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001553"/>
            <a:ext cx="7649607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214319"/>
            <a:ext cx="6749654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9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25823"/>
            <a:ext cx="1940525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25823"/>
            <a:ext cx="5709082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525705"/>
            <a:ext cx="7762102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095460"/>
            <a:ext cx="7762102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4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629117"/>
            <a:ext cx="382480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629117"/>
            <a:ext cx="382480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25825"/>
            <a:ext cx="7762102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500205"/>
            <a:ext cx="380722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235432"/>
            <a:ext cx="3807226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500205"/>
            <a:ext cx="382597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235432"/>
            <a:ext cx="3825976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5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5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07988"/>
            <a:ext cx="290258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881141"/>
            <a:ext cx="455601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835944"/>
            <a:ext cx="290258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6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07988"/>
            <a:ext cx="290258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881141"/>
            <a:ext cx="455601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835944"/>
            <a:ext cx="290258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25825"/>
            <a:ext cx="7762102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629117"/>
            <a:ext cx="7762102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672162"/>
            <a:ext cx="20248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CB65-B3DE-44E6-9950-470A5E114B36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672162"/>
            <a:ext cx="303734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672162"/>
            <a:ext cx="20248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8AA9-AED0-4D7D-B6BF-FC1329F2E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4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B1E1B8-08BB-4882-B2DA-DCA7ADB5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0" y="334205"/>
            <a:ext cx="2844357" cy="28443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D0ACCD-D46E-4197-8DDD-BBE70F2EF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594" y="339894"/>
            <a:ext cx="2844357" cy="2838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CF3BB5-E352-404B-8259-9EABDA93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950" y="339888"/>
            <a:ext cx="2844357" cy="28386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3988B0-D334-4A75-B0FF-09122564A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589" y="3244678"/>
            <a:ext cx="2844356" cy="28751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64493E-184C-483C-8FAC-D14E6CD4E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951" y="3250780"/>
            <a:ext cx="2844357" cy="28690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37AB53-5145-45C5-B956-3751D888A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68" y="3243048"/>
            <a:ext cx="2889218" cy="28767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144CF6-894D-440E-80D3-A8ECED529A87}"/>
              </a:ext>
            </a:extLst>
          </p:cNvPr>
          <p:cNvSpPr txBox="1"/>
          <p:nvPr/>
        </p:nvSpPr>
        <p:spPr>
          <a:xfrm>
            <a:off x="319463" y="-65911"/>
            <a:ext cx="25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DDA1B9-0372-4C46-B7AF-230E65FE7077}"/>
              </a:ext>
            </a:extLst>
          </p:cNvPr>
          <p:cNvSpPr txBox="1"/>
          <p:nvPr/>
        </p:nvSpPr>
        <p:spPr>
          <a:xfrm>
            <a:off x="3231587" y="-65911"/>
            <a:ext cx="25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Skip 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DA1698-3570-491C-9FB4-508E5414ECF5}"/>
              </a:ext>
            </a:extLst>
          </p:cNvPr>
          <p:cNvSpPr txBox="1"/>
          <p:nvPr/>
        </p:nvSpPr>
        <p:spPr>
          <a:xfrm>
            <a:off x="6168943" y="-65911"/>
            <a:ext cx="2536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Skip 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44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阳</dc:creator>
  <cp:lastModifiedBy>方 阳</cp:lastModifiedBy>
  <cp:revision>2</cp:revision>
  <dcterms:created xsi:type="dcterms:W3CDTF">2020-11-25T14:34:24Z</dcterms:created>
  <dcterms:modified xsi:type="dcterms:W3CDTF">2020-11-25T14:37:29Z</dcterms:modified>
</cp:coreProperties>
</file>