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96" r:id="rId2"/>
    <p:sldId id="297" r:id="rId3"/>
    <p:sldId id="298" r:id="rId4"/>
    <p:sldId id="299" r:id="rId5"/>
    <p:sldId id="302" r:id="rId6"/>
    <p:sldId id="300" r:id="rId7"/>
    <p:sldId id="301" r:id="rId8"/>
    <p:sldId id="303" r:id="rId9"/>
    <p:sldId id="30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080" autoAdjust="0"/>
  </p:normalViewPr>
  <p:slideViewPr>
    <p:cSldViewPr snapToGrid="0">
      <p:cViewPr varScale="1">
        <p:scale>
          <a:sx n="54" d="100"/>
          <a:sy n="54" d="100"/>
        </p:scale>
        <p:origin x="11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E2EF0-14B5-4DB3-94C3-FA040D357C03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93C35-B2A4-415E-ACC3-6B471E662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828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have 2 unknown instead of 3, and R and I are related by simple linear constraint instead of a multiplicative constraint.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93C35-B2A4-415E-ACC3-6B471E662F8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331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93C35-B2A4-415E-ACC3-6B471E662F8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885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89AC57-7741-457B-8148-FD3AA6973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BC98CA-FB0A-41F4-B2C8-6981CF73E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E43384-B22D-4468-8550-6511DFDC9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B2F2-7B34-4C1F-91BA-FF4DB2C3E170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D78FA2-FEA8-40F3-866C-D9776264D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69AFFB-C62F-4C25-9159-4BD2C1AFF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DBA19-1208-4847-80FF-43D2C49FC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377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C8EB70-E152-4416-8637-4FB6D8108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3D40D5-586D-49C3-8D25-50DA248A4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E4E22B-E0D0-4D4F-AFC6-45D8679B0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B2F2-7B34-4C1F-91BA-FF4DB2C3E170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33C5DC-7857-47D9-ABFC-774AC2AC5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B1EFB1-1F91-41C4-9581-05C8ACC8F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DBA19-1208-4847-80FF-43D2C49FC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218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65D16F6-5EAA-4C88-8F39-563A3063E6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345092-771D-4AB4-B1E9-8A2F3BE95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69BEAB-E983-491E-A63F-37D7BEC47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B2F2-7B34-4C1F-91BA-FF4DB2C3E170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69AFA0-8842-4D61-95CC-B7256D075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8134A1-9460-4608-AF3B-1A43D89BB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DBA19-1208-4847-80FF-43D2C49FC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492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875CBE-1D82-410D-BAF2-E3636AE15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177826-5C7F-45A7-BC7B-52BF557DB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3AD136-84C5-4A57-8AFC-09689B632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B2F2-7B34-4C1F-91BA-FF4DB2C3E170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90D75B-89E5-4F86-9163-0FF5683A5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A13D7A-5E4D-4DCE-8D67-E82EB6152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DBA19-1208-4847-80FF-43D2C49FC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753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BEEEF5-39D8-4495-9B79-540DF684A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06CDF1-FFE9-49B3-A4DC-7D102E41C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0CEDC6-8C70-4114-BE62-F0DB54C5B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B2F2-7B34-4C1F-91BA-FF4DB2C3E170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59786F-927F-4DC6-B157-30E7721B8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786FE3-E83E-469C-9D98-AD568E303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DBA19-1208-4847-80FF-43D2C49FC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815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027E5-BB60-4788-B6F3-21D44773D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503AE0-8A26-4777-ADE9-EFF0700CDE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A8C03E-6F1D-4686-8B7B-FA41095ED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C6E1EE-C336-4108-B0F1-390911B5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B2F2-7B34-4C1F-91BA-FF4DB2C3E170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567000-66A6-4882-B821-04FB948AF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B31BD4-7A13-46F5-9F55-4E75A96D0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DBA19-1208-4847-80FF-43D2C49FC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093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1FF0EA-527A-4DCC-B800-24289A178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1642CC-960E-4A42-9A85-1D7EA1FA2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5450F4-C0B0-48ED-ABC9-98405D8F54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629AF6-E038-4599-AD19-6BD2CC5CEF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61E4953-B897-4A01-9DCD-AE8BE20FED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676EB3E-AE22-4C64-B7C1-82264CD3E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B2F2-7B34-4C1F-91BA-FF4DB2C3E170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25BFA2F-6755-4C69-A97F-951EE47EE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4AC8BF1-4FFD-4819-B856-600663D5C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DBA19-1208-4847-80FF-43D2C49FC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156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60B74D-3450-49EC-AC78-D56BCC4B0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80E572-5047-4AAB-864D-4097162EF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B2F2-7B34-4C1F-91BA-FF4DB2C3E170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41AC05-D2D3-43D2-A337-8A90FE548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3DAE0A-2848-4147-8BFA-99775580C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DBA19-1208-4847-80FF-43D2C49FC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240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5D538FB-127C-4E7D-9528-9EF4A5255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B2F2-7B34-4C1F-91BA-FF4DB2C3E170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DD1E27E-A098-4271-8788-35F8CAA47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E2211C-47B8-4657-A249-2224E0036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DBA19-1208-4847-80FF-43D2C49FC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843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94870D-7E42-4498-899B-16BF599E8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74A4B4-5703-4398-B111-2BAC8C1C1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E98246-6CC5-4A12-A68F-39D0FCD0D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9E587D-8557-488E-98C3-77823A32E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B2F2-7B34-4C1F-91BA-FF4DB2C3E170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99748D-139F-4CCE-8858-ABFFBF7DD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4CBAB9-59F5-4638-91A8-3430AC1C7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DBA19-1208-4847-80FF-43D2C49FC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893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99A834-D4DF-4DF1-AC41-173B4ED0C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F2DC9F-C94C-4C0E-A823-D3D6A68DF1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B5E5A1-D78A-4FF1-9E47-265600E3C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0FE951-8CD2-4D99-B2AC-2818216A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B2F2-7B34-4C1F-91BA-FF4DB2C3E170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EA5F5F-4B12-4AF9-B081-61C6EBEB4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6BDB9A-D41F-4DAD-BAB6-2068BD2FC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DBA19-1208-4847-80FF-43D2C49FC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039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7C2E8AB-C797-45CD-BA72-06EAC87F6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2CC9CB-3D74-4A78-978F-61B07490D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76A062-9B16-4D31-B3A5-971AE5EE1E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BB2F2-7B34-4C1F-91BA-FF4DB2C3E170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0C420A-8A22-4974-AC75-68AC22FB28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127D06-DDB5-4E42-9417-7A209FF744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DBA19-1208-4847-80FF-43D2C49FC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669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e.cuhk.edu.hk/people/xotang.shtml" TargetMode="External"/><Relationship Id="rId2" Type="http://schemas.openxmlformats.org/officeDocument/2006/relationships/hyperlink" Target="http://personal.ie.cuhk.edu.hk/~ccloy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69E89E-C237-4A89-990E-631300DB65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本质图像论文汇报（三）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8AAF8E-7D10-4CEF-9E7B-9826176709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7120" y="5075238"/>
            <a:ext cx="9144000" cy="1655762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汇报人：方阳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0976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BEB0FF-CE34-4919-82B9-3594367C0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3C86A4-4327-4F40-85BB-4BC69125D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Deep Specialized Network for Illuminant Estimation</a:t>
            </a:r>
            <a:r>
              <a:rPr lang="zh-CN" altLang="en-US" sz="2400" dirty="0"/>
              <a:t>（</a:t>
            </a:r>
            <a:r>
              <a:rPr lang="en-US" altLang="zh-CN" sz="2400" dirty="0"/>
              <a:t>ECCV2016</a:t>
            </a:r>
            <a:r>
              <a:rPr lang="zh-CN" altLang="en-US" sz="2400" dirty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0096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FAEAB01-3E46-4A64-936B-28A8B1489286}"/>
              </a:ext>
            </a:extLst>
          </p:cNvPr>
          <p:cNvSpPr txBox="1"/>
          <p:nvPr/>
        </p:nvSpPr>
        <p:spPr>
          <a:xfrm>
            <a:off x="1691640" y="2214880"/>
            <a:ext cx="9458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Specialized Network for Illuminant Estimation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8C8610A-980B-45DA-8471-DFA37C44D6B9}"/>
              </a:ext>
            </a:extLst>
          </p:cNvPr>
          <p:cNvSpPr txBox="1"/>
          <p:nvPr/>
        </p:nvSpPr>
        <p:spPr>
          <a:xfrm>
            <a:off x="3403600" y="2799655"/>
            <a:ext cx="5557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Wu Shi</a:t>
            </a:r>
            <a:r>
              <a:rPr lang="en-US" altLang="zh-C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Chen Change Loy</a:t>
            </a:r>
            <a:r>
              <a:rPr lang="en-US" altLang="zh-C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1,2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 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Xiaoou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Tang</a:t>
            </a:r>
            <a:r>
              <a:rPr lang="en-US" altLang="zh-C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1,2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A5FA6BE-1A6D-4C46-B47A-F1E20470B386}"/>
              </a:ext>
            </a:extLst>
          </p:cNvPr>
          <p:cNvSpPr txBox="1"/>
          <p:nvPr/>
        </p:nvSpPr>
        <p:spPr>
          <a:xfrm>
            <a:off x="1940560" y="3429000"/>
            <a:ext cx="912368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Informaiton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Engineering, The Chinese University of Hong Kong,   </a:t>
            </a:r>
          </a:p>
          <a:p>
            <a:r>
              <a:rPr lang="en-US" altLang="zh-C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Shenzhen Institutes of Advanced Technology, Chinese Academy of Sciences.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7325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1F5E7-39EB-40D0-BDF4-1EA14629D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9BA8E4D-79DA-4D7E-A959-1FCFBE7525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4440" y="1605112"/>
            <a:ext cx="3246120" cy="219178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4607353-7960-42C8-B739-DC068C6A5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962" y="1605112"/>
            <a:ext cx="3248438" cy="2191780"/>
          </a:xfrm>
          <a:prstGeom prst="rect">
            <a:avLst/>
          </a:prstGeom>
        </p:spPr>
      </p:pic>
      <p:sp>
        <p:nvSpPr>
          <p:cNvPr id="9" name="箭头: 下 8">
            <a:extLst>
              <a:ext uri="{FF2B5EF4-FFF2-40B4-BE49-F238E27FC236}">
                <a16:creationId xmlns:a16="http://schemas.microsoft.com/office/drawing/2014/main" id="{A68D1FD3-3367-48BE-8E52-550BB45BFDF8}"/>
              </a:ext>
            </a:extLst>
          </p:cNvPr>
          <p:cNvSpPr/>
          <p:nvPr/>
        </p:nvSpPr>
        <p:spPr>
          <a:xfrm rot="16200000">
            <a:off x="5436981" y="1997030"/>
            <a:ext cx="416560" cy="149352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CA238C7-5B66-4743-929A-E8AB061004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6507" y="4694485"/>
            <a:ext cx="5309333" cy="684788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B8FB4EF5-F106-4C41-B8F8-627818FC0AD2}"/>
              </a:ext>
            </a:extLst>
          </p:cNvPr>
          <p:cNvSpPr/>
          <p:nvPr/>
        </p:nvSpPr>
        <p:spPr>
          <a:xfrm>
            <a:off x="258757" y="5724505"/>
            <a:ext cx="1182148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is the RGB illumination, R is the RGB value of reflectance under canonical (often white) illumination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327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A7429-0AF3-4B13-A706-40A074C71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01964E-7678-4D74-B19A-3F8168436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 single network (i.e. a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HypNet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to output multiple hypotheses, which resembles multiple expert networks in an ensemble.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diversity-encouraging `winner-take-all' learning scheme is proposed to train the specialized network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 separate network (i.e. a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SelNet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for hypothesis selection.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408351-4E83-431B-8C85-6FCD6FB26AB5}"/>
              </a:ext>
            </a:extLst>
          </p:cNvPr>
          <p:cNvSpPr txBox="1"/>
          <p:nvPr/>
        </p:nvSpPr>
        <p:spPr>
          <a:xfrm>
            <a:off x="1910080" y="5120639"/>
            <a:ext cx="9936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HypNet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winner-take-all learning scheme + 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SelNet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537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C4EFCB-BB86-4A21-A368-042A41CF2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11A2713-D328-4C63-9837-0C3B113B97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602507"/>
            <a:ext cx="12191999" cy="499196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BA0F26D-A2E2-4F06-9BC2-AC532FC03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8564" y="242259"/>
            <a:ext cx="3516715" cy="37053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D8FFE48-9904-487F-8E1B-C5C4B652D7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8565" y="825058"/>
            <a:ext cx="3695890" cy="31751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CC28C8F-8F82-4578-9AAC-11EBFC2409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0078" y="230265"/>
            <a:ext cx="4346162" cy="97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137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FD247339-1F52-41E6-8613-2F3B49E535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1083" y="1401287"/>
            <a:ext cx="8368573" cy="5421691"/>
          </a:xfrm>
          <a:prstGeom prst="rect">
            <a:avLst/>
          </a:prstGeom>
        </p:spPr>
      </p:pic>
      <p:sp>
        <p:nvSpPr>
          <p:cNvPr id="5" name="标题 4">
            <a:extLst>
              <a:ext uri="{FF2B5EF4-FFF2-40B4-BE49-F238E27FC236}">
                <a16:creationId xmlns:a16="http://schemas.microsoft.com/office/drawing/2014/main" id="{B4ADD593-645F-4E61-AFE8-91A41687F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Experiments——Color Checker dataset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340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B4ADD593-645F-4E61-AFE8-91A41687F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Experiments——NUS 8-camera datasets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4758A1E-FADC-434B-B740-A10718221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8902" y="1331005"/>
            <a:ext cx="7655811" cy="552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048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A52ABEB-A7ED-4033-8DA3-D509831BF6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6637" y="475013"/>
            <a:ext cx="10011626" cy="623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304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168</Words>
  <Application>Microsoft Office PowerPoint</Application>
  <PresentationFormat>宽屏</PresentationFormat>
  <Paragraphs>21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楷体</vt:lpstr>
      <vt:lpstr>Arial</vt:lpstr>
      <vt:lpstr>Times New Roman</vt:lpstr>
      <vt:lpstr>Office 主题​​</vt:lpstr>
      <vt:lpstr>本质图像论文汇报（三）</vt:lpstr>
      <vt:lpstr>Content</vt:lpstr>
      <vt:lpstr>PowerPoint 演示文稿</vt:lpstr>
      <vt:lpstr>Background</vt:lpstr>
      <vt:lpstr>Contributions</vt:lpstr>
      <vt:lpstr>Model</vt:lpstr>
      <vt:lpstr>Experiments——Color Checker dataset</vt:lpstr>
      <vt:lpstr>Experiments——NUS 8-camera datasets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本质图像论文汇报（三）</dc:title>
  <dc:creator>阳 方</dc:creator>
  <cp:lastModifiedBy>阳 方</cp:lastModifiedBy>
  <cp:revision>11</cp:revision>
  <dcterms:created xsi:type="dcterms:W3CDTF">2019-03-31T12:00:25Z</dcterms:created>
  <dcterms:modified xsi:type="dcterms:W3CDTF">2019-03-31T16:29:08Z</dcterms:modified>
</cp:coreProperties>
</file>