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E29E2-2035-4A5C-A653-A83A62348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BD1F0C-B485-4637-84DF-D6D4A42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A836F-C2EE-4FB9-952F-1F0DD6B1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8232-2F34-4B41-B3FC-DC1863188DEC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4623A-FAF4-48E8-AE35-99DC1D88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B15A9-3ADA-4054-BBB3-17E6A7A6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BA06-6363-4235-A982-6F4A98838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0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B976C-E75C-4FC2-807E-17177B34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5712DA-F6CF-4B57-A559-4301B769F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824E6-2043-4C13-822F-0692DE2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8232-2F34-4B41-B3FC-DC1863188DEC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B2613-5D21-4E20-A026-04B048E5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820FC-98F1-463C-B80B-7B75AA71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BA06-6363-4235-A982-6F4A98838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679326-2D64-4FCE-91E7-991F275D8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062653-6E2B-4D8D-99F5-C7B382896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825BF-512B-4762-B3DE-02F6E370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8232-2F34-4B41-B3FC-DC1863188DEC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F2108-87B6-46C6-96C4-E45DC29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10A79-81C2-4A48-BA51-DEFE0FED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BA06-6363-4235-A982-6F4A98838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3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81B3F-C13E-408C-A175-57BC1019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12D5A-56CE-4141-8E63-E9F6B72D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F7545-BEBC-4A22-8473-E6F1BFBD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8232-2F34-4B41-B3FC-DC1863188DEC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9892-D51A-4F1A-A9BE-B58AC3D7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769B7-A6D0-4127-A131-2E1F2B4E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BA06-6363-4235-A982-6F4A98838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7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D934F-A231-4856-9D76-D24B426F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5908B-EB67-4DE8-88EB-EC7E8E97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BC6C6-3434-4777-943C-D813E193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8232-2F34-4B41-B3FC-DC1863188DEC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BAA37-D317-4A75-B8DF-CE3A473F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018B4-7C29-4A50-987B-DBABDE57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BA06-6363-4235-A982-6F4A98838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6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A58E7-7779-4D9D-86D5-88C1491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D17FB-6D53-45C1-962F-195C3CA31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219C1-25A0-4132-9010-B1A940FFD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B8DFAB-90C5-479D-8F8A-C1174C2E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8232-2F34-4B41-B3FC-DC1863188DEC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164F6-19FE-4653-B873-A15D9590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AC449-84EE-4FCD-B36F-A5E26E42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BA06-6363-4235-A982-6F4A98838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6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4AFD-5ED9-4F82-A655-3DE441F8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9FDAB-E100-4392-BBB0-E01C8E908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81E70A-5830-475C-A858-493D43C9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7F341F-F397-4241-AD02-5EFA0C1AD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9ABB95-8C51-46DA-B442-BB4B271E2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83AC73-5A23-483E-A0B9-6DE1E8AF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8232-2F34-4B41-B3FC-DC1863188DEC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BA3A54-9039-47A9-8953-308E1D6B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CCE86F-146B-4D65-A50C-68BFD0E6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BA06-6363-4235-A982-6F4A98838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F7240-EAEF-42DB-ABBB-C8ECB7C6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BBA25-F872-422B-A815-752D0083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8232-2F34-4B41-B3FC-DC1863188DEC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94F6A4-56EB-40AF-81A0-E14C8C0D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CD4ECE-EA55-4308-8997-3E506A42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BA06-6363-4235-A982-6F4A98838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4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786736-A3A2-4647-AF07-D3C3E32A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8232-2F34-4B41-B3FC-DC1863188DEC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E660C-32E3-4458-94B3-D8EBB510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F2CA83-B413-4FEF-BDFB-F73C77C7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BA06-6363-4235-A982-6F4A98838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0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2B036-0DBD-4C52-A5EE-C9F49B5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8D6F2-5096-4913-8452-11D5EDC2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27CF54-0CD9-4559-B40F-1A0828AB1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7A87C-F9BB-49F2-9465-8B3FAC9B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8232-2F34-4B41-B3FC-DC1863188DEC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2C329-3E72-4239-AE59-59F37B97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985D5-C3BC-4920-9C77-C9BFA579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BA06-6363-4235-A982-6F4A98838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8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A0EFE-827F-433F-92F5-094B0CC8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653241-3BFA-4DC2-A336-87FCEC8CE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7B4EA4-C691-4BE8-B572-3E0141082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C0E76-3C00-46E7-A166-606CF41C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8232-2F34-4B41-B3FC-DC1863188DEC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7D674-D831-4A46-8184-4A56D2AC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5F88A-88EA-4140-BED3-8DD104B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BA06-6363-4235-A982-6F4A98838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8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8FD4FF-454F-46F6-8629-4DF9381B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D75F6-1B2C-4BA8-A75D-AEA24519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9FEBA-7F97-476D-918E-E1CD05FD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8232-2F34-4B41-B3FC-DC1863188DEC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8BB7A-BC93-440E-83B9-FF89B1AF1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B16F8-63CE-44DB-BEEF-2F7D465C7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8BA06-6363-4235-A982-6F4A98838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7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857270-EFCD-4EEE-82A8-BCC832EA2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32" y="1706562"/>
            <a:ext cx="11448536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0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2EDC7-3BE5-4D52-A0F6-36FB7A90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the Frequency Domain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CEA034-87EB-4198-BB86-5406C0694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99" y="1792288"/>
            <a:ext cx="103368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EA28E-5CE4-43D4-89CC-725B012C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in the Frequency Domain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B69619-7422-4E5E-A006-A63E7E31E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7052"/>
            <a:ext cx="11033760" cy="52848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DB3262-799C-415A-8CD9-1010AAD128B2}"/>
              </a:ext>
            </a:extLst>
          </p:cNvPr>
          <p:cNvSpPr txBox="1"/>
          <p:nvPr/>
        </p:nvSpPr>
        <p:spPr>
          <a:xfrm>
            <a:off x="5156200" y="1473746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dirty="0">
                <a:latin typeface="Abadi" panose="020B0604020202020204" pitchFamily="34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zh-CN" dirty="0">
                <a:latin typeface="Abadi" panose="020B0604020202020204" pitchFamily="34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439B62-EF0F-484F-9277-2A680DA5EF73}"/>
              </a:ext>
            </a:extLst>
          </p:cNvPr>
          <p:cNvSpPr txBox="1"/>
          <p:nvPr/>
        </p:nvSpPr>
        <p:spPr>
          <a:xfrm>
            <a:off x="6553200" y="1637464"/>
            <a:ext cx="170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H/8 </a:t>
            </a:r>
            <a:r>
              <a:rPr lang="en-US" altLang="zh-CN" sz="1600" dirty="0">
                <a:latin typeface="Abadi" panose="020B0604020202020204" pitchFamily="34" charset="0"/>
                <a:cs typeface="Times New Roman" panose="02020603050405020304" pitchFamily="18" charset="0"/>
              </a:rPr>
              <a:t>x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W/8 </a:t>
            </a:r>
            <a:r>
              <a:rPr lang="en-US" altLang="zh-CN" sz="1600" dirty="0">
                <a:latin typeface="Abadi" panose="020B0604020202020204" pitchFamily="34" charset="0"/>
                <a:cs typeface="Times New Roman" panose="02020603050405020304" pitchFamily="18" charset="0"/>
              </a:rPr>
              <a:t>x 64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7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5825-1A03-4D03-BAEF-2EAC0FE3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based Frequency Channel Selection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6B6A1F-BE53-4123-AA1D-0BE22F809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074" y="2174240"/>
            <a:ext cx="8485851" cy="34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6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034EC-8E54-4291-AA24-0EBB1909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Frequency Channel Selection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033C6B-BED5-41C1-8295-703626D5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800" y="1690688"/>
            <a:ext cx="11322920" cy="42392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A67A4D-C5CD-4FE0-82FE-92F2CF5D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81" y="1864331"/>
            <a:ext cx="10724579" cy="416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8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8B3A1-EAD2-4147-862E-B285B84B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 on Image Classification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9CAFAD-D1E8-4C90-A34D-8945D28F4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83"/>
          <a:stretch/>
        </p:blipFill>
        <p:spPr>
          <a:xfrm>
            <a:off x="701041" y="1351280"/>
            <a:ext cx="10775136" cy="54835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9504CB-1E1C-47A2-A78B-599DA46F9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40" y="3657599"/>
            <a:ext cx="820934" cy="3405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029072-F1BD-4C1D-B7D6-D78EE5C39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40" y="3429000"/>
            <a:ext cx="820934" cy="2752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750194-9F19-4065-9639-35EC6785A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39" y="3143397"/>
            <a:ext cx="906129" cy="2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3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53C0E-899C-4D0D-8713-CC17FC8F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Settings on Object Detection And Instance Segmentation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696D50-2516-4830-859F-2A8182161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77" y="1975152"/>
            <a:ext cx="12022245" cy="46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0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47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Abadi</vt:lpstr>
      <vt:lpstr>Arial</vt:lpstr>
      <vt:lpstr>Times New Roman</vt:lpstr>
      <vt:lpstr>Office 主题​​</vt:lpstr>
      <vt:lpstr>PowerPoint 演示文稿</vt:lpstr>
      <vt:lpstr>Learning in the Frequency Domain</vt:lpstr>
      <vt:lpstr>Data Preprocessing in the Frequency Domain</vt:lpstr>
      <vt:lpstr>Learning based Frequency Channel Selection</vt:lpstr>
      <vt:lpstr>Static Frequency Channel Selection</vt:lpstr>
      <vt:lpstr>Experiment Results on Image Classification</vt:lpstr>
      <vt:lpstr>Experiment Settings on Object Detection And Instance Segmentation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阳 方</dc:creator>
  <cp:lastModifiedBy>阳 方</cp:lastModifiedBy>
  <cp:revision>8</cp:revision>
  <dcterms:created xsi:type="dcterms:W3CDTF">2020-03-25T06:40:00Z</dcterms:created>
  <dcterms:modified xsi:type="dcterms:W3CDTF">2020-03-26T02:02:11Z</dcterms:modified>
</cp:coreProperties>
</file>