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8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2CFC2-0BDD-4B72-9ED4-D1EF5F75AF8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299D2-C8F2-4F86-ADCF-0C4ADDA4B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7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）单一尺度模板和图像金字塔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）不同尺度模板和单一图像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）粗略尺度模板和粗略图像金字塔，（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）的结合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）含有上下文信息的固定大小多尺度模板和粗略图像金字塔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）定义了从深度模型的多个层中提取的特征模板，也就是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foveal descriptors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作者证明从多个层中提取的卷积深度特征（也称为 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hypercolumn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features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）是有效的“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foveal”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描述符，其能捕获大感受野上的高分辨率细节和粗略的低分辨率线索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99D2-C8F2-4F86-ADCF-0C4ADDA4B4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9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上下文指的是感受野的大小，</a:t>
            </a:r>
            <a:r>
              <a:rPr lang="en-US" altLang="zh-CN" dirty="0"/>
              <a:t>res</a:t>
            </a:r>
            <a:r>
              <a:rPr lang="zh-CN" altLang="en-US" dirty="0"/>
              <a:t>的多个</a:t>
            </a:r>
            <a:r>
              <a:rPr lang="en-US" altLang="zh-CN" dirty="0"/>
              <a:t>stage</a:t>
            </a:r>
            <a:r>
              <a:rPr lang="zh-CN" altLang="en-US" dirty="0"/>
              <a:t>可以构成多种不同的上下文区域，右边是凹形算子，通过对</a:t>
            </a:r>
            <a:r>
              <a:rPr lang="en-US" altLang="zh-CN" dirty="0"/>
              <a:t>res</a:t>
            </a:r>
            <a:r>
              <a:rPr lang="zh-CN" altLang="en-US" dirty="0"/>
              <a:t>的多个</a:t>
            </a:r>
            <a:r>
              <a:rPr lang="en-US" altLang="zh-CN" dirty="0"/>
              <a:t>stage</a:t>
            </a:r>
            <a:r>
              <a:rPr lang="zh-CN" altLang="en-US" dirty="0"/>
              <a:t>的输出和起来比直接使用单个高层的信息拥有更高的精确度，突出凹形算子（说的高大上，就是特征层的合并）的作用。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99D2-C8F2-4F86-ADCF-0C4ADDA4B4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7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对于低分辨率的人脸，增大分辨率可以有效地提高精度，而对于大脸而言，缩小分辨率可以提高精度，右边是作者根据不同图像尺寸下采用不同分辨率的检测精度图。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99D2-C8F2-4F86-ADCF-0C4ADDA4B4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2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从输入图像开始，我们首先创建一个粗图像金字塔（包括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插值）。然后，我们将缩放的输入图像输入到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中，以便在每个分辨率下预测模板响应（用于检测和回归）。最后，我们在原始分辨率图像上应用非最大抑制（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）来获得最终检测结果。虚线框代表端到端的可训练部分。我们在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0.5X,1X,2X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插值图像上运行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型模板用于检测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40-140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像素的人脸，而仅在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插值图像上运行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型模板用于检测小于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像素的人脸。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99D2-C8F2-4F86-ADCF-0C4ADDA4B4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0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99D2-C8F2-4F86-ADCF-0C4ADDA4B4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8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0CE11-CC5D-4152-A2C5-79721477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C7708-631B-48BB-BC26-649481D12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8963C-1892-4030-AEB6-6E7A5676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0DB5-5C57-44B3-B605-19172EDC5D7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54E5C-A3AD-40CD-9C9B-5B54C6CF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15242-7846-407F-B6E4-ADA646E8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F001-3FAA-4482-B8D5-9A2C6DC94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F07F-0556-46DA-845B-88682C25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B94A3-F30B-4301-A4DD-3AA72616B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FD3D0-A523-4152-8A30-0CFA5827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0DB5-5C57-44B3-B605-19172EDC5D7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11B7A-8F4A-4085-B1C0-73F7BD13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30864-2B9E-4B71-9A27-EBF2291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F001-3FAA-4482-B8D5-9A2C6DC94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8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4C7927-65A7-4C60-AB21-2C702EAD3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DCA01-59DC-47D3-911A-0666581E0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8D1C2-277C-460F-8308-15388E56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0DB5-5C57-44B3-B605-19172EDC5D7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9E8CF-6AD8-4BB8-A90D-B9973771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300E9-EA96-428D-811C-AC985F07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F001-3FAA-4482-B8D5-9A2C6DC94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0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9379F-14AC-47EF-855C-72E1B561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4531F-5D9F-4820-8A33-12A60D6D8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CBC4D-3F1B-4C15-BB25-BF59A93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0DB5-5C57-44B3-B605-19172EDC5D7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6F816-22CE-4EC6-9083-6C074423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1D712-8F00-40B4-BE8A-8287323A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F001-3FAA-4482-B8D5-9A2C6DC94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5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E8097-2EDC-468A-ACFB-79580181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63A1B-4805-42C6-B6E3-635103811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199D2-6C72-426B-8191-4059CB3A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0DB5-5C57-44B3-B605-19172EDC5D7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5B2A3-6843-4E3E-BE0D-8326AEEA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126E7-2719-4931-BED5-2FFA09CD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F001-3FAA-4482-B8D5-9A2C6DC94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9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155C0-CBDE-4D58-B1E7-70CBF005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4C1FC-6BBD-414C-BD49-9B4049FA1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AD3494-F8E4-460F-A558-F1254D7AD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0BBCC-42C5-44D7-80D3-98F9F811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0DB5-5C57-44B3-B605-19172EDC5D7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80D94-4590-49ED-B1BC-85E05216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1DFD8-AFD0-4CFC-AEAF-BCCAB837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F001-3FAA-4482-B8D5-9A2C6DC94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1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1FE43-7300-406E-AED1-F1969A31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5E900-5BD7-4A63-A361-E97F9E87D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A4BE1-D301-4AA2-9345-5E217CA3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A81943-BD6D-4422-9CD3-F4680D699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CFD0FE-05D7-4EFA-97C8-AC37F09A6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FC4F26-6D6A-4C29-8623-24D5A9B0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0DB5-5C57-44B3-B605-19172EDC5D7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47598B-2F8F-4688-9370-C94D568B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E528A6-784A-41AC-A125-699C8536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F001-3FAA-4482-B8D5-9A2C6DC94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6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0E114-2038-4C10-8B7C-61D8F9C6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E8E637-F272-424A-8B45-503D353F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0DB5-5C57-44B3-B605-19172EDC5D7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BC0138-408F-4BA4-A7E2-12D93552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B803FB-0C9B-49BC-AA4C-5EEEA987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F001-3FAA-4482-B8D5-9A2C6DC94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8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48A88B-252F-4426-B913-901982B4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0DB5-5C57-44B3-B605-19172EDC5D7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BB55A9-6F36-44CA-968F-C6C70DBC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BB820-B50F-4ABA-9A34-9AE1CBA1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F001-3FAA-4482-B8D5-9A2C6DC94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0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10805-3B71-458F-8E95-2CF97044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F78B5-A2A0-40AC-AC22-DECB0735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0A5738-569C-4B45-BE68-EE8C9FC3C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E500E-7348-4821-B364-B3F7E5CC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0DB5-5C57-44B3-B605-19172EDC5D7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3FA32-79DC-4A69-A232-0F7EB92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180EB-4675-495F-91EC-6BB42146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F001-3FAA-4482-B8D5-9A2C6DC94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6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54FD3-CBED-47DC-94D0-D9D313CD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BA01F4-1B7D-4AEB-814D-F35BBEA0E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FD11E1-E39D-49D0-A20B-D9EA4F612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CC4E8E-B2B5-45F4-B5E8-AD65E504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0DB5-5C57-44B3-B605-19172EDC5D7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FDB064-7F94-4976-A4FD-74BF7570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9EB44-F264-4D32-8883-AE95F266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F001-3FAA-4482-B8D5-9A2C6DC94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9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573830-EC80-4FFA-AEBA-A290942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0FCCA-CE5E-42D3-88A4-72103F15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A375F-0F66-4D7C-BFFE-07383B919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0DB5-5C57-44B3-B605-19172EDC5D7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2249E-F8A8-4630-B8D4-3CCA85F6B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D377A-9021-40AD-AA5A-6181EEE65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F001-3FAA-4482-B8D5-9A2C6DC94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7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D8E5E310-63D4-4376-BF3D-6FF9E417F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120" y="507523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汇报人：方阳</a:t>
            </a:r>
          </a:p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8A5B22B-106D-40CF-AC00-D04C1E8B7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论文汇报（八）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11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B9625C-A81F-4D7A-8253-7B5DE055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154254"/>
            <a:ext cx="6160613" cy="42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AC8CAF-3658-4367-8E02-14E00FDBA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9" y="619760"/>
            <a:ext cx="11971561" cy="56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0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3E788-39DE-4098-81E3-0EB9BB12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6EAE4-805F-4571-888C-BDAC02CB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an in-depth analysis of image resolution, object scale, and spatial context for the purposes of finding small faces.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demonstrate state-of-the-art results on massively-benchmarked face datasets (FDDB and WIDER FACE). In particular, when compared to prior art on WIDER FACE, our results reduce error by a factor of 2 (our models produce an AP of 82% while prior art ranges from 29-64%).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7CCD7-DCA1-4932-A12F-60D229C3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Scale-Invariance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C94400-2C22-4419-9FE9-ABDE1E481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1916" y="1690688"/>
            <a:ext cx="5868167" cy="26971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0BBE4-C217-49E0-9547-14DD864E5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902" y="4536489"/>
            <a:ext cx="8011254" cy="22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3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FD80-A3DD-4055-9960-D4694233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and Foveal descriptor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407565-9E54-4ED3-868F-FFB8C5394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55" y="1807420"/>
            <a:ext cx="5594436" cy="38151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269A35-84FC-4C34-BCE3-E15970A5C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011" y="1984443"/>
            <a:ext cx="5710198" cy="36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E3644-48F1-4E41-9976-E1BAF6B1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FF3E64-2667-4586-A27E-35C41066E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60" y="1585609"/>
            <a:ext cx="6608242" cy="41552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E61071-1F96-4B70-A7AA-305F7739B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224" y="1690688"/>
            <a:ext cx="4996544" cy="40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7D12A-1BD6-4193-B340-381592C0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Pipeline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7B7603-774D-4FA3-AB5F-31CFA3D8A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5296" y="1690688"/>
            <a:ext cx="10545782" cy="44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3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6FFFA-C11C-4A0F-B671-B9ED24E5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8599F14-1E46-4EB3-B820-0F5C5AA6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5914" y="1875301"/>
            <a:ext cx="5780171" cy="454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0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445</Words>
  <Application>Microsoft Office PowerPoint</Application>
  <PresentationFormat>宽屏</PresentationFormat>
  <Paragraphs>24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楷体</vt:lpstr>
      <vt:lpstr>Arial</vt:lpstr>
      <vt:lpstr>Times New Roman</vt:lpstr>
      <vt:lpstr>Office 主题​​</vt:lpstr>
      <vt:lpstr>论文汇报（八）</vt:lpstr>
      <vt:lpstr>PowerPoint 演示文稿</vt:lpstr>
      <vt:lpstr>PowerPoint 演示文稿</vt:lpstr>
      <vt:lpstr>Contributions</vt:lpstr>
      <vt:lpstr>Scale-Invariance</vt:lpstr>
      <vt:lpstr>Context and Foveal descriptor</vt:lpstr>
      <vt:lpstr>Resolution</vt:lpstr>
      <vt:lpstr>Detection Pipeline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tiny faces</dc:title>
  <dc:creator>阳 方</dc:creator>
  <cp:lastModifiedBy>阳 方</cp:lastModifiedBy>
  <cp:revision>11</cp:revision>
  <dcterms:created xsi:type="dcterms:W3CDTF">2019-05-29T08:00:16Z</dcterms:created>
  <dcterms:modified xsi:type="dcterms:W3CDTF">2019-05-29T12:50:54Z</dcterms:modified>
</cp:coreProperties>
</file>