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89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1C2C0-D693-4045-8650-C4C992A54C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E15CF-1819-4F22-AA26-BAF170485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8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E15CF-1819-4F22-AA26-BAF1704855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1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E15CF-1819-4F22-AA26-BAF1704855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B85B0-8CF3-46EB-88F9-557B7BDA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56434-E220-42E9-ACF2-22796794E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99493-0791-45E3-A1ED-14036CDA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BEB5C-FF78-479A-9FB4-43457509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44475-BC45-40EE-9AA9-3D2D8D3A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9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E3F93-59A7-4C3F-9FAE-80730E93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CD779-865B-4497-9A9A-7ECC2788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9589C-FFBB-47E2-B515-7BDB4D6D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3456F-C4F0-4E14-A24C-24519997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60AE2-A508-4822-B156-05D34AC9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2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DE571D-F03F-414C-93E8-A9D188D44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22757-5682-444A-9803-800290A6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B230D-F53C-44E9-BAD6-2DE81E95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AAF7A-2AE9-4AA9-BBDD-6F7A026C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C9C0A-A024-48B2-A057-A28B0945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5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E543F-9436-4674-9CEA-ACBA6157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2DA19-9EFE-4380-A628-4E97B8BD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1B549-9FF1-48AE-82C5-D78836D2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49896-A318-428C-A7E2-74874968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C15B1-D182-46AC-A4AC-77EC6B55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10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DD674-215C-410F-B872-F036E505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C8CF4-1C29-4AB5-BD6A-981080413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F346C-52F1-41FA-B37B-46BB25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DFEDE-4C80-49B2-9BFC-39870CFE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7994-40FE-4F6C-81E4-4EC7070E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0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C687D-12F6-45A1-AFBB-47B7842C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9B00F-ADC5-4FD9-B276-C4F3BF666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B8CE99-AABA-48C3-927C-28C8B495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15253-8028-4C9C-A312-2A65064C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AB18E-16BA-42F7-9862-FFBCB627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AC3BB-D1C8-42DD-87DC-59162CD7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D19A8-AF95-4DD7-ADB6-CEAE24D1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43C60-B504-455D-A56F-75B9273F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1AE7F4-A83D-4DEC-AD0D-477A0352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33FDC3-F77D-418D-9173-6B8F172FF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3B70BF-48E1-4E3B-9C9F-995264EE3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D488E6-6EA9-461B-8068-E5F5A010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9A66F7-B1FD-418C-8C04-216A9FC2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723127-0AB6-45D2-A2B5-E398907E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8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38861-7DC4-4857-9965-4A8C47E4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E57CEC-D44E-4B0E-B773-A873E89D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FFA034-B56C-442A-B200-AFBE8E6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604D30-17FF-4364-A2A1-858DAA49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84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D0ED27-28D1-4105-9DDC-0ACD210B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014CFE-08A3-49CA-8876-9E0FA5ED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2E65E-0187-4BD6-B53B-6832681C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19CC0-E69D-4FCF-87C9-358D1AE7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5D8BE-F9AC-43E1-817D-98C21D8D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F457E-938F-4213-A75B-683E58B95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1B46F-0B2F-4910-96AD-EDD7939E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9F6ED-C477-4AC8-8820-08E3D578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C9878-7382-41F5-8DDD-BB4E61F9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97543-5D6A-4A86-9F29-FCDD5F01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2A30F1-571C-4F9F-A53F-E2A69A415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9CC4A-C030-455B-B70F-6AF474ED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1F6FD-315C-472A-907A-849A8570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A5F30-B19B-48CA-B442-8770D6E7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88202-99C0-47B1-845E-849CDFA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693743-87D8-40C8-8839-5E0C4F6E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48CC9-77C0-4CBA-ABD9-C435E97C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AE65F-1D77-4F32-8B5A-68AB6AC71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DDFD-5132-46D1-BCE1-C85C61D9F08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1D842-856E-4740-AF04-2D21213FE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2750-01DE-4040-B632-595142958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25C6-FCDF-46AD-8372-F65EF206D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4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8339385" TargetMode="External"/><Relationship Id="rId2" Type="http://schemas.openxmlformats.org/officeDocument/2006/relationships/hyperlink" Target="https://www.jianshu.com/p/57bb6fdc143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lianweng.github.io/lil-log/2018/08/12/from-autoencoder-to-beta-vae.html#vq-vae-and-vq-vae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ADDC42-D207-47E4-90BD-DB1F2889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76362"/>
            <a:ext cx="111633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9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9858-9196-4124-8884-85288630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Auto-Encoders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03E337-CB28-4F90-9EFB-756B24D7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74" y="1231860"/>
            <a:ext cx="6534706" cy="3872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008427-ECDF-42AE-9BF6-EDF7BFD75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8"/>
          <a:stretch/>
        </p:blipFill>
        <p:spPr>
          <a:xfrm>
            <a:off x="4127177" y="4981168"/>
            <a:ext cx="2747099" cy="1752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7426A8-640D-4DF2-9D2E-71828F526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295" y="2685318"/>
            <a:ext cx="3481705" cy="13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0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31D66-DE6E-4C70-8CB6-FF0A190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Auto-Encoders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957335-1186-4AF0-8405-653D4DEBD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307" y="1690688"/>
            <a:ext cx="8598231" cy="48828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A6C2AA-AFBB-4A7B-A535-191A5964B9DC}"/>
              </a:ext>
            </a:extLst>
          </p:cNvPr>
          <p:cNvSpPr/>
          <p:nvPr/>
        </p:nvSpPr>
        <p:spPr>
          <a:xfrm>
            <a:off x="9630613" y="6031210"/>
            <a:ext cx="2003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 divergence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61C701B-73C0-4892-998C-317933EF6E4E}"/>
              </a:ext>
            </a:extLst>
          </p:cNvPr>
          <p:cNvSpPr/>
          <p:nvPr/>
        </p:nvSpPr>
        <p:spPr>
          <a:xfrm>
            <a:off x="7934960" y="6146626"/>
            <a:ext cx="1544320" cy="2308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1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DDFF1-F970-4BF9-80DF-48DD568B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PixelCNN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A13691E0-6FBB-4D33-8078-DF5E80065C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89" b="36418"/>
          <a:stretch/>
        </p:blipFill>
        <p:spPr bwMode="auto">
          <a:xfrm>
            <a:off x="1403095" y="1690688"/>
            <a:ext cx="9541875" cy="298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824CB7-8464-4BC9-8C89-7107F4D5C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19" y="4997531"/>
            <a:ext cx="9953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A0AB7D-2A6E-4DB6-8145-08CA6CC7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0549"/>
            <a:ext cx="12192000" cy="495057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FBEFBD6-C594-4652-8B5E-781DE69A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VQ-VAE    Compression and Quantization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4BDB1F-F839-4885-BC84-A94FA9DE6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12" y="6029325"/>
            <a:ext cx="106394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4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DE9B9-D0D0-4BBB-8F28-64D03CB0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VQ-VAE-2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D31240-9E93-4A8F-B7C0-6B2F21B76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12420"/>
            <a:ext cx="10515600" cy="3977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BA6FC3-E376-4739-A655-4202AEE1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729581"/>
            <a:ext cx="120110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94D7E6-0329-499E-AB53-857373CF2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4" y="1747521"/>
            <a:ext cx="11991196" cy="37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3491D-E8C7-487D-9AE7-5AD62B25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Reference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95A47-FDD8-4866-9BC1-E63E2E2E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https://www.jianshu.com/p/57bb6fdc143a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https://zhuanlan.zhihu.com/p/68339385</a:t>
            </a:r>
            <a:endParaRPr lang="en-US" altLang="zh-CN" dirty="0"/>
          </a:p>
          <a:p>
            <a:r>
              <a:rPr lang="en-US" altLang="zh-CN">
                <a:hlinkClick r:id="rId4"/>
              </a:rPr>
              <a:t>https://lilianweng.github.io/lil-log/2018/08/12/from-autoencoder-to-beta-vae.html#vq-vae-and-vq-vae-2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8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53</Words>
  <Application>Microsoft Office PowerPoint</Application>
  <PresentationFormat>宽屏</PresentationFormat>
  <Paragraphs>12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Auto-Encoders</vt:lpstr>
      <vt:lpstr>Variational Auto-Encoders</vt:lpstr>
      <vt:lpstr>PixelCNN</vt:lpstr>
      <vt:lpstr>VQ-VAE    Compression and Quantization</vt:lpstr>
      <vt:lpstr>VQ-VAE-2</vt:lpstr>
      <vt:lpstr>PowerPoint 演示文稿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阳 方</dc:creator>
  <cp:lastModifiedBy>阳 方</cp:lastModifiedBy>
  <cp:revision>12</cp:revision>
  <dcterms:created xsi:type="dcterms:W3CDTF">2020-05-06T16:14:45Z</dcterms:created>
  <dcterms:modified xsi:type="dcterms:W3CDTF">2020-05-07T08:31:05Z</dcterms:modified>
</cp:coreProperties>
</file>