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81" autoAdjust="0"/>
  </p:normalViewPr>
  <p:slideViewPr>
    <p:cSldViewPr snapToGrid="0">
      <p:cViewPr varScale="1">
        <p:scale>
          <a:sx n="62" d="100"/>
          <a:sy n="62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BC18-F5B8-4637-AC91-8DE8DCAB75EA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0E918-82AA-46BE-BE0E-B86698D9E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5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0E918-82AA-46BE-BE0E-B86698D9ED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0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51A3A-D470-443A-A009-BF59A9B1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CABF8-0EB3-441E-B6E8-B1E21FFA4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8A3E-26A2-457A-8545-3F824BE8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FC158-337B-41E7-B786-8C91BF83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183C4-017D-4AD1-A01A-EABF215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3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69BB4-010E-498A-B00D-FB48841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9D519C-5D6E-406A-A5A1-BEFAAE3F5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F9693-99B3-49AD-A3A9-A7529AFE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8AF3-9FE3-4E51-96DB-69C5BDCD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F188C-F01E-4E28-B061-4EF1AF4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1226E2-6899-4377-A38A-0E32CC129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99382-8242-41D5-B181-1D1708EF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3E7D7-6920-4D39-A08A-B041B879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94ABB-BF8A-41DB-A1AF-41F7B2EA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94BAC-379D-46A6-A7DD-10BB5802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1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D49B1-FD9E-472A-B793-C8D9E731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486B2-4421-4B52-96F4-2071CA9B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C0887-A38F-42E7-829F-48D6EDAD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6FDC7-5897-4763-B168-FCC6274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56594-FCC5-473E-944C-DF27DD1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AEAEC-CC99-4D6F-B18C-07A943F1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93734-EF1A-4114-A2C0-B1928C49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34076-BEA6-4536-8020-C1B59F0D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8E84A-5373-479D-B514-9F433F5D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50D89-558D-4E6E-B36F-B6FA1BE8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C15B3-3556-4981-974B-7091EE17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18992-0629-48C0-9189-2FF8C57BE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2E715-300B-40A2-9C48-83EE2908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125D5-462A-4ED7-88B9-6D9EF8BA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45A6E-4773-4EC1-963F-FD49F4A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FC4DF-C851-4FA5-B674-CED49FB5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6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ACAFA-08DF-4F75-9DBD-37C22768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913D1-AEAC-4131-A49C-A48DAB87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A3869-831B-4FAD-8346-43DC3E2D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225345-2B07-481B-BFB4-861FB1BE3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63DB1-0F11-4496-ADAA-AD7799093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0596D-C294-46B4-9B67-A835A897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9118B1-AC52-4759-B86C-E8C2FFED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DF6F7-5D40-48D7-9289-40C82C64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2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63558-E3B4-4065-B76F-144FB6D2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A199D5-A5E2-4925-A56E-F12CF26D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1FC93-0C9F-4FAC-8C2C-197F2D73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36451-6C48-4FD1-9550-16541885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6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2979C-F288-4716-B5BD-399F261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760624-FC63-4075-BC97-D6FDE02E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ED96B3-ED61-4AD5-BCD3-830FAE8C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3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430A-B6F1-4990-BFAB-91EEB06D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5D84A-33C4-450E-AD61-96317ED3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C71F1-73AB-45BD-BA66-D68B45C6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F91D7-CB07-4635-BC87-BEC27912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EC1AE-8B77-4ECE-843B-B09E27D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03152-18D2-4087-B2E8-E47B16D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0B92D-78BE-4998-B596-75F7B932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F53768-769B-4C2A-AAB4-6A840319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91615-C3DE-48EB-995F-15C5A47AE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7FF76-249F-4814-A048-79CACD31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0CB5F-2A0A-44C9-A512-8516EAE8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81293-7DC3-4CEA-9B0C-FD4F140B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E057B6-B109-40BC-87D2-442D628B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B6C99-9EA8-44C7-9BC9-E3D97044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26014-40E3-4908-8ABD-DE47BED15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35C3-A66A-4DD6-BD85-8B16A3F8C12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C097A-F956-42A9-BFBC-9B41666A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CD0D5-333A-4AC7-8BAA-AD0C74DA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0106-1A5D-45E0-A89B-60FD84537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4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C84A5F-C74B-4A25-B390-6904E482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665"/>
            <a:ext cx="12192000" cy="3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8391-7B88-4661-B4E7-38594F56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890ACD7-9A7B-4306-ADAF-D58FA3A08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233" y="4718019"/>
            <a:ext cx="5295900" cy="1133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0A913A-A9D6-450E-93FC-583FEEC7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605" y="1737549"/>
            <a:ext cx="4682995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335E82-D390-402B-B9DF-CB9FBBDB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254" y="3262660"/>
            <a:ext cx="2219325" cy="1057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103151-B329-4CB6-B712-1306A6B66110}"/>
              </a:ext>
            </a:extLst>
          </p:cNvPr>
          <p:cNvSpPr txBox="1"/>
          <p:nvPr/>
        </p:nvSpPr>
        <p:spPr>
          <a:xfrm>
            <a:off x="721743" y="1731101"/>
            <a:ext cx="5412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heavy rain, streaks are strongly visible, dense rain accumulation or rain veiling effect significantly washes out the image, further scenes are relatively more blurry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40482F-D0FB-4734-B4D1-EF3871797A77}"/>
              </a:ext>
            </a:extLst>
          </p:cNvPr>
          <p:cNvCxnSpPr>
            <a:cxnSpLocks/>
          </p:cNvCxnSpPr>
          <p:nvPr/>
        </p:nvCxnSpPr>
        <p:spPr>
          <a:xfrm>
            <a:off x="3427915" y="4232276"/>
            <a:ext cx="1" cy="600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EF9012D-24E6-4389-BD8A-72A7D10922CE}"/>
              </a:ext>
            </a:extLst>
          </p:cNvPr>
          <p:cNvSpPr txBox="1"/>
          <p:nvPr/>
        </p:nvSpPr>
        <p:spPr>
          <a:xfrm>
            <a:off x="1086233" y="5820260"/>
            <a:ext cx="618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transmission map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the global atmospheric light of the scene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rain layer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9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6C646-826A-47C8-A938-7AAB77BA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928"/>
            <a:ext cx="12192000" cy="420775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1471B6B-075D-4CE7-AE9E-61940910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D89C99-AA09-4C9F-AB7D-5C7EFCCAC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45" y="5897245"/>
            <a:ext cx="2266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25B1-C4CA-4901-90F4-A5E2F5D0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>
            <a:normAutofit/>
          </a:bodyPr>
          <a:lstStyle/>
          <a:p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Colored-residue image guided decomposition module</a:t>
            </a:r>
            <a:endParaRPr lang="zh-CN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5C6F83-3F3B-43E8-B54E-F34FCF2DB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94" y="1376570"/>
            <a:ext cx="10653412" cy="4851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F3F596-B312-4909-A205-3B5CF0B8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68" y="6048381"/>
            <a:ext cx="4733658" cy="809619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DF7F00D-7D63-44C7-A8E0-741834A7E90A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769294" y="3802167"/>
            <a:ext cx="291674" cy="2651024"/>
          </a:xfrm>
          <a:prstGeom prst="bentConnector3">
            <a:avLst>
              <a:gd name="adj1" fmla="val 1783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4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4DD82E-6317-477D-8BF8-CE51C2F0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60" y="454297"/>
            <a:ext cx="9390579" cy="59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9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41FD-CD96-4F8C-A8E3-DCA77E93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09346B-4D51-4872-8CB4-D046049BA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513" y="1690688"/>
            <a:ext cx="4688810" cy="48504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1A5D11-8605-4466-93D8-76C61182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45" y="2619911"/>
            <a:ext cx="6918704" cy="2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36F12-B4DF-4CFF-848B-13487DEC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C82ADE-AD89-47F5-96D3-2BEE1820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859"/>
            <a:ext cx="12192000" cy="53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</Words>
  <Application>Microsoft Office PowerPoint</Application>
  <PresentationFormat>宽屏</PresentationFormat>
  <Paragraphs>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Background</vt:lpstr>
      <vt:lpstr>Architecture</vt:lpstr>
      <vt:lpstr>Colored-residue image guided decomposition module</vt:lpstr>
      <vt:lpstr>PowerPoint 演示文稿</vt:lpstr>
      <vt:lpstr>Experiment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方</dc:creator>
  <cp:lastModifiedBy>阳 方</cp:lastModifiedBy>
  <cp:revision>5</cp:revision>
  <dcterms:created xsi:type="dcterms:W3CDTF">2020-04-15T11:14:11Z</dcterms:created>
  <dcterms:modified xsi:type="dcterms:W3CDTF">2020-04-15T13:16:18Z</dcterms:modified>
</cp:coreProperties>
</file>