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2197F-9E22-4BA7-B31E-3F0C57D11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607207-9F2F-4ADA-B079-E0E682B40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01900-F9F0-4668-B10E-729D2ADB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45D4-0888-4D0D-AA1E-9CF8F253077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C3282-C707-4B0C-B180-100FCB23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CF9D4-6AA5-4D40-866D-807DAED9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A2A9-7B31-4030-A894-10A8CCB20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6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460B7-B3E5-4A83-AA48-AB778A23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271F3C-90C8-4D73-8736-E61220114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FCC8B-8D22-4AC3-83C1-A04ECC65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45D4-0888-4D0D-AA1E-9CF8F253077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CE240-F91A-4983-B681-9671B212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0EE2C-4B76-4128-A490-EB82FA25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A2A9-7B31-4030-A894-10A8CCB20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94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DA060F-016C-4CF8-BA4B-21BCC5C40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BF69A8-F9B4-46CA-BCBE-7E4F35AD2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1E9E5-E01A-4A0C-B9B7-1F400E5D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45D4-0888-4D0D-AA1E-9CF8F253077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3A5F2-A548-4022-B8B8-14A773C6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C6F93-AC1E-440E-BF3E-9AC7A146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A2A9-7B31-4030-A894-10A8CCB20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25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54456-A228-44FF-87BE-9E52318B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5B078-DFB8-452E-A521-41E50D7C7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8DCA8-CF1F-4FA7-9010-E49D9AB1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45D4-0888-4D0D-AA1E-9CF8F253077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D8D35-48FB-4E3B-B627-559562A3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ED56F-8BFB-4C5B-8C15-A066DD7F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A2A9-7B31-4030-A894-10A8CCB20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8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2A9B4-19F8-4AC8-86B9-AED2FC12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D2A91-BDE5-46A6-ABA6-D4BACAC7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6373B-F9B1-4E15-BD98-75918FDD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45D4-0888-4D0D-AA1E-9CF8F253077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D9948-C615-4B66-A930-E5CFEB1B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B4B20-4CC7-4534-BB26-6111ED19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A2A9-7B31-4030-A894-10A8CCB20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0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1A6C6-DFB9-4145-A51B-2CAE7AFD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5EC48-0C79-47A8-B724-F5CD23BCF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7C4E7-D90A-4A5D-AA98-F9B20C205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AC0FB-2B7C-4A9B-B996-D0E5EA6D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45D4-0888-4D0D-AA1E-9CF8F253077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1F6ED-5BAF-4AF4-96F4-AD4A147C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955C0-1035-46C9-8D0B-7DEBE832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A2A9-7B31-4030-A894-10A8CCB20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5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A310C-08B2-41BE-9307-A925EF3A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1BECB-B254-4568-B437-6E557D70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D3651-C805-4EEB-8824-B923128F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EA6F72-8DCA-4E11-8FA4-9A306605B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1CA3A1-E2AE-4C57-A59F-9D6F59AED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C6058D-94DA-41A4-AE58-ABCBAFFF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45D4-0888-4D0D-AA1E-9CF8F253077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497FDC-D1BC-4F11-B686-7943EF4C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13ABFE-F117-48E7-A679-D63B711F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A2A9-7B31-4030-A894-10A8CCB20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2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3E01C-5304-405D-B4C8-985A0B36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531E25-F3DA-425E-AC2C-51AA8638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45D4-0888-4D0D-AA1E-9CF8F253077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DB7D76-321E-41BD-8F01-49DC927E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02F4BF-D12B-4063-B6D7-E6534FF3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A2A9-7B31-4030-A894-10A8CCB20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4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980CF8-49C0-499D-BE31-18171A7C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45D4-0888-4D0D-AA1E-9CF8F253077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9E4FEC-7073-4801-B7EB-4A65E3D0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9480FF-DF4F-4FB3-B79B-144B7040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A2A9-7B31-4030-A894-10A8CCB20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4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ED2E7-99DE-49B8-B91C-9B118E79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C01A2-CE1E-4B1C-A0FE-AB8ADDB1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BAA87-32B1-4111-8C59-489A563AD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A2282E-9A4D-4EDE-B091-613E5BAE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45D4-0888-4D0D-AA1E-9CF8F253077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873765-C51E-4F23-BBD8-B828F389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EB31DA-D7D3-4D9B-8E3C-E38FFC07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A2A9-7B31-4030-A894-10A8CCB20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5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502BC-4E87-4BED-9DA7-DD6CFAA6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D55B46-D219-4218-B573-5BAD25D41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B0A374-94EC-40E6-962B-F9A61F372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40EB5-6DE1-4504-97C9-EAE37CFD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45D4-0888-4D0D-AA1E-9CF8F253077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304D88-B668-41CE-8ABE-FA100F60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4EF3F4-9F97-40B6-BB5A-A41F71DE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A2A9-7B31-4030-A894-10A8CCB20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6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4ADDD5-F29B-4C72-BB82-E93386E8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97D9A-BBE1-4366-9854-1875C37F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A7315-49F8-4009-B1F2-01C36595D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45D4-0888-4D0D-AA1E-9CF8F2530772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11C58-6834-4FA0-BFCF-F5B6D8350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AF71D-A19A-4C07-BC99-83E248B6F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A2A9-7B31-4030-A894-10A8CCB20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03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B9064C-CD37-4C68-A3EF-96CC18B4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06" y="2164081"/>
            <a:ext cx="11044587" cy="22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9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D4F979-0A5C-4CE7-9DCF-A3856F73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82" y="634316"/>
            <a:ext cx="5569236" cy="19114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4B3FBF-CEB9-4313-9E8F-AC3DFE333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2" y="2545764"/>
            <a:ext cx="5556536" cy="18860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88964A-DAE7-46C8-99F3-4AE6751B7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82" y="4457212"/>
            <a:ext cx="5575587" cy="1949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22BD97-69DD-4842-8757-B97C13B9E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719" y="634317"/>
            <a:ext cx="5575588" cy="18553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3905C9-869B-4CB3-A7D9-C462DEAC9D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069" y="2543686"/>
            <a:ext cx="4356831" cy="18246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858BD6-7C7D-4A86-AD9F-91399040EB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0069" y="4457212"/>
            <a:ext cx="4414198" cy="18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1017F-2DA0-4CDF-A554-02CEC2EB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F194DD-24F4-4F87-96AB-8012F7A1A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375" y="1869440"/>
            <a:ext cx="6922132" cy="27516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F04F1D-418B-4A83-A766-C45B3B2E8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889" y="4621096"/>
            <a:ext cx="4937618" cy="67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5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B8625-D3D4-4834-99B1-16CC484B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Guided Filtering Network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459BF7-9CE7-4C7E-9236-3037CA1E4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480" y="1975158"/>
            <a:ext cx="10307320" cy="43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1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99CD4-91A7-4B0F-8417-0F4B188A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Filtering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7ACC88C-4E9A-4C3F-A4AE-10BA76247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962" y="1534306"/>
            <a:ext cx="7768076" cy="49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5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DA28-4A98-41E6-8BA9-D0883924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Guided Filtering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2270AA-EF70-4EAE-AD8D-6ACCA84EA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422" y="1412240"/>
            <a:ext cx="8132510" cy="494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8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0035A-CD21-4EE4-9DB8-EE753406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Variants of Deep Guided Filtering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400F31-9BE2-476B-805C-69CD0926DF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DGF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original guided filter , without any training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DGF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Guided filtering layer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𝐷𝐺𝐹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Convolutional Guided Filtering Layer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𝐷𝐺𝐹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fit different tasks, the learnable F(I).</a:t>
                </a: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400F31-9BE2-476B-805C-69CD0926DF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60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7332-8395-4B64-8F74-1F742FA4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and Memory Usage Comparison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885CDE7-F5B0-4BAE-8A21-8CE14C608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05" y="2079257"/>
            <a:ext cx="11527855" cy="393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4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E37C0-3877-413C-835C-ADDECB4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C8E2FE-7891-4C0D-97B1-AD1961C8F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66" y="2306320"/>
            <a:ext cx="11697240" cy="315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2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232CA-A225-47CA-AD2B-8C472CDA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Resolution Generalization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2DFB0F7-F749-4F4B-A832-1AE791099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160" y="1669105"/>
            <a:ext cx="7152640" cy="497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2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59</Words>
  <Application>Microsoft Office PowerPoint</Application>
  <PresentationFormat>宽屏</PresentationFormat>
  <Paragraphs>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Background</vt:lpstr>
      <vt:lpstr>Deep Guided Filtering Network</vt:lpstr>
      <vt:lpstr>Guided Filtering Layer</vt:lpstr>
      <vt:lpstr>Convolutional Guided Filtering Layer</vt:lpstr>
      <vt:lpstr>Four Variants of Deep Guided Filtering</vt:lpstr>
      <vt:lpstr>Speed and Memory Usage Comparison</vt:lpstr>
      <vt:lpstr>Experiments</vt:lpstr>
      <vt:lpstr>Cross Resolution Generalization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阳 方</dc:creator>
  <cp:lastModifiedBy>阳 方</cp:lastModifiedBy>
  <cp:revision>12</cp:revision>
  <dcterms:created xsi:type="dcterms:W3CDTF">2020-04-27T05:37:33Z</dcterms:created>
  <dcterms:modified xsi:type="dcterms:W3CDTF">2020-04-27T10:39:57Z</dcterms:modified>
</cp:coreProperties>
</file>