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7" r:id="rId3"/>
    <p:sldId id="298" r:id="rId4"/>
    <p:sldId id="257" r:id="rId5"/>
    <p:sldId id="299" r:id="rId6"/>
    <p:sldId id="300" r:id="rId7"/>
    <p:sldId id="301" r:id="rId8"/>
    <p:sldId id="302" r:id="rId9"/>
    <p:sldId id="303"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522834-871E-47FA-8BF8-4B282D743A8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AC5883C-11FD-42CF-9CE5-558B786770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235DD1F-24B2-4C3B-9831-79119701E96C}"/>
              </a:ext>
            </a:extLst>
          </p:cNvPr>
          <p:cNvSpPr>
            <a:spLocks noGrp="1"/>
          </p:cNvSpPr>
          <p:nvPr>
            <p:ph type="dt" sz="half" idx="10"/>
          </p:nvPr>
        </p:nvSpPr>
        <p:spPr/>
        <p:txBody>
          <a:bodyPr/>
          <a:lstStyle/>
          <a:p>
            <a:fld id="{68E733EF-06B4-467A-8798-EECFAFC54EB7}" type="datetimeFigureOut">
              <a:rPr lang="zh-CN" altLang="en-US" smtClean="0"/>
              <a:t>2019/11/12</a:t>
            </a:fld>
            <a:endParaRPr lang="zh-CN" altLang="en-US"/>
          </a:p>
        </p:txBody>
      </p:sp>
      <p:sp>
        <p:nvSpPr>
          <p:cNvPr id="5" name="页脚占位符 4">
            <a:extLst>
              <a:ext uri="{FF2B5EF4-FFF2-40B4-BE49-F238E27FC236}">
                <a16:creationId xmlns:a16="http://schemas.microsoft.com/office/drawing/2014/main" id="{E18B3B27-A307-4704-8379-06A8CE767C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BD25514-7D65-468D-96DE-F6D2CA4D77C8}"/>
              </a:ext>
            </a:extLst>
          </p:cNvPr>
          <p:cNvSpPr>
            <a:spLocks noGrp="1"/>
          </p:cNvSpPr>
          <p:nvPr>
            <p:ph type="sldNum" sz="quarter" idx="12"/>
          </p:nvPr>
        </p:nvSpPr>
        <p:spPr/>
        <p:txBody>
          <a:bodyPr/>
          <a:lstStyle/>
          <a:p>
            <a:fld id="{891003F3-02AF-4B94-BF5D-1B3BBD73A869}" type="slidenum">
              <a:rPr lang="zh-CN" altLang="en-US" smtClean="0"/>
              <a:t>‹#›</a:t>
            </a:fld>
            <a:endParaRPr lang="zh-CN" altLang="en-US"/>
          </a:p>
        </p:txBody>
      </p:sp>
    </p:spTree>
    <p:extLst>
      <p:ext uri="{BB962C8B-B14F-4D97-AF65-F5344CB8AC3E}">
        <p14:creationId xmlns:p14="http://schemas.microsoft.com/office/powerpoint/2010/main" val="467316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2731E8-ADCC-49AD-B593-CF6306E5E1E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87F0BB8-57F2-4BFA-BAB0-2AB44DBBC3A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6137E0-8EA8-41B2-9807-91D46563FA57}"/>
              </a:ext>
            </a:extLst>
          </p:cNvPr>
          <p:cNvSpPr>
            <a:spLocks noGrp="1"/>
          </p:cNvSpPr>
          <p:nvPr>
            <p:ph type="dt" sz="half" idx="10"/>
          </p:nvPr>
        </p:nvSpPr>
        <p:spPr/>
        <p:txBody>
          <a:bodyPr/>
          <a:lstStyle/>
          <a:p>
            <a:fld id="{68E733EF-06B4-467A-8798-EECFAFC54EB7}" type="datetimeFigureOut">
              <a:rPr lang="zh-CN" altLang="en-US" smtClean="0"/>
              <a:t>2019/11/12</a:t>
            </a:fld>
            <a:endParaRPr lang="zh-CN" altLang="en-US"/>
          </a:p>
        </p:txBody>
      </p:sp>
      <p:sp>
        <p:nvSpPr>
          <p:cNvPr id="5" name="页脚占位符 4">
            <a:extLst>
              <a:ext uri="{FF2B5EF4-FFF2-40B4-BE49-F238E27FC236}">
                <a16:creationId xmlns:a16="http://schemas.microsoft.com/office/drawing/2014/main" id="{CE0EE34A-9A01-4353-862A-53A75BED30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9BF29B-E50D-4941-AD33-9C19C346C0D8}"/>
              </a:ext>
            </a:extLst>
          </p:cNvPr>
          <p:cNvSpPr>
            <a:spLocks noGrp="1"/>
          </p:cNvSpPr>
          <p:nvPr>
            <p:ph type="sldNum" sz="quarter" idx="12"/>
          </p:nvPr>
        </p:nvSpPr>
        <p:spPr/>
        <p:txBody>
          <a:bodyPr/>
          <a:lstStyle/>
          <a:p>
            <a:fld id="{891003F3-02AF-4B94-BF5D-1B3BBD73A869}" type="slidenum">
              <a:rPr lang="zh-CN" altLang="en-US" smtClean="0"/>
              <a:t>‹#›</a:t>
            </a:fld>
            <a:endParaRPr lang="zh-CN" altLang="en-US"/>
          </a:p>
        </p:txBody>
      </p:sp>
    </p:spTree>
    <p:extLst>
      <p:ext uri="{BB962C8B-B14F-4D97-AF65-F5344CB8AC3E}">
        <p14:creationId xmlns:p14="http://schemas.microsoft.com/office/powerpoint/2010/main" val="446422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6B6C444-7DE8-453B-9FB1-CC453680865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58BD0D5-F53E-42D3-A2D5-7FB02C52134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1C6F062-5D5B-4EAF-933F-131A6F420581}"/>
              </a:ext>
            </a:extLst>
          </p:cNvPr>
          <p:cNvSpPr>
            <a:spLocks noGrp="1"/>
          </p:cNvSpPr>
          <p:nvPr>
            <p:ph type="dt" sz="half" idx="10"/>
          </p:nvPr>
        </p:nvSpPr>
        <p:spPr/>
        <p:txBody>
          <a:bodyPr/>
          <a:lstStyle/>
          <a:p>
            <a:fld id="{68E733EF-06B4-467A-8798-EECFAFC54EB7}" type="datetimeFigureOut">
              <a:rPr lang="zh-CN" altLang="en-US" smtClean="0"/>
              <a:t>2019/11/12</a:t>
            </a:fld>
            <a:endParaRPr lang="zh-CN" altLang="en-US"/>
          </a:p>
        </p:txBody>
      </p:sp>
      <p:sp>
        <p:nvSpPr>
          <p:cNvPr id="5" name="页脚占位符 4">
            <a:extLst>
              <a:ext uri="{FF2B5EF4-FFF2-40B4-BE49-F238E27FC236}">
                <a16:creationId xmlns:a16="http://schemas.microsoft.com/office/drawing/2014/main" id="{5E38818A-F957-44D9-B8EA-81586EFCE0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C867BC-170E-4B06-9F75-60F04A790470}"/>
              </a:ext>
            </a:extLst>
          </p:cNvPr>
          <p:cNvSpPr>
            <a:spLocks noGrp="1"/>
          </p:cNvSpPr>
          <p:nvPr>
            <p:ph type="sldNum" sz="quarter" idx="12"/>
          </p:nvPr>
        </p:nvSpPr>
        <p:spPr/>
        <p:txBody>
          <a:bodyPr/>
          <a:lstStyle/>
          <a:p>
            <a:fld id="{891003F3-02AF-4B94-BF5D-1B3BBD73A869}" type="slidenum">
              <a:rPr lang="zh-CN" altLang="en-US" smtClean="0"/>
              <a:t>‹#›</a:t>
            </a:fld>
            <a:endParaRPr lang="zh-CN" altLang="en-US"/>
          </a:p>
        </p:txBody>
      </p:sp>
    </p:spTree>
    <p:extLst>
      <p:ext uri="{BB962C8B-B14F-4D97-AF65-F5344CB8AC3E}">
        <p14:creationId xmlns:p14="http://schemas.microsoft.com/office/powerpoint/2010/main" val="2390980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F57D8-1226-495A-A539-CFFC58D9C36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5EE4023-48E9-40B4-B3C4-3DCDA6A09B8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294C2B7-D92F-4C31-AED6-DE3BDE464852}"/>
              </a:ext>
            </a:extLst>
          </p:cNvPr>
          <p:cNvSpPr>
            <a:spLocks noGrp="1"/>
          </p:cNvSpPr>
          <p:nvPr>
            <p:ph type="dt" sz="half" idx="10"/>
          </p:nvPr>
        </p:nvSpPr>
        <p:spPr/>
        <p:txBody>
          <a:bodyPr/>
          <a:lstStyle/>
          <a:p>
            <a:fld id="{68E733EF-06B4-467A-8798-EECFAFC54EB7}" type="datetimeFigureOut">
              <a:rPr lang="zh-CN" altLang="en-US" smtClean="0"/>
              <a:t>2019/11/12</a:t>
            </a:fld>
            <a:endParaRPr lang="zh-CN" altLang="en-US"/>
          </a:p>
        </p:txBody>
      </p:sp>
      <p:sp>
        <p:nvSpPr>
          <p:cNvPr id="5" name="页脚占位符 4">
            <a:extLst>
              <a:ext uri="{FF2B5EF4-FFF2-40B4-BE49-F238E27FC236}">
                <a16:creationId xmlns:a16="http://schemas.microsoft.com/office/drawing/2014/main" id="{8D9933F6-D8B0-4149-B82D-AE58B593BF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70DE72-6D84-43D8-8BF0-9BA17858AF47}"/>
              </a:ext>
            </a:extLst>
          </p:cNvPr>
          <p:cNvSpPr>
            <a:spLocks noGrp="1"/>
          </p:cNvSpPr>
          <p:nvPr>
            <p:ph type="sldNum" sz="quarter" idx="12"/>
          </p:nvPr>
        </p:nvSpPr>
        <p:spPr/>
        <p:txBody>
          <a:bodyPr/>
          <a:lstStyle/>
          <a:p>
            <a:fld id="{891003F3-02AF-4B94-BF5D-1B3BBD73A869}" type="slidenum">
              <a:rPr lang="zh-CN" altLang="en-US" smtClean="0"/>
              <a:t>‹#›</a:t>
            </a:fld>
            <a:endParaRPr lang="zh-CN" altLang="en-US"/>
          </a:p>
        </p:txBody>
      </p:sp>
    </p:spTree>
    <p:extLst>
      <p:ext uri="{BB962C8B-B14F-4D97-AF65-F5344CB8AC3E}">
        <p14:creationId xmlns:p14="http://schemas.microsoft.com/office/powerpoint/2010/main" val="688135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A8E672-BD9C-40D1-9F13-31C405A4D7F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168B04F-63A4-4EC0-80A0-E9D7408F75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1A30D33-8155-4313-868F-1AF395A64769}"/>
              </a:ext>
            </a:extLst>
          </p:cNvPr>
          <p:cNvSpPr>
            <a:spLocks noGrp="1"/>
          </p:cNvSpPr>
          <p:nvPr>
            <p:ph type="dt" sz="half" idx="10"/>
          </p:nvPr>
        </p:nvSpPr>
        <p:spPr/>
        <p:txBody>
          <a:bodyPr/>
          <a:lstStyle/>
          <a:p>
            <a:fld id="{68E733EF-06B4-467A-8798-EECFAFC54EB7}" type="datetimeFigureOut">
              <a:rPr lang="zh-CN" altLang="en-US" smtClean="0"/>
              <a:t>2019/11/12</a:t>
            </a:fld>
            <a:endParaRPr lang="zh-CN" altLang="en-US"/>
          </a:p>
        </p:txBody>
      </p:sp>
      <p:sp>
        <p:nvSpPr>
          <p:cNvPr id="5" name="页脚占位符 4">
            <a:extLst>
              <a:ext uri="{FF2B5EF4-FFF2-40B4-BE49-F238E27FC236}">
                <a16:creationId xmlns:a16="http://schemas.microsoft.com/office/drawing/2014/main" id="{B877AA74-B458-49A9-A8A4-39F76E76A5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E4F47C-592B-409C-83C9-7F038B979F97}"/>
              </a:ext>
            </a:extLst>
          </p:cNvPr>
          <p:cNvSpPr>
            <a:spLocks noGrp="1"/>
          </p:cNvSpPr>
          <p:nvPr>
            <p:ph type="sldNum" sz="quarter" idx="12"/>
          </p:nvPr>
        </p:nvSpPr>
        <p:spPr/>
        <p:txBody>
          <a:bodyPr/>
          <a:lstStyle/>
          <a:p>
            <a:fld id="{891003F3-02AF-4B94-BF5D-1B3BBD73A869}" type="slidenum">
              <a:rPr lang="zh-CN" altLang="en-US" smtClean="0"/>
              <a:t>‹#›</a:t>
            </a:fld>
            <a:endParaRPr lang="zh-CN" altLang="en-US"/>
          </a:p>
        </p:txBody>
      </p:sp>
    </p:spTree>
    <p:extLst>
      <p:ext uri="{BB962C8B-B14F-4D97-AF65-F5344CB8AC3E}">
        <p14:creationId xmlns:p14="http://schemas.microsoft.com/office/powerpoint/2010/main" val="4148195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14C4DA-5769-4ACE-8CDE-812C73DB7EE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572B161-2B5F-4D10-81D9-9B0145725D5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09948CA-0B81-42B3-8995-8E2C10F3EB5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5A7A9C5-CB5F-465B-B6FB-8AF3459C37F4}"/>
              </a:ext>
            </a:extLst>
          </p:cNvPr>
          <p:cNvSpPr>
            <a:spLocks noGrp="1"/>
          </p:cNvSpPr>
          <p:nvPr>
            <p:ph type="dt" sz="half" idx="10"/>
          </p:nvPr>
        </p:nvSpPr>
        <p:spPr/>
        <p:txBody>
          <a:bodyPr/>
          <a:lstStyle/>
          <a:p>
            <a:fld id="{68E733EF-06B4-467A-8798-EECFAFC54EB7}" type="datetimeFigureOut">
              <a:rPr lang="zh-CN" altLang="en-US" smtClean="0"/>
              <a:t>2019/11/12</a:t>
            </a:fld>
            <a:endParaRPr lang="zh-CN" altLang="en-US"/>
          </a:p>
        </p:txBody>
      </p:sp>
      <p:sp>
        <p:nvSpPr>
          <p:cNvPr id="6" name="页脚占位符 5">
            <a:extLst>
              <a:ext uri="{FF2B5EF4-FFF2-40B4-BE49-F238E27FC236}">
                <a16:creationId xmlns:a16="http://schemas.microsoft.com/office/drawing/2014/main" id="{FA1B0A17-DF5B-4EF6-AA79-5CD09EDA5E2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D2E393-4E1B-4214-8A25-29B5C0185E72}"/>
              </a:ext>
            </a:extLst>
          </p:cNvPr>
          <p:cNvSpPr>
            <a:spLocks noGrp="1"/>
          </p:cNvSpPr>
          <p:nvPr>
            <p:ph type="sldNum" sz="quarter" idx="12"/>
          </p:nvPr>
        </p:nvSpPr>
        <p:spPr/>
        <p:txBody>
          <a:bodyPr/>
          <a:lstStyle/>
          <a:p>
            <a:fld id="{891003F3-02AF-4B94-BF5D-1B3BBD73A869}" type="slidenum">
              <a:rPr lang="zh-CN" altLang="en-US" smtClean="0"/>
              <a:t>‹#›</a:t>
            </a:fld>
            <a:endParaRPr lang="zh-CN" altLang="en-US"/>
          </a:p>
        </p:txBody>
      </p:sp>
    </p:spTree>
    <p:extLst>
      <p:ext uri="{BB962C8B-B14F-4D97-AF65-F5344CB8AC3E}">
        <p14:creationId xmlns:p14="http://schemas.microsoft.com/office/powerpoint/2010/main" val="1631983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F107CE-D2C6-45AE-BB03-28FA21FF046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2DFC75D-8127-4DA7-B7B7-0019C6E33E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ED46A6F-1C83-4861-96E2-54D4B71C16A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507F108-45DA-4DE9-870C-90EA34ED1F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FFFE025-4A5A-46DD-9DCB-9D335036715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185C05A-8D27-4050-86F0-F74966E6C44B}"/>
              </a:ext>
            </a:extLst>
          </p:cNvPr>
          <p:cNvSpPr>
            <a:spLocks noGrp="1"/>
          </p:cNvSpPr>
          <p:nvPr>
            <p:ph type="dt" sz="half" idx="10"/>
          </p:nvPr>
        </p:nvSpPr>
        <p:spPr/>
        <p:txBody>
          <a:bodyPr/>
          <a:lstStyle/>
          <a:p>
            <a:fld id="{68E733EF-06B4-467A-8798-EECFAFC54EB7}" type="datetimeFigureOut">
              <a:rPr lang="zh-CN" altLang="en-US" smtClean="0"/>
              <a:t>2019/11/12</a:t>
            </a:fld>
            <a:endParaRPr lang="zh-CN" altLang="en-US"/>
          </a:p>
        </p:txBody>
      </p:sp>
      <p:sp>
        <p:nvSpPr>
          <p:cNvPr id="8" name="页脚占位符 7">
            <a:extLst>
              <a:ext uri="{FF2B5EF4-FFF2-40B4-BE49-F238E27FC236}">
                <a16:creationId xmlns:a16="http://schemas.microsoft.com/office/drawing/2014/main" id="{115DC17C-257B-4409-88E9-3ABAF9D7CF8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93C5D3D-8B7E-4BB4-8CFF-A7FB050ECC27}"/>
              </a:ext>
            </a:extLst>
          </p:cNvPr>
          <p:cNvSpPr>
            <a:spLocks noGrp="1"/>
          </p:cNvSpPr>
          <p:nvPr>
            <p:ph type="sldNum" sz="quarter" idx="12"/>
          </p:nvPr>
        </p:nvSpPr>
        <p:spPr/>
        <p:txBody>
          <a:bodyPr/>
          <a:lstStyle/>
          <a:p>
            <a:fld id="{891003F3-02AF-4B94-BF5D-1B3BBD73A869}" type="slidenum">
              <a:rPr lang="zh-CN" altLang="en-US" smtClean="0"/>
              <a:t>‹#›</a:t>
            </a:fld>
            <a:endParaRPr lang="zh-CN" altLang="en-US"/>
          </a:p>
        </p:txBody>
      </p:sp>
    </p:spTree>
    <p:extLst>
      <p:ext uri="{BB962C8B-B14F-4D97-AF65-F5344CB8AC3E}">
        <p14:creationId xmlns:p14="http://schemas.microsoft.com/office/powerpoint/2010/main" val="199396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3267B-4380-45A7-A0AC-9D68E807EDB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3F2252B-4465-4B85-B946-59D096294649}"/>
              </a:ext>
            </a:extLst>
          </p:cNvPr>
          <p:cNvSpPr>
            <a:spLocks noGrp="1"/>
          </p:cNvSpPr>
          <p:nvPr>
            <p:ph type="dt" sz="half" idx="10"/>
          </p:nvPr>
        </p:nvSpPr>
        <p:spPr/>
        <p:txBody>
          <a:bodyPr/>
          <a:lstStyle/>
          <a:p>
            <a:fld id="{68E733EF-06B4-467A-8798-EECFAFC54EB7}" type="datetimeFigureOut">
              <a:rPr lang="zh-CN" altLang="en-US" smtClean="0"/>
              <a:t>2019/11/12</a:t>
            </a:fld>
            <a:endParaRPr lang="zh-CN" altLang="en-US"/>
          </a:p>
        </p:txBody>
      </p:sp>
      <p:sp>
        <p:nvSpPr>
          <p:cNvPr id="4" name="页脚占位符 3">
            <a:extLst>
              <a:ext uri="{FF2B5EF4-FFF2-40B4-BE49-F238E27FC236}">
                <a16:creationId xmlns:a16="http://schemas.microsoft.com/office/drawing/2014/main" id="{38D30281-8EA1-421C-81AC-E1DBF3DD8E5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446DFB3-65DA-4E6A-8BFE-879F6EFE0013}"/>
              </a:ext>
            </a:extLst>
          </p:cNvPr>
          <p:cNvSpPr>
            <a:spLocks noGrp="1"/>
          </p:cNvSpPr>
          <p:nvPr>
            <p:ph type="sldNum" sz="quarter" idx="12"/>
          </p:nvPr>
        </p:nvSpPr>
        <p:spPr/>
        <p:txBody>
          <a:bodyPr/>
          <a:lstStyle/>
          <a:p>
            <a:fld id="{891003F3-02AF-4B94-BF5D-1B3BBD73A869}" type="slidenum">
              <a:rPr lang="zh-CN" altLang="en-US" smtClean="0"/>
              <a:t>‹#›</a:t>
            </a:fld>
            <a:endParaRPr lang="zh-CN" altLang="en-US"/>
          </a:p>
        </p:txBody>
      </p:sp>
    </p:spTree>
    <p:extLst>
      <p:ext uri="{BB962C8B-B14F-4D97-AF65-F5344CB8AC3E}">
        <p14:creationId xmlns:p14="http://schemas.microsoft.com/office/powerpoint/2010/main" val="1969573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596F6B9-B456-41DB-A5DA-4FBCC6B45A4D}"/>
              </a:ext>
            </a:extLst>
          </p:cNvPr>
          <p:cNvSpPr>
            <a:spLocks noGrp="1"/>
          </p:cNvSpPr>
          <p:nvPr>
            <p:ph type="dt" sz="half" idx="10"/>
          </p:nvPr>
        </p:nvSpPr>
        <p:spPr/>
        <p:txBody>
          <a:bodyPr/>
          <a:lstStyle/>
          <a:p>
            <a:fld id="{68E733EF-06B4-467A-8798-EECFAFC54EB7}" type="datetimeFigureOut">
              <a:rPr lang="zh-CN" altLang="en-US" smtClean="0"/>
              <a:t>2019/11/12</a:t>
            </a:fld>
            <a:endParaRPr lang="zh-CN" altLang="en-US"/>
          </a:p>
        </p:txBody>
      </p:sp>
      <p:sp>
        <p:nvSpPr>
          <p:cNvPr id="3" name="页脚占位符 2">
            <a:extLst>
              <a:ext uri="{FF2B5EF4-FFF2-40B4-BE49-F238E27FC236}">
                <a16:creationId xmlns:a16="http://schemas.microsoft.com/office/drawing/2014/main" id="{268CB3A7-2704-4538-991C-842D5E6BE7A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5F5176C-330C-416C-87EC-A6476263215E}"/>
              </a:ext>
            </a:extLst>
          </p:cNvPr>
          <p:cNvSpPr>
            <a:spLocks noGrp="1"/>
          </p:cNvSpPr>
          <p:nvPr>
            <p:ph type="sldNum" sz="quarter" idx="12"/>
          </p:nvPr>
        </p:nvSpPr>
        <p:spPr/>
        <p:txBody>
          <a:bodyPr/>
          <a:lstStyle/>
          <a:p>
            <a:fld id="{891003F3-02AF-4B94-BF5D-1B3BBD73A869}" type="slidenum">
              <a:rPr lang="zh-CN" altLang="en-US" smtClean="0"/>
              <a:t>‹#›</a:t>
            </a:fld>
            <a:endParaRPr lang="zh-CN" altLang="en-US"/>
          </a:p>
        </p:txBody>
      </p:sp>
    </p:spTree>
    <p:extLst>
      <p:ext uri="{BB962C8B-B14F-4D97-AF65-F5344CB8AC3E}">
        <p14:creationId xmlns:p14="http://schemas.microsoft.com/office/powerpoint/2010/main" val="3957985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F9B678-117A-4635-8F29-9640AC9CA36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D778AE8-4951-46C0-90C2-A5192F59AD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474C5C3-CE5E-4219-88E7-82C3A32DD5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1993FA6-598D-4168-A0F6-0DBAF47B53DC}"/>
              </a:ext>
            </a:extLst>
          </p:cNvPr>
          <p:cNvSpPr>
            <a:spLocks noGrp="1"/>
          </p:cNvSpPr>
          <p:nvPr>
            <p:ph type="dt" sz="half" idx="10"/>
          </p:nvPr>
        </p:nvSpPr>
        <p:spPr/>
        <p:txBody>
          <a:bodyPr/>
          <a:lstStyle/>
          <a:p>
            <a:fld id="{68E733EF-06B4-467A-8798-EECFAFC54EB7}" type="datetimeFigureOut">
              <a:rPr lang="zh-CN" altLang="en-US" smtClean="0"/>
              <a:t>2019/11/12</a:t>
            </a:fld>
            <a:endParaRPr lang="zh-CN" altLang="en-US"/>
          </a:p>
        </p:txBody>
      </p:sp>
      <p:sp>
        <p:nvSpPr>
          <p:cNvPr id="6" name="页脚占位符 5">
            <a:extLst>
              <a:ext uri="{FF2B5EF4-FFF2-40B4-BE49-F238E27FC236}">
                <a16:creationId xmlns:a16="http://schemas.microsoft.com/office/drawing/2014/main" id="{706D89BA-ECE2-45DE-96C1-182AB07A7A2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59FCFD4-6279-4CE5-85C6-DB23DC0C83BF}"/>
              </a:ext>
            </a:extLst>
          </p:cNvPr>
          <p:cNvSpPr>
            <a:spLocks noGrp="1"/>
          </p:cNvSpPr>
          <p:nvPr>
            <p:ph type="sldNum" sz="quarter" idx="12"/>
          </p:nvPr>
        </p:nvSpPr>
        <p:spPr/>
        <p:txBody>
          <a:bodyPr/>
          <a:lstStyle/>
          <a:p>
            <a:fld id="{891003F3-02AF-4B94-BF5D-1B3BBD73A869}" type="slidenum">
              <a:rPr lang="zh-CN" altLang="en-US" smtClean="0"/>
              <a:t>‹#›</a:t>
            </a:fld>
            <a:endParaRPr lang="zh-CN" altLang="en-US"/>
          </a:p>
        </p:txBody>
      </p:sp>
    </p:spTree>
    <p:extLst>
      <p:ext uri="{BB962C8B-B14F-4D97-AF65-F5344CB8AC3E}">
        <p14:creationId xmlns:p14="http://schemas.microsoft.com/office/powerpoint/2010/main" val="1280354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C3FADF-2EDA-4118-8C4C-D529BAA4993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E63EDC3-3777-481A-B9A1-416DDA0729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DD235C8-7DE0-415F-A790-8FC5EFF64F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787CB28-A474-418A-8AB7-BD61B7CE8738}"/>
              </a:ext>
            </a:extLst>
          </p:cNvPr>
          <p:cNvSpPr>
            <a:spLocks noGrp="1"/>
          </p:cNvSpPr>
          <p:nvPr>
            <p:ph type="dt" sz="half" idx="10"/>
          </p:nvPr>
        </p:nvSpPr>
        <p:spPr/>
        <p:txBody>
          <a:bodyPr/>
          <a:lstStyle/>
          <a:p>
            <a:fld id="{68E733EF-06B4-467A-8798-EECFAFC54EB7}" type="datetimeFigureOut">
              <a:rPr lang="zh-CN" altLang="en-US" smtClean="0"/>
              <a:t>2019/11/12</a:t>
            </a:fld>
            <a:endParaRPr lang="zh-CN" altLang="en-US"/>
          </a:p>
        </p:txBody>
      </p:sp>
      <p:sp>
        <p:nvSpPr>
          <p:cNvPr id="6" name="页脚占位符 5">
            <a:extLst>
              <a:ext uri="{FF2B5EF4-FFF2-40B4-BE49-F238E27FC236}">
                <a16:creationId xmlns:a16="http://schemas.microsoft.com/office/drawing/2014/main" id="{A3EF0427-6CBC-407B-BFB3-162C8CC32A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029DE9D-B35A-4415-8505-934D88D23D7E}"/>
              </a:ext>
            </a:extLst>
          </p:cNvPr>
          <p:cNvSpPr>
            <a:spLocks noGrp="1"/>
          </p:cNvSpPr>
          <p:nvPr>
            <p:ph type="sldNum" sz="quarter" idx="12"/>
          </p:nvPr>
        </p:nvSpPr>
        <p:spPr/>
        <p:txBody>
          <a:bodyPr/>
          <a:lstStyle/>
          <a:p>
            <a:fld id="{891003F3-02AF-4B94-BF5D-1B3BBD73A869}" type="slidenum">
              <a:rPr lang="zh-CN" altLang="en-US" smtClean="0"/>
              <a:t>‹#›</a:t>
            </a:fld>
            <a:endParaRPr lang="zh-CN" altLang="en-US"/>
          </a:p>
        </p:txBody>
      </p:sp>
    </p:spTree>
    <p:extLst>
      <p:ext uri="{BB962C8B-B14F-4D97-AF65-F5344CB8AC3E}">
        <p14:creationId xmlns:p14="http://schemas.microsoft.com/office/powerpoint/2010/main" val="1005367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DE25C25-9A0B-460B-A769-24F54520E4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B819918-90AD-44BF-990B-BFED6EEA59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F109321-7E1B-43BB-B2C4-B79E84CD2E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E733EF-06B4-467A-8798-EECFAFC54EB7}" type="datetimeFigureOut">
              <a:rPr lang="zh-CN" altLang="en-US" smtClean="0"/>
              <a:t>2019/11/12</a:t>
            </a:fld>
            <a:endParaRPr lang="zh-CN" altLang="en-US"/>
          </a:p>
        </p:txBody>
      </p:sp>
      <p:sp>
        <p:nvSpPr>
          <p:cNvPr id="5" name="页脚占位符 4">
            <a:extLst>
              <a:ext uri="{FF2B5EF4-FFF2-40B4-BE49-F238E27FC236}">
                <a16:creationId xmlns:a16="http://schemas.microsoft.com/office/drawing/2014/main" id="{279EA119-706D-4B7C-8FAD-FD2DF6A6A8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392DBE5-A3C1-4FE3-87BD-E0E686659B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1003F3-02AF-4B94-BF5D-1B3BBD73A869}" type="slidenum">
              <a:rPr lang="zh-CN" altLang="en-US" smtClean="0"/>
              <a:t>‹#›</a:t>
            </a:fld>
            <a:endParaRPr lang="zh-CN" altLang="en-US"/>
          </a:p>
        </p:txBody>
      </p:sp>
    </p:spTree>
    <p:extLst>
      <p:ext uri="{BB962C8B-B14F-4D97-AF65-F5344CB8AC3E}">
        <p14:creationId xmlns:p14="http://schemas.microsoft.com/office/powerpoint/2010/main" val="3665968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415B7D-7986-4A6C-AE55-B2A986C74C84}"/>
              </a:ext>
            </a:extLst>
          </p:cNvPr>
          <p:cNvSpPr>
            <a:spLocks noGrp="1"/>
          </p:cNvSpPr>
          <p:nvPr>
            <p:ph type="ctrTitle"/>
          </p:nvPr>
        </p:nvSpPr>
        <p:spPr/>
        <p:txBody>
          <a:bodyPr/>
          <a:lstStyle/>
          <a:p>
            <a:r>
              <a:rPr lang="zh-CN" altLang="en-US">
                <a:latin typeface="楷体" panose="02010609060101010101" pitchFamily="49" charset="-122"/>
                <a:ea typeface="楷体" panose="02010609060101010101" pitchFamily="49" charset="-122"/>
              </a:rPr>
              <a:t>本征图像</a:t>
            </a:r>
            <a:r>
              <a:rPr lang="zh-CN" altLang="en-US" dirty="0">
                <a:latin typeface="楷体" panose="02010609060101010101" pitchFamily="49" charset="-122"/>
                <a:ea typeface="楷体" panose="02010609060101010101" pitchFamily="49" charset="-122"/>
              </a:rPr>
              <a:t>论文汇报（四）</a:t>
            </a:r>
            <a:endParaRPr lang="zh-CN" altLang="en-US" dirty="0"/>
          </a:p>
        </p:txBody>
      </p:sp>
      <p:sp>
        <p:nvSpPr>
          <p:cNvPr id="5" name="副标题 2">
            <a:extLst>
              <a:ext uri="{FF2B5EF4-FFF2-40B4-BE49-F238E27FC236}">
                <a16:creationId xmlns:a16="http://schemas.microsoft.com/office/drawing/2014/main" id="{D8E5E310-63D4-4376-BF3D-6FF9E417F6A0}"/>
              </a:ext>
            </a:extLst>
          </p:cNvPr>
          <p:cNvSpPr>
            <a:spLocks noGrp="1"/>
          </p:cNvSpPr>
          <p:nvPr>
            <p:ph type="subTitle" idx="1"/>
          </p:nvPr>
        </p:nvSpPr>
        <p:spPr>
          <a:xfrm>
            <a:off x="1087120" y="5075238"/>
            <a:ext cx="9144000" cy="1655762"/>
          </a:xfrm>
        </p:spPr>
        <p:txBody>
          <a:bodyPr/>
          <a:lstStyle/>
          <a:p>
            <a:r>
              <a:rPr lang="zh-CN" altLang="en-US" dirty="0">
                <a:latin typeface="楷体" panose="02010609060101010101" pitchFamily="49" charset="-122"/>
                <a:ea typeface="楷体" panose="02010609060101010101" pitchFamily="49" charset="-122"/>
              </a:rPr>
              <a:t>汇报人：方阳</a:t>
            </a:r>
          </a:p>
          <a:p>
            <a:endParaRPr lang="zh-CN" altLang="en-US" dirty="0"/>
          </a:p>
        </p:txBody>
      </p:sp>
    </p:spTree>
    <p:extLst>
      <p:ext uri="{BB962C8B-B14F-4D97-AF65-F5344CB8AC3E}">
        <p14:creationId xmlns:p14="http://schemas.microsoft.com/office/powerpoint/2010/main" val="3821117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BEB0FF-CE34-4919-82B9-3594367C002A}"/>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Content</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6A3C86A4-4327-4F40-85BB-4BC69125D51A}"/>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1. Intrinsic Decomposition of Image Sequences from Local Temporal Variations</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ICCV2015</a:t>
            </a:r>
            <a:r>
              <a:rPr lang="zh-CN" altLang="en-US" sz="2400"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0096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E67A05-4F79-4AE1-8FD3-1BA5A8A9A45B}"/>
              </a:ext>
            </a:extLst>
          </p:cNvPr>
          <p:cNvPicPr>
            <a:picLocks noChangeAspect="1"/>
          </p:cNvPicPr>
          <p:nvPr/>
        </p:nvPicPr>
        <p:blipFill>
          <a:blip r:embed="rId2"/>
          <a:stretch>
            <a:fillRect/>
          </a:stretch>
        </p:blipFill>
        <p:spPr>
          <a:xfrm>
            <a:off x="467456" y="2580517"/>
            <a:ext cx="11551824" cy="1696966"/>
          </a:xfrm>
          <a:prstGeom prst="rect">
            <a:avLst/>
          </a:prstGeom>
        </p:spPr>
      </p:pic>
    </p:spTree>
    <p:extLst>
      <p:ext uri="{BB962C8B-B14F-4D97-AF65-F5344CB8AC3E}">
        <p14:creationId xmlns:p14="http://schemas.microsoft.com/office/powerpoint/2010/main" val="777325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82F767-7F1B-4D4F-AE49-0BE8DE53A920}"/>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Contributions</a:t>
            </a:r>
            <a:endParaRPr lang="zh-CN" altLang="en-US" dirty="0"/>
          </a:p>
        </p:txBody>
      </p:sp>
      <p:sp>
        <p:nvSpPr>
          <p:cNvPr id="3" name="内容占位符 2">
            <a:extLst>
              <a:ext uri="{FF2B5EF4-FFF2-40B4-BE49-F238E27FC236}">
                <a16:creationId xmlns:a16="http://schemas.microsoft.com/office/drawing/2014/main" id="{B1A9F5C9-ADDD-403D-B756-48502FA3336B}"/>
              </a:ext>
            </a:extLst>
          </p:cNvPr>
          <p:cNvSpPr>
            <a:spLocks noGrp="1"/>
          </p:cNvSpPr>
          <p:nvPr>
            <p:ph idx="1"/>
          </p:nvPr>
        </p:nvSpPr>
        <p:spPr>
          <a:xfrm>
            <a:off x="838200" y="1825625"/>
            <a:ext cx="11353800" cy="4351338"/>
          </a:xfrm>
        </p:spPr>
        <p:txBody>
          <a:bodyPr/>
          <a:lstStyle/>
          <a:p>
            <a:r>
              <a:rPr lang="en-US" altLang="zh-CN" dirty="0">
                <a:latin typeface="Times New Roman" panose="02020603050405020304" pitchFamily="18" charset="0"/>
                <a:cs typeface="Times New Roman" panose="02020603050405020304" pitchFamily="18" charset="0"/>
              </a:rPr>
              <a:t>derive a local energy that relates reflectance values within each neighborhood by analyzing the local color variations observed over time. This term is locally adaptive as it enforces smooth shading only on the relevant pixels, and automatically detects regions with sudden shading changes due to shadows or normal/depth discontinuities.</a:t>
            </a:r>
          </a:p>
          <a:p>
            <a:r>
              <a:rPr lang="en-US" altLang="zh-CN" dirty="0">
                <a:latin typeface="Times New Roman" panose="02020603050405020304" pitchFamily="18" charset="0"/>
                <a:cs typeface="Times New Roman" panose="02020603050405020304" pitchFamily="18" charset="0"/>
              </a:rPr>
              <a:t>reliable pairwise constraints on the reflectance of distant pixels that are oriented consistently and have similar shading over time(without prior knowledge of the lighting or geometry).</a:t>
            </a: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8522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03A411-E346-43F7-B9F0-F716611C1D87}"/>
              </a:ext>
            </a:extLst>
          </p:cNvPr>
          <p:cNvSpPr>
            <a:spLocks noGrp="1"/>
          </p:cNvSpPr>
          <p:nvPr>
            <p:ph type="title"/>
          </p:nvPr>
        </p:nvSpPr>
        <p:spPr>
          <a:xfrm>
            <a:off x="838200" y="389465"/>
            <a:ext cx="10515600" cy="1325563"/>
          </a:xfrm>
        </p:spPr>
        <p:txBody>
          <a:bodyPr>
            <a:normAutofit/>
          </a:bodyPr>
          <a:lstStyle/>
          <a:p>
            <a:r>
              <a:rPr lang="en-US" altLang="zh-CN" sz="4000" dirty="0">
                <a:latin typeface="Times New Roman" panose="02020603050405020304" pitchFamily="18" charset="0"/>
                <a:cs typeface="Times New Roman" panose="02020603050405020304" pitchFamily="18" charset="0"/>
              </a:rPr>
              <a:t>Local constraints from temporal color variations</a:t>
            </a:r>
            <a:endParaRPr lang="zh-CN" altLang="en-US" sz="4000" dirty="0">
              <a:latin typeface="Times New Roman" panose="02020603050405020304" pitchFamily="18" charset="0"/>
              <a:cs typeface="Times New Roman" panose="02020603050405020304" pitchFamily="18" charset="0"/>
            </a:endParaRPr>
          </a:p>
        </p:txBody>
      </p:sp>
      <p:pic>
        <p:nvPicPr>
          <p:cNvPr id="7" name="内容占位符 6">
            <a:extLst>
              <a:ext uri="{FF2B5EF4-FFF2-40B4-BE49-F238E27FC236}">
                <a16:creationId xmlns:a16="http://schemas.microsoft.com/office/drawing/2014/main" id="{685786EB-F50D-4C96-AC67-6259296E1903}"/>
              </a:ext>
            </a:extLst>
          </p:cNvPr>
          <p:cNvPicPr>
            <a:picLocks noGrp="1" noChangeAspect="1"/>
          </p:cNvPicPr>
          <p:nvPr>
            <p:ph idx="1"/>
          </p:nvPr>
        </p:nvPicPr>
        <p:blipFill>
          <a:blip r:embed="rId2"/>
          <a:stretch>
            <a:fillRect/>
          </a:stretch>
        </p:blipFill>
        <p:spPr>
          <a:xfrm>
            <a:off x="181108" y="1464917"/>
            <a:ext cx="6618063" cy="789310"/>
          </a:xfrm>
          <a:prstGeom prst="rect">
            <a:avLst/>
          </a:prstGeom>
        </p:spPr>
      </p:pic>
      <p:pic>
        <p:nvPicPr>
          <p:cNvPr id="8" name="图片 7">
            <a:extLst>
              <a:ext uri="{FF2B5EF4-FFF2-40B4-BE49-F238E27FC236}">
                <a16:creationId xmlns:a16="http://schemas.microsoft.com/office/drawing/2014/main" id="{4DB65A0A-4240-414A-9A24-42AE2CA1BA90}"/>
              </a:ext>
            </a:extLst>
          </p:cNvPr>
          <p:cNvPicPr>
            <a:picLocks noChangeAspect="1"/>
          </p:cNvPicPr>
          <p:nvPr/>
        </p:nvPicPr>
        <p:blipFill>
          <a:blip r:embed="rId3"/>
          <a:stretch>
            <a:fillRect/>
          </a:stretch>
        </p:blipFill>
        <p:spPr>
          <a:xfrm>
            <a:off x="391912" y="2261928"/>
            <a:ext cx="6262888" cy="563398"/>
          </a:xfrm>
          <a:prstGeom prst="rect">
            <a:avLst/>
          </a:prstGeom>
        </p:spPr>
      </p:pic>
      <p:pic>
        <p:nvPicPr>
          <p:cNvPr id="10" name="图片 9">
            <a:extLst>
              <a:ext uri="{FF2B5EF4-FFF2-40B4-BE49-F238E27FC236}">
                <a16:creationId xmlns:a16="http://schemas.microsoft.com/office/drawing/2014/main" id="{4356CBE6-C51F-4EF1-8DB1-3F7A7C1EB93D}"/>
              </a:ext>
            </a:extLst>
          </p:cNvPr>
          <p:cNvPicPr>
            <a:picLocks noChangeAspect="1"/>
          </p:cNvPicPr>
          <p:nvPr/>
        </p:nvPicPr>
        <p:blipFill>
          <a:blip r:embed="rId4"/>
          <a:stretch>
            <a:fillRect/>
          </a:stretch>
        </p:blipFill>
        <p:spPr>
          <a:xfrm>
            <a:off x="391913" y="2902934"/>
            <a:ext cx="6180938" cy="1097374"/>
          </a:xfrm>
          <a:prstGeom prst="rect">
            <a:avLst/>
          </a:prstGeom>
        </p:spPr>
      </p:pic>
      <p:pic>
        <p:nvPicPr>
          <p:cNvPr id="12" name="图片 11">
            <a:extLst>
              <a:ext uri="{FF2B5EF4-FFF2-40B4-BE49-F238E27FC236}">
                <a16:creationId xmlns:a16="http://schemas.microsoft.com/office/drawing/2014/main" id="{F7A475C5-C1CB-4C62-908F-4EF546547658}"/>
              </a:ext>
            </a:extLst>
          </p:cNvPr>
          <p:cNvPicPr>
            <a:picLocks noChangeAspect="1"/>
          </p:cNvPicPr>
          <p:nvPr/>
        </p:nvPicPr>
        <p:blipFill>
          <a:blip r:embed="rId5"/>
          <a:stretch>
            <a:fillRect/>
          </a:stretch>
        </p:blipFill>
        <p:spPr>
          <a:xfrm>
            <a:off x="391912" y="4032675"/>
            <a:ext cx="5332834" cy="770298"/>
          </a:xfrm>
          <a:prstGeom prst="rect">
            <a:avLst/>
          </a:prstGeom>
        </p:spPr>
      </p:pic>
      <p:pic>
        <p:nvPicPr>
          <p:cNvPr id="13" name="图片 12">
            <a:extLst>
              <a:ext uri="{FF2B5EF4-FFF2-40B4-BE49-F238E27FC236}">
                <a16:creationId xmlns:a16="http://schemas.microsoft.com/office/drawing/2014/main" id="{1E474E80-1B8C-41BB-BC90-A4363E9BAC4C}"/>
              </a:ext>
            </a:extLst>
          </p:cNvPr>
          <p:cNvPicPr>
            <a:picLocks noChangeAspect="1"/>
          </p:cNvPicPr>
          <p:nvPr/>
        </p:nvPicPr>
        <p:blipFill>
          <a:blip r:embed="rId6"/>
          <a:stretch>
            <a:fillRect/>
          </a:stretch>
        </p:blipFill>
        <p:spPr>
          <a:xfrm>
            <a:off x="391912" y="4777308"/>
            <a:ext cx="6180938" cy="770297"/>
          </a:xfrm>
          <a:prstGeom prst="rect">
            <a:avLst/>
          </a:prstGeom>
        </p:spPr>
      </p:pic>
      <p:pic>
        <p:nvPicPr>
          <p:cNvPr id="14" name="图片 13">
            <a:extLst>
              <a:ext uri="{FF2B5EF4-FFF2-40B4-BE49-F238E27FC236}">
                <a16:creationId xmlns:a16="http://schemas.microsoft.com/office/drawing/2014/main" id="{0FB0A114-84F2-42AF-A59B-D4F241B2E881}"/>
              </a:ext>
            </a:extLst>
          </p:cNvPr>
          <p:cNvPicPr>
            <a:picLocks noChangeAspect="1"/>
          </p:cNvPicPr>
          <p:nvPr/>
        </p:nvPicPr>
        <p:blipFill>
          <a:blip r:embed="rId7"/>
          <a:stretch>
            <a:fillRect/>
          </a:stretch>
        </p:blipFill>
        <p:spPr>
          <a:xfrm>
            <a:off x="524548" y="5579973"/>
            <a:ext cx="4454321" cy="770297"/>
          </a:xfrm>
          <a:prstGeom prst="rect">
            <a:avLst/>
          </a:prstGeom>
        </p:spPr>
      </p:pic>
      <p:pic>
        <p:nvPicPr>
          <p:cNvPr id="15" name="图片 14">
            <a:extLst>
              <a:ext uri="{FF2B5EF4-FFF2-40B4-BE49-F238E27FC236}">
                <a16:creationId xmlns:a16="http://schemas.microsoft.com/office/drawing/2014/main" id="{A5B56DC9-66A3-4093-98D5-C7F298C20973}"/>
              </a:ext>
            </a:extLst>
          </p:cNvPr>
          <p:cNvPicPr>
            <a:picLocks noChangeAspect="1"/>
          </p:cNvPicPr>
          <p:nvPr/>
        </p:nvPicPr>
        <p:blipFill>
          <a:blip r:embed="rId8"/>
          <a:stretch>
            <a:fillRect/>
          </a:stretch>
        </p:blipFill>
        <p:spPr>
          <a:xfrm>
            <a:off x="6801407" y="1536762"/>
            <a:ext cx="5209485" cy="645620"/>
          </a:xfrm>
          <a:prstGeom prst="rect">
            <a:avLst/>
          </a:prstGeom>
        </p:spPr>
      </p:pic>
      <p:pic>
        <p:nvPicPr>
          <p:cNvPr id="17" name="图片 16">
            <a:extLst>
              <a:ext uri="{FF2B5EF4-FFF2-40B4-BE49-F238E27FC236}">
                <a16:creationId xmlns:a16="http://schemas.microsoft.com/office/drawing/2014/main" id="{C0D9599E-CB09-4809-876E-815AAA324A57}"/>
              </a:ext>
            </a:extLst>
          </p:cNvPr>
          <p:cNvPicPr>
            <a:picLocks noChangeAspect="1"/>
          </p:cNvPicPr>
          <p:nvPr/>
        </p:nvPicPr>
        <p:blipFill>
          <a:blip r:embed="rId9"/>
          <a:stretch>
            <a:fillRect/>
          </a:stretch>
        </p:blipFill>
        <p:spPr>
          <a:xfrm>
            <a:off x="6664311" y="3429000"/>
            <a:ext cx="5483676" cy="1015174"/>
          </a:xfrm>
          <a:prstGeom prst="rect">
            <a:avLst/>
          </a:prstGeom>
        </p:spPr>
      </p:pic>
    </p:spTree>
    <p:extLst>
      <p:ext uri="{BB962C8B-B14F-4D97-AF65-F5344CB8AC3E}">
        <p14:creationId xmlns:p14="http://schemas.microsoft.com/office/powerpoint/2010/main" val="756600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0FAF3A-C72C-4911-AAE4-9F6C8F10A32A}"/>
              </a:ext>
            </a:extLst>
          </p:cNvPr>
          <p:cNvSpPr>
            <a:spLocks noGrp="1"/>
          </p:cNvSpPr>
          <p:nvPr>
            <p:ph type="title"/>
          </p:nvPr>
        </p:nvSpPr>
        <p:spPr/>
        <p:txBody>
          <a:bodyPr>
            <a:normAutofit/>
          </a:bodyPr>
          <a:lstStyle/>
          <a:p>
            <a:r>
              <a:rPr lang="en-US" altLang="zh-CN" sz="4000" dirty="0">
                <a:latin typeface="Times New Roman" panose="02020603050405020304" pitchFamily="18" charset="0"/>
                <a:cs typeface="Times New Roman" panose="02020603050405020304" pitchFamily="18" charset="0"/>
              </a:rPr>
              <a:t>Pairwise constraints from shading consistency</a:t>
            </a:r>
            <a:endParaRPr lang="zh-CN" altLang="en-US" sz="4000" dirty="0">
              <a:latin typeface="Times New Roman" panose="02020603050405020304" pitchFamily="18" charset="0"/>
              <a:cs typeface="Times New Roman" panose="02020603050405020304" pitchFamily="18" charset="0"/>
            </a:endParaRPr>
          </a:p>
        </p:txBody>
      </p:sp>
      <p:pic>
        <p:nvPicPr>
          <p:cNvPr id="4" name="内容占位符 3">
            <a:extLst>
              <a:ext uri="{FF2B5EF4-FFF2-40B4-BE49-F238E27FC236}">
                <a16:creationId xmlns:a16="http://schemas.microsoft.com/office/drawing/2014/main" id="{FFE22E42-D5AB-4540-B566-93F93A32A55C}"/>
              </a:ext>
            </a:extLst>
          </p:cNvPr>
          <p:cNvPicPr>
            <a:picLocks noGrp="1" noChangeAspect="1"/>
          </p:cNvPicPr>
          <p:nvPr>
            <p:ph idx="1"/>
          </p:nvPr>
        </p:nvPicPr>
        <p:blipFill>
          <a:blip r:embed="rId2"/>
          <a:stretch>
            <a:fillRect/>
          </a:stretch>
        </p:blipFill>
        <p:spPr>
          <a:xfrm>
            <a:off x="3144520" y="1621382"/>
            <a:ext cx="6256296" cy="669773"/>
          </a:xfrm>
          <a:prstGeom prst="rect">
            <a:avLst/>
          </a:prstGeom>
        </p:spPr>
      </p:pic>
      <p:pic>
        <p:nvPicPr>
          <p:cNvPr id="5" name="图片 4">
            <a:extLst>
              <a:ext uri="{FF2B5EF4-FFF2-40B4-BE49-F238E27FC236}">
                <a16:creationId xmlns:a16="http://schemas.microsoft.com/office/drawing/2014/main" id="{CD7524EF-402C-4728-9ED9-2E8E83530885}"/>
              </a:ext>
            </a:extLst>
          </p:cNvPr>
          <p:cNvPicPr>
            <a:picLocks noChangeAspect="1"/>
          </p:cNvPicPr>
          <p:nvPr/>
        </p:nvPicPr>
        <p:blipFill>
          <a:blip r:embed="rId3"/>
          <a:stretch>
            <a:fillRect/>
          </a:stretch>
        </p:blipFill>
        <p:spPr>
          <a:xfrm>
            <a:off x="3167656" y="2507308"/>
            <a:ext cx="6256296" cy="713647"/>
          </a:xfrm>
          <a:prstGeom prst="rect">
            <a:avLst/>
          </a:prstGeom>
        </p:spPr>
      </p:pic>
      <p:pic>
        <p:nvPicPr>
          <p:cNvPr id="6" name="图片 5">
            <a:extLst>
              <a:ext uri="{FF2B5EF4-FFF2-40B4-BE49-F238E27FC236}">
                <a16:creationId xmlns:a16="http://schemas.microsoft.com/office/drawing/2014/main" id="{D7807CE6-E5A2-4042-91F0-C3BDA4614562}"/>
              </a:ext>
            </a:extLst>
          </p:cNvPr>
          <p:cNvPicPr>
            <a:picLocks noChangeAspect="1"/>
          </p:cNvPicPr>
          <p:nvPr/>
        </p:nvPicPr>
        <p:blipFill>
          <a:blip r:embed="rId4"/>
          <a:stretch>
            <a:fillRect/>
          </a:stretch>
        </p:blipFill>
        <p:spPr>
          <a:xfrm>
            <a:off x="3144520" y="3429000"/>
            <a:ext cx="6256296" cy="1207152"/>
          </a:xfrm>
          <a:prstGeom prst="rect">
            <a:avLst/>
          </a:prstGeom>
        </p:spPr>
      </p:pic>
      <p:pic>
        <p:nvPicPr>
          <p:cNvPr id="7" name="图片 6">
            <a:extLst>
              <a:ext uri="{FF2B5EF4-FFF2-40B4-BE49-F238E27FC236}">
                <a16:creationId xmlns:a16="http://schemas.microsoft.com/office/drawing/2014/main" id="{04078BDC-8F1E-4B18-9A36-34A54E423BD6}"/>
              </a:ext>
            </a:extLst>
          </p:cNvPr>
          <p:cNvPicPr>
            <a:picLocks noChangeAspect="1"/>
          </p:cNvPicPr>
          <p:nvPr/>
        </p:nvPicPr>
        <p:blipFill>
          <a:blip r:embed="rId5"/>
          <a:stretch>
            <a:fillRect/>
          </a:stretch>
        </p:blipFill>
        <p:spPr>
          <a:xfrm>
            <a:off x="3167656" y="5086032"/>
            <a:ext cx="5948680" cy="1174819"/>
          </a:xfrm>
          <a:prstGeom prst="rect">
            <a:avLst/>
          </a:prstGeom>
        </p:spPr>
      </p:pic>
    </p:spTree>
    <p:extLst>
      <p:ext uri="{BB962C8B-B14F-4D97-AF65-F5344CB8AC3E}">
        <p14:creationId xmlns:p14="http://schemas.microsoft.com/office/powerpoint/2010/main" val="192046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5E4EDC-651C-4A42-8765-73D92AFCB052}"/>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Experiments——synthetic St. Basil dataset</a:t>
            </a:r>
            <a:endParaRPr lang="zh-CN" altLang="en-US" dirty="0"/>
          </a:p>
        </p:txBody>
      </p:sp>
      <p:pic>
        <p:nvPicPr>
          <p:cNvPr id="5" name="内容占位符 4">
            <a:extLst>
              <a:ext uri="{FF2B5EF4-FFF2-40B4-BE49-F238E27FC236}">
                <a16:creationId xmlns:a16="http://schemas.microsoft.com/office/drawing/2014/main" id="{3482E222-4195-4868-82BA-B48559D25B04}"/>
              </a:ext>
            </a:extLst>
          </p:cNvPr>
          <p:cNvPicPr>
            <a:picLocks noGrp="1" noChangeAspect="1"/>
          </p:cNvPicPr>
          <p:nvPr>
            <p:ph idx="1"/>
          </p:nvPr>
        </p:nvPicPr>
        <p:blipFill>
          <a:blip r:embed="rId2"/>
          <a:stretch>
            <a:fillRect/>
          </a:stretch>
        </p:blipFill>
        <p:spPr>
          <a:xfrm>
            <a:off x="1052678" y="1564640"/>
            <a:ext cx="10431489" cy="4744720"/>
          </a:xfrm>
          <a:prstGeom prst="rect">
            <a:avLst/>
          </a:prstGeom>
        </p:spPr>
      </p:pic>
    </p:spTree>
    <p:extLst>
      <p:ext uri="{BB962C8B-B14F-4D97-AF65-F5344CB8AC3E}">
        <p14:creationId xmlns:p14="http://schemas.microsoft.com/office/powerpoint/2010/main" val="331577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E1A63D-30C9-40FE-A031-FE8C01960CF8}"/>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Experiments——synthetic St. Basil dataset</a:t>
            </a:r>
            <a:endParaRPr lang="zh-CN" altLang="en-US" dirty="0"/>
          </a:p>
        </p:txBody>
      </p:sp>
      <p:pic>
        <p:nvPicPr>
          <p:cNvPr id="4" name="图片 3">
            <a:extLst>
              <a:ext uri="{FF2B5EF4-FFF2-40B4-BE49-F238E27FC236}">
                <a16:creationId xmlns:a16="http://schemas.microsoft.com/office/drawing/2014/main" id="{A0814B5E-D0E2-4AFB-BEBE-98D31CF04291}"/>
              </a:ext>
            </a:extLst>
          </p:cNvPr>
          <p:cNvPicPr>
            <a:picLocks noChangeAspect="1"/>
          </p:cNvPicPr>
          <p:nvPr/>
        </p:nvPicPr>
        <p:blipFill>
          <a:blip r:embed="rId2"/>
          <a:stretch>
            <a:fillRect/>
          </a:stretch>
        </p:blipFill>
        <p:spPr>
          <a:xfrm>
            <a:off x="1563240" y="1770313"/>
            <a:ext cx="8860896" cy="4508567"/>
          </a:xfrm>
          <a:prstGeom prst="rect">
            <a:avLst/>
          </a:prstGeom>
        </p:spPr>
      </p:pic>
    </p:spTree>
    <p:extLst>
      <p:ext uri="{BB962C8B-B14F-4D97-AF65-F5344CB8AC3E}">
        <p14:creationId xmlns:p14="http://schemas.microsoft.com/office/powerpoint/2010/main" val="3418791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1FDCE0-92D2-44DB-9DFD-53F8CE27896F}"/>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Experiments——MIT dataset</a:t>
            </a:r>
            <a:endParaRPr lang="zh-CN" altLang="en-US" dirty="0"/>
          </a:p>
        </p:txBody>
      </p:sp>
      <p:pic>
        <p:nvPicPr>
          <p:cNvPr id="4" name="内容占位符 3">
            <a:extLst>
              <a:ext uri="{FF2B5EF4-FFF2-40B4-BE49-F238E27FC236}">
                <a16:creationId xmlns:a16="http://schemas.microsoft.com/office/drawing/2014/main" id="{3E052461-50C2-4BB7-8BBA-A7F8CBFF4B74}"/>
              </a:ext>
            </a:extLst>
          </p:cNvPr>
          <p:cNvPicPr>
            <a:picLocks noGrp="1" noChangeAspect="1"/>
          </p:cNvPicPr>
          <p:nvPr>
            <p:ph idx="1"/>
          </p:nvPr>
        </p:nvPicPr>
        <p:blipFill>
          <a:blip r:embed="rId2"/>
          <a:stretch>
            <a:fillRect/>
          </a:stretch>
        </p:blipFill>
        <p:spPr>
          <a:xfrm>
            <a:off x="1000899" y="2042160"/>
            <a:ext cx="9783398" cy="4145280"/>
          </a:xfrm>
          <a:prstGeom prst="rect">
            <a:avLst/>
          </a:prstGeom>
        </p:spPr>
      </p:pic>
    </p:spTree>
    <p:extLst>
      <p:ext uri="{BB962C8B-B14F-4D97-AF65-F5344CB8AC3E}">
        <p14:creationId xmlns:p14="http://schemas.microsoft.com/office/powerpoint/2010/main" val="218570818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141</Words>
  <Application>Microsoft Office PowerPoint</Application>
  <PresentationFormat>宽屏</PresentationFormat>
  <Paragraphs>13</Paragraphs>
  <Slides>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等线</vt:lpstr>
      <vt:lpstr>等线 Light</vt:lpstr>
      <vt:lpstr>楷体</vt:lpstr>
      <vt:lpstr>Arial</vt:lpstr>
      <vt:lpstr>Times New Roman</vt:lpstr>
      <vt:lpstr>Office 主题​​</vt:lpstr>
      <vt:lpstr>本征图像论文汇报（四）</vt:lpstr>
      <vt:lpstr>Content</vt:lpstr>
      <vt:lpstr>PowerPoint 演示文稿</vt:lpstr>
      <vt:lpstr>Contributions</vt:lpstr>
      <vt:lpstr>Local constraints from temporal color variations</vt:lpstr>
      <vt:lpstr>Pairwise constraints from shading consistency</vt:lpstr>
      <vt:lpstr>Experiments——synthetic St. Basil dataset</vt:lpstr>
      <vt:lpstr>Experiments——synthetic St. Basil dataset</vt:lpstr>
      <vt:lpstr>Experiments——MIT dataset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本质图像论文汇报（四）</dc:title>
  <dc:creator>阳 方</dc:creator>
  <cp:lastModifiedBy>阳 方</cp:lastModifiedBy>
  <cp:revision>10</cp:revision>
  <dcterms:created xsi:type="dcterms:W3CDTF">2019-04-16T08:53:59Z</dcterms:created>
  <dcterms:modified xsi:type="dcterms:W3CDTF">2019-11-12T11:57:46Z</dcterms:modified>
</cp:coreProperties>
</file>