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7" r:id="rId3"/>
    <p:sldId id="256" r:id="rId4"/>
    <p:sldId id="298" r:id="rId5"/>
    <p:sldId id="299" r:id="rId6"/>
    <p:sldId id="300" r:id="rId7"/>
    <p:sldId id="301" r:id="rId8"/>
    <p:sldId id="302" r:id="rId9"/>
    <p:sldId id="306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2727" autoAdjust="0"/>
  </p:normalViewPr>
  <p:slideViewPr>
    <p:cSldViewPr snapToGrid="0">
      <p:cViewPr varScale="1">
        <p:scale>
          <a:sx n="48" d="100"/>
          <a:sy n="48" d="100"/>
        </p:scale>
        <p:origin x="13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FD556-2BC1-4B40-9D52-68B9F39CBE38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B6F0-F441-4C68-93FB-5950D6856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2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使用混合形状和照明嵌入到场景的软分割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深度图代替缺失轮廓线索提供的信息，并解决低频形状重建中阴影的固有限制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8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$R$</a:t>
            </a:r>
            <a:r>
              <a:rPr lang="zh-CN" altLang="en-US" dirty="0"/>
              <a:t>为</a:t>
            </a:r>
            <a:r>
              <a:rPr lang="en-US" altLang="zh-CN" dirty="0"/>
              <a:t>log-reflectance image</a:t>
            </a:r>
            <a:r>
              <a:rPr lang="zh-CN" altLang="en-US" dirty="0"/>
              <a:t>，</a:t>
            </a:r>
            <a:r>
              <a:rPr lang="en-US" altLang="zh-CN" dirty="0"/>
              <a:t>$Z$</a:t>
            </a:r>
            <a:r>
              <a:rPr lang="zh-CN" altLang="en-US" dirty="0"/>
              <a:t>为</a:t>
            </a:r>
            <a:r>
              <a:rPr lang="en-US" altLang="zh-CN" dirty="0"/>
              <a:t>depth-map</a:t>
            </a:r>
            <a:r>
              <a:rPr lang="zh-CN" altLang="en-US" dirty="0"/>
              <a:t>，</a:t>
            </a:r>
            <a:r>
              <a:rPr lang="en-US" altLang="zh-CN" dirty="0"/>
              <a:t>$L$</a:t>
            </a:r>
            <a:r>
              <a:rPr lang="zh-CN" altLang="en-US" dirty="0"/>
              <a:t>为</a:t>
            </a:r>
            <a:r>
              <a:rPr lang="en-US" altLang="zh-CN" dirty="0"/>
              <a:t>27</a:t>
            </a:r>
            <a:r>
              <a:rPr lang="zh-CN" altLang="en-US" dirty="0"/>
              <a:t>维的球面谐波</a:t>
            </a:r>
            <a:r>
              <a:rPr lang="en-US" altLang="zh-CN" dirty="0"/>
              <a:t>Illumination</a:t>
            </a:r>
            <a:r>
              <a:rPr lang="zh-CN" altLang="en-US" dirty="0"/>
              <a:t>向量。</a:t>
            </a:r>
            <a:r>
              <a:rPr lang="en-US" altLang="zh-CN" dirty="0"/>
              <a:t>$S(Z, L)$</a:t>
            </a:r>
            <a:r>
              <a:rPr lang="zh-CN" altLang="en-US" dirty="0"/>
              <a:t>是一个渲染引擎，它的作用是将</a:t>
            </a:r>
            <a:r>
              <a:rPr lang="en-US" altLang="zh-CN" dirty="0"/>
              <a:t>$Z$</a:t>
            </a:r>
            <a:r>
              <a:rPr lang="zh-CN" altLang="en-US" dirty="0"/>
              <a:t>线性化一组表面法线，然后通过这些表面法线和</a:t>
            </a:r>
            <a:r>
              <a:rPr lang="en-US" altLang="zh-CN" dirty="0"/>
              <a:t>L</a:t>
            </a:r>
            <a:r>
              <a:rPr lang="zh-CN" altLang="en-US" dirty="0"/>
              <a:t>构成</a:t>
            </a:r>
            <a:r>
              <a:rPr lang="en-US" altLang="zh-CN" dirty="0"/>
              <a:t>log-shading</a:t>
            </a:r>
            <a:r>
              <a:rPr lang="zh-CN" altLang="en-US" dirty="0"/>
              <a:t>，</a:t>
            </a:r>
            <a:r>
              <a:rPr lang="en-US" altLang="zh-CN" dirty="0"/>
              <a:t>$g(R), f(Z)$ </a:t>
            </a:r>
            <a:r>
              <a:rPr lang="zh-CN" altLang="en-US" dirty="0"/>
              <a:t>和 </a:t>
            </a:r>
            <a:r>
              <a:rPr lang="en-US" altLang="zh-CN" dirty="0"/>
              <a:t>$h(L)$</a:t>
            </a:r>
            <a:r>
              <a:rPr lang="zh-CN" altLang="en-US" dirty="0"/>
              <a:t>分别为反射，形状，光照的损失函数。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8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这里的</a:t>
            </a:r>
            <a:r>
              <a:rPr lang="en-US" altLang="zh-CN" dirty="0"/>
              <a:t>$Z$</a:t>
            </a:r>
            <a:r>
              <a:rPr lang="zh-CN" altLang="en-US" dirty="0"/>
              <a:t>和</a:t>
            </a:r>
            <a:r>
              <a:rPr lang="en-US" altLang="zh-CN" dirty="0"/>
              <a:t>$L$</a:t>
            </a:r>
            <a:r>
              <a:rPr lang="zh-CN" altLang="en-US" dirty="0"/>
              <a:t>是形状和光照的集合，而原始的</a:t>
            </a:r>
            <a:r>
              <a:rPr lang="en-US" altLang="zh-CN" dirty="0"/>
              <a:t>SIRFS</a:t>
            </a:r>
            <a:r>
              <a:rPr lang="zh-CN" altLang="en-US" dirty="0"/>
              <a:t>是单个形状和单个光照，另外这里还多了两个东西，一个是</a:t>
            </a:r>
            <a:r>
              <a:rPr lang="en-US" altLang="zh-CN" dirty="0"/>
              <a:t>$U$</a:t>
            </a:r>
            <a:r>
              <a:rPr lang="zh-CN" altLang="en-US" dirty="0"/>
              <a:t>，一个是</a:t>
            </a:r>
            <a:r>
              <a:rPr lang="en-US" altLang="zh-CN" dirty="0"/>
              <a:t>$V$</a:t>
            </a:r>
            <a:r>
              <a:rPr lang="zh-CN" altLang="en-US" dirty="0"/>
              <a:t>，</a:t>
            </a:r>
            <a:r>
              <a:rPr lang="en-US" altLang="zh-CN" dirty="0"/>
              <a:t>$U$</a:t>
            </a:r>
            <a:r>
              <a:rPr lang="zh-CN" altLang="en-US" dirty="0"/>
              <a:t>和</a:t>
            </a:r>
            <a:r>
              <a:rPr lang="en-US" altLang="zh-CN" dirty="0"/>
              <a:t>$V$</a:t>
            </a:r>
            <a:r>
              <a:rPr lang="zh-CN" altLang="en-US" dirty="0"/>
              <a:t>分别定义形状和光照的分布。</a:t>
            </a:r>
            <a:r>
              <a:rPr lang="en-US" altLang="zh-CN" dirty="0"/>
              <a:t>$U$</a:t>
            </a:r>
            <a:r>
              <a:rPr lang="zh-CN" altLang="en-US" dirty="0"/>
              <a:t>可以看作为可见性地图，如果</a:t>
            </a:r>
            <a:r>
              <a:rPr lang="en-US" altLang="zh-CN" dirty="0"/>
              <a:t>$U_{</a:t>
            </a:r>
            <a:r>
              <a:rPr lang="en-US" altLang="zh-CN" dirty="0" err="1"/>
              <a:t>i</a:t>
            </a:r>
            <a:r>
              <a:rPr lang="en-US" altLang="zh-CN" dirty="0"/>
              <a:t>, j}^{n}$</a:t>
            </a:r>
            <a:r>
              <a:rPr lang="zh-CN" altLang="en-US" dirty="0"/>
              <a:t>等于</a:t>
            </a:r>
            <a:r>
              <a:rPr lang="en-US" altLang="zh-CN" dirty="0"/>
              <a:t>1</a:t>
            </a:r>
            <a:r>
              <a:rPr lang="zh-CN" altLang="en-US" dirty="0"/>
              <a:t>，那么对应的</a:t>
            </a:r>
            <a:r>
              <a:rPr lang="en-US" altLang="zh-CN" dirty="0"/>
              <a:t>$Z_{</a:t>
            </a:r>
            <a:r>
              <a:rPr lang="en-US" altLang="zh-CN" dirty="0" err="1"/>
              <a:t>i</a:t>
            </a:r>
            <a:r>
              <a:rPr lang="en-US" altLang="zh-CN" dirty="0"/>
              <a:t>, j}^{n}$</a:t>
            </a:r>
            <a:r>
              <a:rPr lang="zh-CN" altLang="en-US" dirty="0"/>
              <a:t>在像素点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中就是可见的。</a:t>
            </a:r>
            <a:r>
              <a:rPr lang="en-US" altLang="zh-CN" dirty="0"/>
              <a:t>$V$</a:t>
            </a:r>
            <a:r>
              <a:rPr lang="zh-CN" altLang="en-US" dirty="0"/>
              <a:t>可以看作</a:t>
            </a:r>
            <a:r>
              <a:rPr lang="en-US" altLang="zh-CN" dirty="0"/>
              <a:t>$L$</a:t>
            </a:r>
            <a:r>
              <a:rPr lang="zh-CN" altLang="en-US" dirty="0"/>
              <a:t>中每个照明的所有权，如果</a:t>
            </a:r>
            <a:r>
              <a:rPr lang="en-US" altLang="zh-CN" dirty="0"/>
              <a:t>$V_{</a:t>
            </a:r>
            <a:r>
              <a:rPr lang="en-US" altLang="zh-CN" dirty="0" err="1"/>
              <a:t>i</a:t>
            </a:r>
            <a:r>
              <a:rPr lang="en-US" altLang="zh-CN" dirty="0"/>
              <a:t>, j}^{m}$</a:t>
            </a:r>
            <a:r>
              <a:rPr lang="zh-CN" altLang="en-US" dirty="0"/>
              <a:t>等于</a:t>
            </a:r>
            <a:r>
              <a:rPr lang="en-US" altLang="zh-CN" dirty="0"/>
              <a:t>1</a:t>
            </a:r>
            <a:r>
              <a:rPr lang="zh-CN" altLang="en-US" dirty="0"/>
              <a:t>，那么则代表像素点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被</a:t>
            </a:r>
            <a:r>
              <a:rPr lang="en-US" altLang="zh-CN" dirty="0"/>
              <a:t>$</a:t>
            </a:r>
            <a:r>
              <a:rPr lang="en-US" altLang="zh-CN" dirty="0" err="1"/>
              <a:t>L^m</a:t>
            </a:r>
            <a:r>
              <a:rPr lang="en-US" altLang="zh-CN" dirty="0"/>
              <a:t>$</a:t>
            </a:r>
            <a:r>
              <a:rPr lang="zh-CN" altLang="en-US" dirty="0"/>
              <a:t>完全照明。在形状上的先验现在是每个正规化独立的单深度图先验的求和。在光照上的先验现在是图像的每个像素的光照加权求和。形状混合概率</a:t>
            </a:r>
            <a:r>
              <a:rPr lang="en-US" altLang="zh-CN" dirty="0"/>
              <a:t>$U$</a:t>
            </a:r>
            <a:r>
              <a:rPr lang="zh-CN" altLang="en-US" dirty="0"/>
              <a:t>和光照混合概率</a:t>
            </a:r>
            <a:r>
              <a:rPr lang="en-US" altLang="zh-CN" dirty="0"/>
              <a:t>$V$</a:t>
            </a:r>
            <a:r>
              <a:rPr lang="zh-CN" altLang="en-US" dirty="0"/>
              <a:t>是分别被矩阵</a:t>
            </a:r>
            <a:r>
              <a:rPr lang="en-US" altLang="zh-CN" dirty="0"/>
              <a:t>$\</a:t>
            </a:r>
            <a:r>
              <a:rPr lang="en-US" altLang="zh-CN" dirty="0" err="1"/>
              <a:t>boldsymbol</a:t>
            </a:r>
            <a:r>
              <a:rPr lang="en-US" altLang="zh-CN" dirty="0"/>
              <a:t>{\psi}$</a:t>
            </a:r>
            <a:r>
              <a:rPr lang="zh-CN" altLang="en-US" dirty="0"/>
              <a:t>和</a:t>
            </a:r>
            <a:r>
              <a:rPr lang="en-US" altLang="zh-CN" dirty="0"/>
              <a:t>$\</a:t>
            </a:r>
            <a:r>
              <a:rPr lang="en-US" altLang="zh-CN" dirty="0" err="1"/>
              <a:t>boldsymbol</a:t>
            </a:r>
            <a:r>
              <a:rPr lang="en-US" altLang="zh-CN" dirty="0"/>
              <a:t>{\omega}$</a:t>
            </a:r>
            <a:r>
              <a:rPr lang="zh-CN" altLang="en-US" dirty="0"/>
              <a:t>权重化，矩阵的每一列是一个</a:t>
            </a:r>
            <a:r>
              <a:rPr lang="en-US" altLang="zh-CN" dirty="0"/>
              <a:t>17</a:t>
            </a:r>
            <a:r>
              <a:rPr lang="zh-CN" altLang="en-US" dirty="0"/>
              <a:t>维的向量，代表场景中形状混合和光照混合的所有权。</a:t>
            </a:r>
            <a:r>
              <a:rPr lang="en-US" altLang="zh-CN" dirty="0"/>
              <a:t>$U$</a:t>
            </a:r>
            <a:r>
              <a:rPr lang="zh-CN" altLang="en-US" dirty="0"/>
              <a:t>和</a:t>
            </a:r>
            <a:r>
              <a:rPr lang="en-US" altLang="zh-CN" dirty="0"/>
              <a:t>$V$</a:t>
            </a:r>
            <a:r>
              <a:rPr lang="zh-CN" altLang="en-US" dirty="0"/>
              <a:t>分别由它的权重矩阵以及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RGB</a:t>
            </a:r>
            <a:r>
              <a:rPr lang="zh-CN" altLang="en-US" dirty="0"/>
              <a:t>图像的归一化拉普拉斯特征向量）点乘，然后通过一个</a:t>
            </a:r>
            <a:r>
              <a:rPr lang="en-US" altLang="zh-CN" dirty="0" err="1"/>
              <a:t>softmax</a:t>
            </a:r>
            <a:r>
              <a:rPr lang="zh-CN" altLang="en-US" dirty="0"/>
              <a:t>函数得出。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5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为了能进行优化，还需要定义这个混合形状的法线场</a:t>
            </a:r>
            <a:r>
              <a:rPr lang="en-US" altLang="zh-CN" dirty="0"/>
              <a:t>$N^{\prime}(Z, \</a:t>
            </a:r>
            <a:r>
              <a:rPr lang="en-US" altLang="zh-CN" dirty="0" err="1"/>
              <a:t>boldsymbol</a:t>
            </a:r>
            <a:r>
              <a:rPr lang="en-US" altLang="zh-CN" dirty="0"/>
              <a:t>{U})$</a:t>
            </a:r>
            <a:r>
              <a:rPr lang="zh-CN" altLang="en-US" dirty="0"/>
              <a:t>，将把每个</a:t>
            </a:r>
            <a:r>
              <a:rPr lang="en-US" altLang="zh-CN" dirty="0"/>
              <a:t>$</a:t>
            </a:r>
            <a:r>
              <a:rPr lang="en-US" altLang="zh-CN" dirty="0" err="1"/>
              <a:t>Z^n</a:t>
            </a:r>
            <a:r>
              <a:rPr lang="en-US" altLang="zh-CN" dirty="0"/>
              <a:t>$</a:t>
            </a:r>
            <a:r>
              <a:rPr lang="zh-CN" altLang="en-US" dirty="0"/>
              <a:t>线性化为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中的一组偏导数，取那些对</a:t>
            </a:r>
            <a:r>
              <a:rPr lang="en-US" altLang="zh-CN" dirty="0"/>
              <a:t>U</a:t>
            </a:r>
            <a:r>
              <a:rPr lang="zh-CN" altLang="en-US" dirty="0"/>
              <a:t>的期望，然后从那些期望的偏导数中构造一个正规场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2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给定一个图像，首先我们计算该图像的多尺度</a:t>
            </a:r>
            <a:r>
              <a:rPr lang="en-US" altLang="zh-CN" dirty="0"/>
              <a:t>$Pb$</a:t>
            </a:r>
            <a:r>
              <a:rPr lang="zh-CN" altLang="en-US" dirty="0"/>
              <a:t>。然后利用中间轮廓线索从</a:t>
            </a:r>
            <a:r>
              <a:rPr lang="en-US" altLang="zh-CN" dirty="0" err="1"/>
              <a:t>mPb</a:t>
            </a:r>
            <a:r>
              <a:rPr lang="zh-CN" altLang="en-US" dirty="0"/>
              <a:t>中生成一个亲和矩阵，计算出对应于最小特征值的</a:t>
            </a:r>
            <a:r>
              <a:rPr lang="en-US" altLang="zh-CN" dirty="0"/>
              <a:t>17</a:t>
            </a:r>
            <a:r>
              <a:rPr lang="zh-CN" altLang="en-US" dirty="0"/>
              <a:t>个特征向量</a:t>
            </a:r>
            <a:r>
              <a:rPr lang="en-US" altLang="zh-CN" dirty="0"/>
              <a:t>$\left\{\</a:t>
            </a:r>
            <a:r>
              <a:rPr lang="en-US" altLang="zh-CN" dirty="0" err="1"/>
              <a:t>mathbf</a:t>
            </a:r>
            <a:r>
              <a:rPr lang="en-US" altLang="zh-CN" dirty="0"/>
              <a:t>{u}_{</a:t>
            </a:r>
            <a:r>
              <a:rPr lang="en-US" altLang="zh-CN" dirty="0" err="1"/>
              <a:t>i</a:t>
            </a:r>
            <a:r>
              <a:rPr lang="en-US" altLang="zh-CN" dirty="0"/>
              <a:t>}\right\}$</a:t>
            </a:r>
            <a:r>
              <a:rPr lang="zh-CN" altLang="en-US" dirty="0"/>
              <a:t>。对于特征向量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17</a:t>
            </a:r>
            <a:r>
              <a:rPr lang="zh-CN" altLang="en-US" dirty="0"/>
              <a:t>，我们从每个</a:t>
            </a:r>
            <a:r>
              <a:rPr lang="en-US" altLang="zh-CN" dirty="0"/>
              <a:t>$\</a:t>
            </a:r>
            <a:r>
              <a:rPr lang="en-US" altLang="zh-CN" dirty="0" err="1"/>
              <a:t>mathbf</a:t>
            </a:r>
            <a:r>
              <a:rPr lang="en-US" altLang="zh-CN" dirty="0"/>
              <a:t>{u}_{</a:t>
            </a:r>
            <a:r>
              <a:rPr lang="en-US" altLang="zh-CN" dirty="0" err="1"/>
              <a:t>i</a:t>
            </a:r>
            <a:r>
              <a:rPr lang="en-US" altLang="zh-CN" dirty="0"/>
              <a:t>}$</a:t>
            </a:r>
            <a:r>
              <a:rPr lang="zh-CN" altLang="en-US" dirty="0"/>
              <a:t>中减去均值并除以它的标准差，然后将这些标准化特征向量连接到一个矩阵</a:t>
            </a:r>
            <a:r>
              <a:rPr lang="en-US" altLang="zh-CN" dirty="0"/>
              <a:t>B</a:t>
            </a:r>
            <a:r>
              <a:rPr lang="zh-CN" altLang="en-US" dirty="0"/>
              <a:t>中，每个像素一列。</a:t>
            </a:r>
            <a:r>
              <a:rPr lang="en-US" altLang="zh-CN" dirty="0"/>
              <a:t>B</a:t>
            </a:r>
            <a:r>
              <a:rPr lang="zh-CN" altLang="en-US" dirty="0"/>
              <a:t>是嵌入空间，其中每个混合分量由一个</a:t>
            </a:r>
            <a:r>
              <a:rPr lang="en-US" altLang="zh-CN" dirty="0"/>
              <a:t>17</a:t>
            </a:r>
            <a:r>
              <a:rPr lang="zh-CN" altLang="en-US" dirty="0"/>
              <a:t>维向量定义，向量与</a:t>
            </a:r>
            <a:r>
              <a:rPr lang="en-US" altLang="zh-CN" dirty="0"/>
              <a:t>B</a:t>
            </a:r>
            <a:r>
              <a:rPr lang="zh-CN" altLang="en-US" dirty="0"/>
              <a:t>的内积定义了混合分量在输入图像的每个像素处的优势程度。下图就是嵌入的可视化。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$f_{\kappa}(Z)$</a:t>
            </a:r>
            <a:r>
              <a:rPr lang="zh-CN" altLang="en-US" dirty="0"/>
              <a:t>是最小化</a:t>
            </a:r>
            <a:r>
              <a:rPr lang="en-US" altLang="zh-CN" dirty="0"/>
              <a:t>Z</a:t>
            </a:r>
            <a:r>
              <a:rPr lang="zh-CN" altLang="en-US" dirty="0"/>
              <a:t>的平均曲率的局部变化，</a:t>
            </a:r>
            <a:r>
              <a:rPr lang="en-US" altLang="zh-CN" dirty="0"/>
              <a:t>$f_{f}(Z)$</a:t>
            </a:r>
            <a:r>
              <a:rPr lang="zh-CN" altLang="en-US" dirty="0"/>
              <a:t>则是最小化</a:t>
            </a:r>
            <a:r>
              <a:rPr lang="en-US" altLang="zh-CN" dirty="0"/>
              <a:t>Z</a:t>
            </a:r>
            <a:r>
              <a:rPr lang="zh-CN" altLang="en-US" dirty="0"/>
              <a:t>的斜率，鼓励</a:t>
            </a:r>
            <a:r>
              <a:rPr lang="en-US" altLang="zh-CN" dirty="0"/>
              <a:t>Z</a:t>
            </a:r>
            <a:r>
              <a:rPr lang="zh-CN" altLang="en-US" dirty="0"/>
              <a:t>正面平行。这两项是之前就有的，第三项是新的，如果</a:t>
            </a:r>
            <a:r>
              <a:rPr lang="en-US" altLang="zh-CN" dirty="0"/>
              <a:t>Z</a:t>
            </a:r>
            <a:r>
              <a:rPr lang="zh-CN" altLang="en-US" dirty="0"/>
              <a:t>被认为是“可见的”，则鼓励</a:t>
            </a:r>
            <a:r>
              <a:rPr lang="en-US" altLang="zh-CN" dirty="0"/>
              <a:t>Z</a:t>
            </a:r>
            <a:r>
              <a:rPr lang="zh-CN" altLang="en-US" dirty="0"/>
              <a:t>类似于原始的传感器深度图，将此方法应用于混合物中的每个单独深度图，而不是某个平均深度图。这鼓励场景的组成深度图是平滑的，同时允许混合物所暗示的预期深度图突然变化，从而允许我们建模深度不连续和遮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量化对应于​的视差来近似误差的上界。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4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光照先验是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的简单扩展，做法是把一组光照的期望正则化。给定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，计算模型在图像各像素处的期望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pseudo-synthetic 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1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765F-A5AD-4BA4-84A4-1DE47272F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B1036-D0A0-436C-AA5A-60FCDC04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54337-5786-418E-A9D2-FBA39540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A452-086A-499F-AEF9-D98C072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D1AE5-98BB-40F9-87B0-3496A8DC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FE46E-A54A-467A-9167-CA2EF517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2F4B7-6F7F-46BC-89E1-8839D358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4CF0D-3215-434F-840C-3B9D3333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3C49F-CD16-4E66-8E03-16B4F1EF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66EC8-4ED1-4177-8A3B-FC94BFC6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3B990B-FFD8-4BCF-A46A-56D322AA8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48BDA-F71F-462B-A629-E7A1A57EF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6CB66-174B-4B35-BE7C-4A6CF509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3C1B6-56FA-4D0E-B45A-DE0BF767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6DEAE-6192-4176-B858-4A79F665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2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3EA6-868E-4CE6-B0ED-E73AB62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A8AFD-4F8C-48A4-ACA1-DE676612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6C2E5-0095-4D5D-AE64-9ED111BC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BBDE8-DC3B-4B0E-B790-F62EDDE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94F2D-4C0C-4D34-AB6E-B0118C3E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2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743B0-F28D-417C-BF5B-B4AF1446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66D36-FAB1-48A0-880B-44287AB4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CA295-76BB-4975-88EA-518A829D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0D67-2245-43A0-917E-012E73C0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9695A-0479-4E94-8306-49FA22F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EC004-BE7E-4E6A-8AA4-4FF8A8CD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E5F9F-76AB-489E-9067-239FA710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4E0B7-D2DE-46A9-8FB6-E375C39CE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53F4C-371A-4F1D-B5C6-E3F8729A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CEE7E-CAAD-4A03-97B5-78C88446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8EA4C-54DF-48FA-8D78-9D210B4E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3758-FEEC-4A53-8490-BA27C25B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C2B56-267A-4324-9BD9-7EB38E39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F48E2-AC24-407B-BBE7-272F553D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EF6808-16F5-4518-B5C5-EC718EDB9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CC5D54-0D84-4540-A4C7-807C7237E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719DA5-F53E-4DD9-83F4-F1D3D3E9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4083DB-1F49-4540-B570-BF8EBF92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8376D4-C87A-4B12-8DEE-67B5C9DF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3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6A27-682E-4399-BB19-341FB97B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BFF52-0B20-4952-B297-8E77032B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490A7-71F4-44D0-9233-FE502B58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8E2024-0DC1-4BCA-9DF6-258C4684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FD21FF-869B-412A-BC72-524CDE5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B5574-6BB8-4CF4-8F86-0D14650E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8B781-C636-46A2-8B39-1B02A376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2388F-C334-4F9A-A25F-312D6CC1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13D46-A037-4C60-9FF6-7DDF4090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DD106-56E4-4457-9789-2B244B95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EC775-9D66-41A9-B17A-17EEF3FE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8B803-AF4D-4E8B-AE90-FC6DB76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BE32E-3FB6-4748-B3F3-B0B738EF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6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7463-3D18-49FE-92EF-116C069E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936288-9ABF-4C55-A2BF-9A3B91039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FDE99-B1B5-4E1C-9D30-006F3106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2FFC6-9447-4EA2-9C08-7406257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52561-84CF-4AC8-BD61-5DC1DC43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0E65E-A1B7-4B10-AD91-0215A45C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2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92C4F5-CA13-40BF-ABF6-AB0BAE71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84144-6CB8-4CF3-A92A-258B3303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91BD3-32D8-4E55-A7D3-9A2AB3DA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E8DA-4B4F-4F2A-9FF5-B3515066D00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DAAE9-DE42-40D1-91EC-8B1BAA763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2B405-2740-4800-B792-7216AA194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5B7D-7986-4A6C-AE55-B2A986C74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本征图像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论文汇报（七）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8E5E310-63D4-4376-BF3D-6FF9E417F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120" y="50752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汇报人：方阳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1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EF4E7-0314-4B5E-9185-84E90D69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Priors and Kinect Images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D478AF-C570-4AA6-82E2-D94D82EFC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198"/>
          <a:stretch/>
        </p:blipFill>
        <p:spPr>
          <a:xfrm>
            <a:off x="943265" y="2329287"/>
            <a:ext cx="10305470" cy="10997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94589B-445C-42B2-B749-55D76EEC9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56" y="3620021"/>
            <a:ext cx="5321185" cy="681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E49E96-EFE3-453B-B901-C98F57536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627" y="4360898"/>
            <a:ext cx="8124746" cy="10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03BB3-206D-4273-8013-05A8312F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 Priors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2F26A5-6704-489E-8B3B-BB916B6D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5660" y="2113084"/>
            <a:ext cx="3900679" cy="1766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7AFA9A-0AED-411D-B2F4-FAE12BE26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053" y="4113919"/>
            <a:ext cx="8589491" cy="14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1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3C5A6-601D-4974-A537-A95823B5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C998D1-2639-42F7-8153-3CDAD105E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043" y="1690688"/>
            <a:ext cx="11947957" cy="46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B0FF-CE34-4919-82B9-3594367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C86A4-4327-4F40-85BB-4BC69125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Intrinsic Scene Properties from a Single RGB-D Image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PAMI2016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D5F9A6E-5B5A-490B-9B4F-C8C03C87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6" y="1931960"/>
            <a:ext cx="11964888" cy="29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3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E1954-8BAB-461F-8AB7-095DAC9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 of SIRFS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E6B5-952B-4317-8428-3A8B531C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considers shapes to be composed of a single smooth depth-map Z, and therefore cannot model depth discontinuities, occlusion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has a single global model of illumination L, but natural scenes contain spatially-varying illumination due to attenuation, interreflection, cast and attached shadows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uses the occluding contour of the object, information which is not explicit in natural scenes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9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B2470-E962-47DD-9409-0C6889EF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Scene-SIRFS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——extends SIRFS from objects to scenes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9207-91AF-430B-A2D9-DD9FBC5C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mixture of shapes and illuminations embedded in a soft segmentation of the scene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Kinect depth-map as a surrogate for the information provided by the missing contour cue and to address the inherent limitation of shading for low-frequency shape reconstruction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4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EB73A-9E3A-485E-849A-AC8430EC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review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6FA9EB-F9BD-4E46-A5FC-BE8CDF2C7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9582" y="2377013"/>
            <a:ext cx="8332836" cy="21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2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2108-0EB8-4FB1-ABBC-F5B6CABF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Scene-SIRFS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477770-8FCD-44A5-BEB5-4B9D120A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956" y="1528175"/>
            <a:ext cx="10146087" cy="50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9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130234-76CC-4AB3-814D-287B3399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310" y="263682"/>
            <a:ext cx="7589380" cy="4073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69A87C-6468-4BE7-8BD5-DE99DF0F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419" y="4964263"/>
            <a:ext cx="6485162" cy="14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3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FB507D-51AE-4AF5-987B-8B29E736A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300" y="117566"/>
            <a:ext cx="10845399" cy="41745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F1BD51-D2FF-47AA-8E64-62AB39FF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81" y="4422729"/>
            <a:ext cx="10356435" cy="23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943</Words>
  <Application>Microsoft Office PowerPoint</Application>
  <PresentationFormat>宽屏</PresentationFormat>
  <Paragraphs>36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楷体</vt:lpstr>
      <vt:lpstr>Arial</vt:lpstr>
      <vt:lpstr>Times New Roman</vt:lpstr>
      <vt:lpstr>Office 主题​​</vt:lpstr>
      <vt:lpstr>本征图像论文汇报（七）</vt:lpstr>
      <vt:lpstr>Content</vt:lpstr>
      <vt:lpstr>PowerPoint 演示文稿</vt:lpstr>
      <vt:lpstr>The Limitation of SIRFS </vt:lpstr>
      <vt:lpstr>Scene-SIRFS——extends SIRFS from objects to scenes</vt:lpstr>
      <vt:lpstr>SIRFS review</vt:lpstr>
      <vt:lpstr>Scene-SIRFS</vt:lpstr>
      <vt:lpstr>PowerPoint 演示文稿</vt:lpstr>
      <vt:lpstr>PowerPoint 演示文稿</vt:lpstr>
      <vt:lpstr>Shape Priors and Kinect Images</vt:lpstr>
      <vt:lpstr>Illumination Priors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本质图像论文汇报（六）</dc:title>
  <dc:creator>阳 方</dc:creator>
  <cp:lastModifiedBy>阳 方</cp:lastModifiedBy>
  <cp:revision>17</cp:revision>
  <dcterms:created xsi:type="dcterms:W3CDTF">2019-05-13T11:31:23Z</dcterms:created>
  <dcterms:modified xsi:type="dcterms:W3CDTF">2019-11-12T11:58:25Z</dcterms:modified>
</cp:coreProperties>
</file>