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6" r:id="rId2"/>
    <p:sldId id="297" r:id="rId3"/>
    <p:sldId id="298" r:id="rId4"/>
    <p:sldId id="299" r:id="rId5"/>
    <p:sldId id="302" r:id="rId6"/>
    <p:sldId id="300" r:id="rId7"/>
    <p:sldId id="301" r:id="rId8"/>
    <p:sldId id="303" r:id="rId9"/>
    <p:sldId id="30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80" autoAdjust="0"/>
  </p:normalViewPr>
  <p:slideViewPr>
    <p:cSldViewPr snapToGrid="0">
      <p:cViewPr varScale="1">
        <p:scale>
          <a:sx n="53" d="100"/>
          <a:sy n="53" d="100"/>
        </p:scale>
        <p:origin x="11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2EF0-14B5-4DB3-94C3-FA040D357C03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3C35-B2A4-415E-ACC3-6B471E66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828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2 unknown instead of 3, and R and I are related by simple linear constraint instead of a multiplicative constraint.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93C35-B2A4-415E-ACC3-6B471E662F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3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393C35-B2A4-415E-ACC3-6B471E662F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88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AC57-7741-457B-8148-FD3AA697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BC98CA-FB0A-41F4-B2C8-6981CF73E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43384-B22D-4468-8550-6511DFDC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78FA2-FEA8-40F3-866C-D9776264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69AFFB-C62F-4C25-9159-4BD2C1AF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7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8EB70-E152-4416-8637-4FB6D810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3D40D5-586D-49C3-8D25-50DA248A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4E22B-E0D0-4D4F-AFC6-45D8679B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3C5DC-7857-47D9-ABFC-774AC2AC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1EFB1-1F91-41C4-9581-05C8ACC8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1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5D16F6-5EAA-4C88-8F39-563A3063E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345092-771D-4AB4-B1E9-8A2F3BE9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9BEAB-E983-491E-A63F-37D7BEC4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9AFA0-8842-4D61-95CC-B7256D07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134A1-9460-4608-AF3B-1A43D89B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49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75CBE-1D82-410D-BAF2-E3636AE1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7826-5C7F-45A7-BC7B-52BF557D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AD136-84C5-4A57-8AFC-09689B63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0D75B-89E5-4F86-9163-0FF5683A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13D7A-5E4D-4DCE-8D67-E82EB615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7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EEEF5-39D8-4495-9B79-540DF684A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06CDF1-FFE9-49B3-A4DC-7D102E41C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CEDC6-8C70-4114-BE62-F0DB54C5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9786F-927F-4DC6-B157-30E7721B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86FE3-E83E-469C-9D98-AD568E30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81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27E5-BB60-4788-B6F3-21D44773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03AE0-8A26-4777-ADE9-EFF0700CD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8C03E-6F1D-4686-8B7B-FA41095E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6E1EE-C336-4108-B0F1-390911B5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567000-66A6-4882-B821-04FB948A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31BD4-7A13-46F5-9F55-4E75A96D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9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FF0EA-527A-4DCC-B800-24289A17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642CC-960E-4A42-9A85-1D7EA1FA2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450F4-C0B0-48ED-ABC9-98405D8F5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629AF6-E038-4599-AD19-6BD2CC5CE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1E4953-B897-4A01-9DCD-AE8BE20F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76EB3E-AE22-4C64-B7C1-82264CD3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5BFA2F-6755-4C69-A97F-951EE47E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AC8BF1-4FFD-4819-B856-600663D5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5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0B74D-3450-49EC-AC78-D56BCC4B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80E572-5047-4AAB-864D-4097162E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41AC05-D2D3-43D2-A337-8A90FE54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DAE0A-2848-4147-8BFA-99775580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24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D538FB-127C-4E7D-9528-9EF4A525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D1E27E-A098-4271-8788-35F8CAA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2211C-47B8-4657-A249-2224E003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4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4870D-7E42-4498-899B-16BF599E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4A4B4-5703-4398-B111-2BAC8C1C1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E98246-6CC5-4A12-A68F-39D0FCD0D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E587D-8557-488E-98C3-77823A32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99748D-139F-4CCE-8858-ABFFBF7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CBAB9-59F5-4638-91A8-3430AC1C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89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9A834-D4DF-4DF1-AC41-173B4ED0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F2DC9F-C94C-4C0E-A823-D3D6A68DF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B5E5A1-D78A-4FF1-9E47-265600E3C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0FE951-8CD2-4D99-B2AC-2818216A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A5F5F-4B12-4AF9-B081-61C6EBEB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6BDB9A-D41F-4DAD-BAB6-2068BD2F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03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C2E8AB-C797-45CD-BA72-06EAC87F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2CC9CB-3D74-4A78-978F-61B07490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6A062-9B16-4D31-B3A5-971AE5EE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B2F2-7B34-4C1F-91BA-FF4DB2C3E170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C420A-8A22-4974-AC75-68AC22FB2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27D06-DDB5-4E42-9417-7A209FF74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BA19-1208-4847-80FF-43D2C49FC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6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.cuhk.edu.hk/people/xotang.shtml" TargetMode="External"/><Relationship Id="rId2" Type="http://schemas.openxmlformats.org/officeDocument/2006/relationships/hyperlink" Target="http://personal.ie.cuhk.edu.hk/~cclo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E89E-C237-4A89-990E-631300DB6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本征图像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论文汇报（三）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8AAF8E-7D10-4CEF-9E7B-982617670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120" y="50752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汇报人：方阳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97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EB0FF-CE34-4919-82B9-3594367C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C86A4-4327-4F40-85BB-4BC69125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Deep Specialized Network for Illuminant Estimation</a:t>
            </a:r>
            <a:r>
              <a:rPr lang="zh-CN" altLang="en-US" sz="2400" dirty="0"/>
              <a:t>（</a:t>
            </a:r>
            <a:r>
              <a:rPr lang="en-US" altLang="zh-CN" sz="2400" dirty="0"/>
              <a:t>ECCV2016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FAEAB01-3E46-4A64-936B-28A8B1489286}"/>
              </a:ext>
            </a:extLst>
          </p:cNvPr>
          <p:cNvSpPr txBox="1"/>
          <p:nvPr/>
        </p:nvSpPr>
        <p:spPr>
          <a:xfrm>
            <a:off x="1691640" y="2214880"/>
            <a:ext cx="945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Specialized Network for Illuminant Estimation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C8610A-980B-45DA-8471-DFA37C44D6B9}"/>
              </a:ext>
            </a:extLst>
          </p:cNvPr>
          <p:cNvSpPr txBox="1"/>
          <p:nvPr/>
        </p:nvSpPr>
        <p:spPr>
          <a:xfrm>
            <a:off x="3403600" y="2799655"/>
            <a:ext cx="55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 Shi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Chen Change Loy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Xiaoou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Tang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5FA6BE-1A6D-4C46-B47A-F1E20470B386}"/>
              </a:ext>
            </a:extLst>
          </p:cNvPr>
          <p:cNvSpPr txBox="1"/>
          <p:nvPr/>
        </p:nvSpPr>
        <p:spPr>
          <a:xfrm>
            <a:off x="1940560" y="3429000"/>
            <a:ext cx="91236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Informaiton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Engineering, The Chinese University of Hong Kong,   </a:t>
            </a:r>
          </a:p>
          <a:p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Shenzhen Institutes of Advanced Technology, Chinese Academy of Sciences.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3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1F5E7-39EB-40D0-BDF4-1EA14629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BA8E4D-79DA-4D7E-A959-1FCFBE752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440" y="1605112"/>
            <a:ext cx="3246120" cy="21917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607353-7960-42C8-B739-DC068C6A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962" y="1605112"/>
            <a:ext cx="3248438" cy="2191780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A68D1FD3-3367-48BE-8E52-550BB45BFDF8}"/>
              </a:ext>
            </a:extLst>
          </p:cNvPr>
          <p:cNvSpPr/>
          <p:nvPr/>
        </p:nvSpPr>
        <p:spPr>
          <a:xfrm rot="16200000">
            <a:off x="5436981" y="1997030"/>
            <a:ext cx="416560" cy="14935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CA238C7-5B66-4743-929A-E8AB0610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507" y="4694485"/>
            <a:ext cx="5309333" cy="6847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8FB4EF5-F106-4C41-B8F8-627818FC0AD2}"/>
              </a:ext>
            </a:extLst>
          </p:cNvPr>
          <p:cNvSpPr/>
          <p:nvPr/>
        </p:nvSpPr>
        <p:spPr>
          <a:xfrm>
            <a:off x="258757" y="5724505"/>
            <a:ext cx="118214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is the RGB illumination, R is the RGB value of reflectance under canonical (often white) illumination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2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A7429-0AF3-4B13-A706-40A074C7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1964E-7678-4D74-B19A-3F8168436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single network (i.e.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output multiple hypotheses, which resembles multiple expert networks in an ensemble.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diversity-encouraging `winner-take-all' learning scheme is proposed to train the specialized network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separate network (i.e. 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hypothesis selection.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08351-4E83-431B-8C85-6FCD6FB26AB5}"/>
              </a:ext>
            </a:extLst>
          </p:cNvPr>
          <p:cNvSpPr txBox="1"/>
          <p:nvPr/>
        </p:nvSpPr>
        <p:spPr>
          <a:xfrm>
            <a:off x="1910080" y="5120639"/>
            <a:ext cx="9936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HypNet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winner-take-all learning scheme +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SelNet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4EFCB-BB86-4A21-A368-042A41CF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11A2713-D328-4C63-9837-0C3B113B9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02507"/>
            <a:ext cx="12191999" cy="49919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A0F26D-A2E2-4F06-9BC2-AC532FC03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564" y="242259"/>
            <a:ext cx="3516715" cy="3705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8FFE48-9904-487F-8E1B-C5C4B652D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565" y="825058"/>
            <a:ext cx="3695890" cy="3175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C28C8F-8F82-4578-9AAC-11EBFC240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078" y="230265"/>
            <a:ext cx="4346162" cy="9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247339-1F52-41E6-8613-2F3B49E53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083" y="1401287"/>
            <a:ext cx="8368573" cy="5421691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B4ADD593-645F-4E61-AFE8-91A4168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Experiments——Color Checker 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4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4ADD593-645F-4E61-AFE8-91A4168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Experiments——NUS 8-camera datasets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58A1E-FADC-434B-B740-A10718221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902" y="1331005"/>
            <a:ext cx="7655811" cy="552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A52ABEB-A7ED-4033-8DA3-D509831BF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637" y="475013"/>
            <a:ext cx="10011626" cy="623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0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187</Words>
  <Application>Microsoft Office PowerPoint</Application>
  <PresentationFormat>宽屏</PresentationFormat>
  <Paragraphs>21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楷体</vt:lpstr>
      <vt:lpstr>Arial</vt:lpstr>
      <vt:lpstr>Times New Roman</vt:lpstr>
      <vt:lpstr>Office 主题​​</vt:lpstr>
      <vt:lpstr>本征图像论文汇报（三）</vt:lpstr>
      <vt:lpstr>Content</vt:lpstr>
      <vt:lpstr>PowerPoint 演示文稿</vt:lpstr>
      <vt:lpstr>Background</vt:lpstr>
      <vt:lpstr>Contributions</vt:lpstr>
      <vt:lpstr>Model</vt:lpstr>
      <vt:lpstr>Experiments——Color Checker dataset</vt:lpstr>
      <vt:lpstr>Experiments——NUS 8-camera datasets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本质图像论文汇报（三）</dc:title>
  <dc:creator>阳 方</dc:creator>
  <cp:lastModifiedBy>阳 方</cp:lastModifiedBy>
  <cp:revision>12</cp:revision>
  <dcterms:created xsi:type="dcterms:W3CDTF">2019-03-31T12:00:25Z</dcterms:created>
  <dcterms:modified xsi:type="dcterms:W3CDTF">2019-11-12T11:57:37Z</dcterms:modified>
</cp:coreProperties>
</file>