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919F5-3CCB-4381-B1E4-9D4477DD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BBF0B3-42D6-4CC3-BB9A-FE2944EC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148F6-C8EE-439A-8A82-82D3C74A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11B94-D50C-40BA-879B-BBFFC355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97EFA-419C-4716-8F19-D5C773D6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1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E196B-BFDF-416D-83C0-738F70C5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EBCD1-ED04-4A36-A27F-081DEB0B9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BF36-7B47-4C0A-9B3E-467E467A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E9BA-18DF-4ABF-8B8B-D368CF6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7975C-EE3A-473D-A2FD-63E3254F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3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CE4F7-9C6B-41DB-BCD3-857D41EB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A17EF-677F-4AB6-94D1-43692441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AB491-8852-497B-9702-B191A44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9C0CA-DC97-45DC-AF00-13DFE5B6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4ECB4-54CE-4C8F-9E15-64D81469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5C62-D8FA-46E4-A85B-98A6D911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2C294-7D2A-4F71-9D29-2CF73FB1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48756-78E1-445F-8D61-FC372232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AB1BB-1038-4F0E-8D17-9FEBDCF0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22076-5BF6-4169-8BC5-D9E58E9E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3D667-52F4-4CBD-9365-83A2BEB6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CF659-3C4E-40DA-B1D4-CE5EEBA2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AFB25-3A75-4BE9-AB55-26108DB0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3447A-0E80-4618-B5A0-EA09368E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E6A0D-04D5-41F7-908E-0CC16F8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79A5-947F-4B05-8010-4D084597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E5B7D-5F11-4F64-A7E0-6541B0AB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F449D-CB1D-4FCB-BDAD-B990C016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A9258-A586-4FAA-97FA-417B5256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5D1-BF15-4C48-8B66-A2E3D5A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9FC27-A5BE-4752-A5CC-EAA8B635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9234D-A6BE-4AE1-9ABA-E22194CA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639E8-1A57-457F-95EF-0D04FA50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A67FF-6A23-4A22-A64D-20FD29A9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37B476-8E7E-41E6-B797-0C7B2E96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E022A8-E0FB-435C-983A-58172D915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2089F-243D-4A26-AD20-009934C6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7332F9-A5BA-4812-89E3-542C49C4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029851-E89D-4E14-8E2B-E92DA35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D4316-3968-48C0-922C-0B264F89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EE59EA-46E6-4137-8C82-95ADDCF3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8A0C5-7081-4A0D-A359-FB76F1A4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5F23B7-7A23-4100-A438-00A441C5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3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E135E6-D90F-4848-9EEB-7B53728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3BBA1-67BB-4865-BF4B-9B8BE735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D06DD-95BD-4130-B260-53998206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8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1A14-D896-4592-9D0C-8300604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9C958-C1E7-4F81-BF9A-EE3207A1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CC15F-DCD7-416A-95B1-E102745D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C794B-6030-4B07-B766-223236D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88265-CA39-4B8C-807E-BAAE1660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CB0A2-A923-48B7-B3CC-8AF7BB83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9736-347E-461C-87CE-0CC141B7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BA17BF-7780-44C1-AA30-305389B0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EBB23-E065-43B1-9B41-0E6F12FE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D7B9B-F363-4998-8063-D6A040A9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2D5AD-CE63-4A99-BB12-FB5596E8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E7294-9A23-4FA9-B83A-EBE7FA8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E27270-4CC9-4738-A0D3-1664F149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AEA02-D8D3-4DE8-84B3-4A678FC9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7A04-E736-4E7D-94AE-28E2E32C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3348-6630-4BA5-9458-B8A1DFEA527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112DF-B46A-4D52-A56D-D5381D26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A7F97-A423-481B-8FE9-BBE59CDF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8164-8722-4002-AE83-9B95A0B6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B483FA-7360-42C0-838E-9FDF6552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08"/>
            <a:ext cx="12192000" cy="33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FB480-8FEA-48B7-908C-282E4321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AdderNet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808F-CA17-4BF0-B5F6-27F6DDCF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cheap addition operation, multiplication operation is of much higher computation complexity.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7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A5963-E15A-4AEF-BF02-3838EDCF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CNN and AdderNet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2F8AE-F1F4-4781-927D-96581CDA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to measure the similarity between input feature and convolution filters, which involves massive multiplications between float values.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AdderNet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L1-norm distance between filters and input feature as the output response.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3E1E2C-5E2E-41F4-848E-6253C75F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870"/>
            <a:ext cx="12192000" cy="4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32EE-3421-495C-B0F0-AA79860B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 of AdderNet  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BE987D-005B-4E7D-B6D0-1BFE4C174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51" y="2180724"/>
            <a:ext cx="8354549" cy="13191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A7C624-136C-43B1-BF9B-AD172D37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51" y="3837691"/>
            <a:ext cx="8642668" cy="1138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15A047-C185-48E0-9B5E-54B64A6DE9D5}"/>
              </a:ext>
            </a:extLst>
          </p:cNvPr>
          <p:cNvSpPr txBox="1"/>
          <p:nvPr/>
        </p:nvSpPr>
        <p:spPr>
          <a:xfrm>
            <a:off x="447040" y="2610247"/>
            <a:ext cx="139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76253F-309F-4F28-B990-BB4DC7473858}"/>
              </a:ext>
            </a:extLst>
          </p:cNvPr>
          <p:cNvSpPr/>
          <p:nvPr/>
        </p:nvSpPr>
        <p:spPr>
          <a:xfrm>
            <a:off x="196145" y="4114580"/>
            <a:ext cx="191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07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8F3EC-04DA-4B00-B9D3-3A909955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 of AdderNet  (2)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FBB5CE-9D08-46E4-92B2-F67D0C8F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105" y="1582085"/>
            <a:ext cx="4509135" cy="10669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AE9F2C-FF53-4AFF-94C7-F9E00729011D}"/>
              </a:ext>
            </a:extLst>
          </p:cNvPr>
          <p:cNvSpPr txBox="1"/>
          <p:nvPr/>
        </p:nvSpPr>
        <p:spPr>
          <a:xfrm>
            <a:off x="2108054" y="1823185"/>
            <a:ext cx="139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BA1EE-730F-422F-ACA1-E8F80E3A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05" y="2723040"/>
            <a:ext cx="6248400" cy="990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9DCCCF-C882-40CF-B842-0AFC14B5FB89}"/>
              </a:ext>
            </a:extLst>
          </p:cNvPr>
          <p:cNvSpPr/>
          <p:nvPr/>
        </p:nvSpPr>
        <p:spPr>
          <a:xfrm>
            <a:off x="1592999" y="2747000"/>
            <a:ext cx="191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AdderNet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265152-6A87-4E61-A64F-9DD1F0B4D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155" y="3647588"/>
            <a:ext cx="6000750" cy="923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7FFA32-75EB-4678-83BA-B2201CFE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55" y="4638188"/>
            <a:ext cx="6657975" cy="752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4072E4-B827-4FF7-A94A-4D81688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931" y="5457338"/>
            <a:ext cx="3799574" cy="12888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64C4A-FC38-4868-996F-C092FADB9716}"/>
              </a:ext>
            </a:extLst>
          </p:cNvPr>
          <p:cNvSpPr txBox="1"/>
          <p:nvPr/>
        </p:nvSpPr>
        <p:spPr>
          <a:xfrm>
            <a:off x="10057130" y="2983951"/>
            <a:ext cx="176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SgnGrad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54CEEA-CB89-4380-830F-3B59E52A8C4D}"/>
              </a:ext>
            </a:extLst>
          </p:cNvPr>
          <p:cNvSpPr txBox="1"/>
          <p:nvPr/>
        </p:nvSpPr>
        <p:spPr>
          <a:xfrm>
            <a:off x="9631680" y="3877849"/>
            <a:ext cx="321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FullPrecisionGrad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9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764D4-743E-42C9-A29A-F11D7CC5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 of AdderNet  (3)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FC9210-7A7F-48EC-B8C4-64A084B1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16" y="1462565"/>
            <a:ext cx="5300603" cy="1696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178AF4-6045-4B85-9887-B3045AF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96" y="1666874"/>
            <a:ext cx="5717727" cy="1516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28041E-E1D0-4091-89FE-415D5B23B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321" y="3429000"/>
            <a:ext cx="2787276" cy="911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B3DD05-D0F6-4F1D-89B1-676A4B600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605" y="4463257"/>
            <a:ext cx="7067395" cy="993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7EC96A-FBC2-48DA-BFDE-C9F036FFB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82316"/>
            <a:ext cx="5170126" cy="13217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686671-BF74-4285-BBDE-B04C179D9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00" y="4776310"/>
            <a:ext cx="3171825" cy="619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F4994E-4CA3-435B-B371-166A97E9A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769" y="5456712"/>
            <a:ext cx="2497303" cy="11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E6BFB-8C63-435C-9475-4B468385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7572B7-5CDC-4CD7-A158-516F5134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161"/>
            <a:ext cx="9953334" cy="43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03489-310B-4B10-B524-D20E6464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B6A968-9575-48A2-A51E-21CD06FB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742" y="2001520"/>
            <a:ext cx="10873965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9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2019-2E7F-4155-B3CF-28547414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D7570A-63DB-4213-9B7C-257E8767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952"/>
            <a:ext cx="10515600" cy="4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100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Why AdderNet</vt:lpstr>
      <vt:lpstr>The difference between CNN and AdderNet</vt:lpstr>
      <vt:lpstr>The detail of AdderNet  (1)</vt:lpstr>
      <vt:lpstr>The detail of AdderNet  (2)</vt:lpstr>
      <vt:lpstr>The detail of AdderNet  (3)</vt:lpstr>
      <vt:lpstr>Experiments(1)</vt:lpstr>
      <vt:lpstr>Experiments(2)</vt:lpstr>
      <vt:lpstr>Experiments(3)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方</dc:creator>
  <cp:lastModifiedBy>阳 方</cp:lastModifiedBy>
  <cp:revision>14</cp:revision>
  <dcterms:created xsi:type="dcterms:W3CDTF">2020-03-17T11:03:34Z</dcterms:created>
  <dcterms:modified xsi:type="dcterms:W3CDTF">2020-03-19T03:22:32Z</dcterms:modified>
</cp:coreProperties>
</file>