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4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2599414"/>
            <a:chOff x="189913" y="3381165"/>
            <a:chExt cx="8858711" cy="2599414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6309" y="2113529"/>
                <a:ext cx="14350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2D-RAPP</a:t>
                </a: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4819" y="3395256"/>
              <a:ext cx="180690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 parameters</a:t>
              </a:r>
            </a:p>
            <a:p>
              <a:endParaRPr lang="en-US" dirty="0">
                <a:latin typeface="Times New Roman"/>
                <a:cs typeface="Times New Roman"/>
              </a:endParaRPr>
            </a:p>
            <a:p>
              <a:r>
                <a:rPr lang="en-US" dirty="0">
                  <a:latin typeface="Times New Roman"/>
                  <a:cs typeface="Times New Roman"/>
                </a:rPr>
                <a:t>{</a:t>
              </a:r>
            </a:p>
            <a:p>
              <a:pPr lvl="1"/>
              <a:r>
                <a:rPr lang="en-US" altLang="zh-CN" dirty="0">
                  <a:latin typeface="Times New Roman"/>
                  <a:cs typeface="Times New Roman"/>
                </a:rPr>
                <a:t>Link lengths</a:t>
              </a:r>
            </a:p>
            <a:p>
              <a:pPr lvl="1"/>
              <a:r>
                <a:rPr lang="en-US" altLang="zh-CN" dirty="0">
                  <a:latin typeface="Times New Roman"/>
                  <a:cs typeface="Times New Roman"/>
                </a:rPr>
                <a:t>Joint limits</a:t>
              </a:r>
            </a:p>
            <a:p>
              <a:pPr lvl="1"/>
              <a:r>
                <a:rPr lang="en-US" altLang="zh-CN" dirty="0">
                  <a:latin typeface="Times New Roman"/>
                  <a:cs typeface="Times New Roman"/>
                </a:rPr>
                <a:t>Obstacles</a:t>
              </a:r>
            </a:p>
            <a:p>
              <a:pPr lvl="1"/>
              <a:r>
                <a:rPr lang="en-US" altLang="zh-CN" dirty="0">
                  <a:latin typeface="Times New Roman"/>
                  <a:cs typeface="Times New Roman"/>
                </a:rPr>
                <a:t>Start angles</a:t>
              </a:r>
            </a:p>
            <a:p>
              <a:pPr lvl="1"/>
              <a:r>
                <a:rPr lang="en-US" altLang="zh-CN" dirty="0">
                  <a:latin typeface="Times New Roman"/>
                  <a:cs typeface="Times New Roman"/>
                </a:rPr>
                <a:t>Goal angles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43501" y="3512790"/>
              <a:ext cx="2670537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Times New Roman"/>
                  <a:cs typeface="Times New Roman"/>
                </a:rPr>
                <a:t>Joint Angles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Times New Roman"/>
                  <a:cs typeface="Times New Roman"/>
                </a:rPr>
                <a:t>End-Effector Trajectory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Ziyang Fang</cp:lastModifiedBy>
  <cp:revision>11</cp:revision>
  <dcterms:created xsi:type="dcterms:W3CDTF">2016-09-17T12:04:26Z</dcterms:created>
  <dcterms:modified xsi:type="dcterms:W3CDTF">2025-04-04T15:21:06Z</dcterms:modified>
</cp:coreProperties>
</file>