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435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2D-RAPP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 parameters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43501" y="3512790"/>
              <a:ext cx="2670537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Times New Roman"/>
                  <a:cs typeface="Times New Roman"/>
                </a:rPr>
                <a:t>Joint Angles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Times New Roman"/>
                  <a:cs typeface="Times New Roman"/>
                </a:rPr>
                <a:t>End-Effector Trajectory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fangziyang</cp:lastModifiedBy>
  <cp:revision>10</cp:revision>
  <dcterms:created xsi:type="dcterms:W3CDTF">2016-09-17T12:04:26Z</dcterms:created>
  <dcterms:modified xsi:type="dcterms:W3CDTF">2025-02-05T19:19:16Z</dcterms:modified>
</cp:coreProperties>
</file>