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0" d="100"/>
          <a:sy n="110" d="100"/>
        </p:scale>
        <p:origin x="14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5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7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4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4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9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3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6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4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256A2-DE0C-7447-B687-786F38514E8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6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189913" y="2868373"/>
            <a:ext cx="8858711" cy="1252941"/>
            <a:chOff x="189913" y="3381165"/>
            <a:chExt cx="8858711" cy="1252941"/>
          </a:xfrm>
        </p:grpSpPr>
        <p:grpSp>
          <p:nvGrpSpPr>
            <p:cNvPr id="10" name="Group 9"/>
            <p:cNvGrpSpPr/>
            <p:nvPr/>
          </p:nvGrpSpPr>
          <p:grpSpPr>
            <a:xfrm>
              <a:off x="189913" y="3387736"/>
              <a:ext cx="8858711" cy="1246370"/>
              <a:chOff x="189913" y="1721177"/>
              <a:chExt cx="8858711" cy="124637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89913" y="1721177"/>
                <a:ext cx="1246302" cy="1246370"/>
                <a:chOff x="1436215" y="1721177"/>
                <a:chExt cx="1246302" cy="124637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436215" y="1721177"/>
                  <a:ext cx="1246302" cy="1246370"/>
                </a:xfrm>
                <a:prstGeom prst="ellipse">
                  <a:avLst/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1673605" y="2052185"/>
                  <a:ext cx="7629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Times New Roman"/>
                      <a:cs typeface="Times New Roman"/>
                    </a:rPr>
                    <a:t>User</a:t>
                  </a: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7802322" y="1721177"/>
                <a:ext cx="1246302" cy="1246370"/>
                <a:chOff x="1436215" y="1721177"/>
                <a:chExt cx="1246302" cy="124637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1436215" y="1721177"/>
                  <a:ext cx="1246302" cy="1246370"/>
                </a:xfrm>
                <a:prstGeom prst="ellipse">
                  <a:avLst/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673605" y="2052185"/>
                  <a:ext cx="7629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Times New Roman"/>
                      <a:cs typeface="Times New Roman"/>
                    </a:rPr>
                    <a:t>User</a:t>
                  </a: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3885481" y="3381165"/>
              <a:ext cx="1483694" cy="1246370"/>
              <a:chOff x="3703297" y="1721177"/>
              <a:chExt cx="1483694" cy="124637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703297" y="1721177"/>
                <a:ext cx="1483694" cy="1246370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`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726309" y="2113529"/>
                <a:ext cx="14350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Times New Roman"/>
                    <a:cs typeface="Times New Roman"/>
                  </a:rPr>
                  <a:t>2D-RAPP</a:t>
                </a:r>
              </a:p>
            </p:txBody>
          </p:sp>
        </p:grpSp>
        <p:cxnSp>
          <p:nvCxnSpPr>
            <p:cNvPr id="25" name="Straight Arrow Connector 24"/>
            <p:cNvCxnSpPr>
              <a:stCxn id="4" idx="6"/>
              <a:endCxn id="18" idx="1"/>
            </p:cNvCxnSpPr>
            <p:nvPr/>
          </p:nvCxnSpPr>
          <p:spPr>
            <a:xfrm flipV="1">
              <a:off x="1436215" y="4004350"/>
              <a:ext cx="2449266" cy="657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369175" y="4010921"/>
              <a:ext cx="2449266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745191" y="3577615"/>
              <a:ext cx="1742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Input parameters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69174" y="3681183"/>
              <a:ext cx="26705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Joint Angles</a:t>
              </a:r>
            </a:p>
            <a:p>
              <a:r>
                <a:rPr lang="en-US" dirty="0">
                  <a:latin typeface="Times New Roman"/>
                  <a:cs typeface="Times New Roman"/>
                </a:rPr>
                <a:t>End-Effector Trajectory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09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</Words>
  <Application>Microsoft Office PowerPoint</Application>
  <PresentationFormat>全屏显示(4:3)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演示文稿</vt:lpstr>
    </vt:vector>
  </TitlesOfParts>
  <Company>McMaster University, Faculty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Smith</dc:creator>
  <cp:lastModifiedBy>fangziyang</cp:lastModifiedBy>
  <cp:revision>9</cp:revision>
  <dcterms:created xsi:type="dcterms:W3CDTF">2016-09-17T12:04:26Z</dcterms:created>
  <dcterms:modified xsi:type="dcterms:W3CDTF">2025-02-03T02:26:43Z</dcterms:modified>
</cp:coreProperties>
</file>