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Application/Diagnose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C286E-2AD5-46AC-9A1E-A94C7631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97224"/>
            <a:ext cx="5916706" cy="66338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r>
              <a:rPr lang="zh-CN" altLang="en-US" sz="3600" dirty="0">
                <a:latin typeface="萍方0" panose="020B0300000000000000" pitchFamily="34" charset="-122"/>
                <a:ea typeface="萍方0" panose="020B0300000000000000" pitchFamily="34" charset="-122"/>
              </a:rPr>
              <a:t>运行兼容性检测程序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15B3629-63F1-4047-958C-7E4EE993E3F8}"/>
              </a:ext>
            </a:extLst>
          </p:cNvPr>
          <p:cNvSpPr txBox="1">
            <a:spLocks/>
          </p:cNvSpPr>
          <p:nvPr/>
        </p:nvSpPr>
        <p:spPr>
          <a:xfrm>
            <a:off x="228192" y="785090"/>
            <a:ext cx="11833412" cy="951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zh-CN" altLang="en-US" sz="1800" dirty="0">
                <a:latin typeface="萍方0" panose="020B0300000000000000" pitchFamily="34" charset="-122"/>
                <a:ea typeface="萍方0" panose="020B0300000000000000" pitchFamily="34" charset="-122"/>
              </a:rPr>
              <a:t>为什么要检测兼容性？</a:t>
            </a:r>
            <a:endParaRPr lang="en-US" altLang="zh-CN" sz="1800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800" dirty="0">
                <a:latin typeface="萍方0" panose="020B0300000000000000" pitchFamily="34" charset="-122"/>
                <a:ea typeface="萍方0" panose="020B0300000000000000" pitchFamily="34" charset="-122"/>
              </a:rPr>
              <a:t>检测兼容性可以判断</a:t>
            </a:r>
            <a:r>
              <a:rPr lang="en-US" altLang="zh-CN" sz="18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r>
              <a:rPr lang="zh-CN" altLang="en-US" sz="1800" dirty="0">
                <a:latin typeface="萍方0" panose="020B0300000000000000" pitchFamily="34" charset="-122"/>
                <a:ea typeface="萍方0" panose="020B0300000000000000" pitchFamily="34" charset="-122"/>
              </a:rPr>
              <a:t>的各项功能是否正常，检测过程中需要您的配合。</a:t>
            </a:r>
          </a:p>
          <a:p>
            <a:pPr algn="l">
              <a:lnSpc>
                <a:spcPct val="11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点击“开始检测”后，可能将会出现一个弹窗，请选择“启用</a:t>
            </a:r>
            <a:r>
              <a:rPr lang="en-US" altLang="zh-CN" sz="1800" dirty="0">
                <a:solidFill>
                  <a:srgbClr val="FF000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ActiveX</a:t>
            </a:r>
            <a:r>
              <a:rPr lang="zh-CN" altLang="en-US" sz="1800" dirty="0">
                <a:solidFill>
                  <a:srgbClr val="FF000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”，否则检测程序将无法正常运作</a:t>
            </a:r>
          </a:p>
        </p:txBody>
      </p:sp>
      <p:sp>
        <p:nvSpPr>
          <p:cNvPr id="6" name="矩形: 圆角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F7C7292-CC10-4E59-BDDA-52F3961B1484}"/>
              </a:ext>
            </a:extLst>
          </p:cNvPr>
          <p:cNvSpPr/>
          <p:nvPr/>
        </p:nvSpPr>
        <p:spPr>
          <a:xfrm>
            <a:off x="228192" y="5781964"/>
            <a:ext cx="11735615" cy="951345"/>
          </a:xfrm>
          <a:prstGeom prst="roundRect">
            <a:avLst/>
          </a:prstGeom>
          <a:solidFill>
            <a:schemeClr val="accent2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检测完成</a:t>
            </a:r>
          </a:p>
        </p:txBody>
      </p:sp>
      <p:sp>
        <p:nvSpPr>
          <p:cNvPr id="5" name="矩形: 圆角 4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28538595-97FB-482C-AA83-402C1CC3D3FB}"/>
              </a:ext>
            </a:extLst>
          </p:cNvPr>
          <p:cNvSpPr/>
          <p:nvPr/>
        </p:nvSpPr>
        <p:spPr>
          <a:xfrm>
            <a:off x="228191" y="4645893"/>
            <a:ext cx="11735615" cy="951345"/>
          </a:xfrm>
          <a:prstGeom prst="roundRect">
            <a:avLst/>
          </a:prstGeom>
          <a:solidFill>
            <a:schemeClr val="accent2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开始检测</a:t>
            </a:r>
          </a:p>
        </p:txBody>
      </p:sp>
    </p:spTree>
    <p:extLst>
      <p:ext uri="{BB962C8B-B14F-4D97-AF65-F5344CB8AC3E}">
        <p14:creationId xmlns:p14="http://schemas.microsoft.com/office/powerpoint/2010/main" val="202830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萍方0</vt:lpstr>
      <vt:lpstr>Arial</vt:lpstr>
      <vt:lpstr>Calibri</vt:lpstr>
      <vt:lpstr>Office 主题</vt:lpstr>
      <vt:lpstr>FCUOS运行兼容性检测程序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FCUOS运行兼容性检测程序</dc:title>
  <dc:creator>马燕</dc:creator>
  <cp:lastModifiedBy>方 子贤</cp:lastModifiedBy>
  <cp:revision>3</cp:revision>
  <dcterms:created xsi:type="dcterms:W3CDTF">2021-10-24T00:53:39Z</dcterms:created>
  <dcterms:modified xsi:type="dcterms:W3CDTF">2021-10-27T10:32:53Z</dcterms:modified>
</cp:coreProperties>
</file>