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E6F62-D747-49A9-9232-BC52DC38014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EC088-1E2F-4B74-A2A3-A768BE93F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4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C286E-2AD5-46AC-9A1E-A94C7631B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4" y="197224"/>
            <a:ext cx="5916706" cy="66338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萍方0" panose="020B0300000000000000" pitchFamily="34" charset="-122"/>
                <a:ea typeface="萍方0" panose="020B0300000000000000" pitchFamily="34" charset="-122"/>
              </a:rPr>
              <a:t>FCUOS</a:t>
            </a:r>
            <a:r>
              <a:rPr lang="zh-CN" altLang="en-US" sz="3600" dirty="0">
                <a:latin typeface="萍方0" panose="020B0300000000000000" pitchFamily="34" charset="-122"/>
                <a:ea typeface="萍方0" panose="020B0300000000000000" pitchFamily="34" charset="-122"/>
              </a:rPr>
              <a:t>运行兼容性检测程序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15B3629-63F1-4047-958C-7E4EE993E3F8}"/>
              </a:ext>
            </a:extLst>
          </p:cNvPr>
          <p:cNvSpPr txBox="1">
            <a:spLocks/>
          </p:cNvSpPr>
          <p:nvPr/>
        </p:nvSpPr>
        <p:spPr>
          <a:xfrm>
            <a:off x="179294" y="860611"/>
            <a:ext cx="11833412" cy="338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dirty="0">
                <a:latin typeface="萍方0" panose="020B0300000000000000" pitchFamily="34" charset="-122"/>
                <a:ea typeface="萍方0" panose="020B0300000000000000" pitchFamily="34" charset="-122"/>
              </a:rPr>
              <a:t>1.Web Viewer</a:t>
            </a:r>
            <a:r>
              <a:rPr lang="zh-CN" altLang="en-US" sz="1600" dirty="0">
                <a:latin typeface="萍方0" panose="020B0300000000000000" pitchFamily="34" charset="-122"/>
                <a:ea typeface="萍方0" panose="020B0300000000000000" pitchFamily="34" charset="-122"/>
              </a:rPr>
              <a:t>检测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加载项 2" title="Web Viewer">
                <a:extLst>
                  <a:ext uri="{FF2B5EF4-FFF2-40B4-BE49-F238E27FC236}">
                    <a16:creationId xmlns:a16="http://schemas.microsoft.com/office/drawing/2014/main" id="{12DB7A23-00F7-4748-A1ED-5CC6212AA3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4106111"/>
                  </p:ext>
                </p:extLst>
              </p:nvPr>
            </p:nvGraphicFramePr>
            <p:xfrm>
              <a:off x="385763" y="1443038"/>
              <a:ext cx="11501437" cy="32004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加载项 2" title="Web Viewer">
                <a:extLst>
                  <a:ext uri="{FF2B5EF4-FFF2-40B4-BE49-F238E27FC236}">
                    <a16:creationId xmlns:a16="http://schemas.microsoft.com/office/drawing/2014/main" id="{12DB7A23-00F7-4748-A1ED-5CC6212AA3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763" y="1443038"/>
                <a:ext cx="11501437" cy="3200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id="{527EC603-CC25-43E1-B008-D86A8E0F2C82}"/>
              </a:ext>
            </a:extLst>
          </p:cNvPr>
          <p:cNvSpPr txBox="1">
            <a:spLocks/>
          </p:cNvSpPr>
          <p:nvPr/>
        </p:nvSpPr>
        <p:spPr>
          <a:xfrm>
            <a:off x="179294" y="4474369"/>
            <a:ext cx="11833412" cy="338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latin typeface="萍方0" panose="020B0300000000000000" pitchFamily="34" charset="-122"/>
                <a:ea typeface="萍方0" panose="020B0300000000000000" pitchFamily="34" charset="-122"/>
              </a:rPr>
              <a:t>您是否可以看到</a:t>
            </a:r>
            <a:r>
              <a:rPr lang="en-US" altLang="zh-CN" sz="1600" dirty="0">
                <a:latin typeface="萍方0" panose="020B0300000000000000" pitchFamily="34" charset="-122"/>
                <a:ea typeface="萍方0" panose="020B0300000000000000" pitchFamily="34" charset="-122"/>
              </a:rPr>
              <a:t>Web Viewer</a:t>
            </a:r>
            <a:r>
              <a:rPr lang="zh-CN" altLang="en-US" sz="1600" dirty="0">
                <a:latin typeface="萍方0" panose="020B0300000000000000" pitchFamily="34" charset="-122"/>
                <a:ea typeface="萍方0" panose="020B0300000000000000" pitchFamily="34" charset="-122"/>
              </a:rPr>
              <a:t>插件正常显示网站？</a:t>
            </a:r>
          </a:p>
        </p:txBody>
      </p:sp>
      <p:sp>
        <p:nvSpPr>
          <p:cNvPr id="5" name="矩形: 圆角 4">
            <a:hlinkClick r:id="rId4" action="ppaction://hlinksldjump"/>
            <a:extLst>
              <a:ext uri="{FF2B5EF4-FFF2-40B4-BE49-F238E27FC236}">
                <a16:creationId xmlns:a16="http://schemas.microsoft.com/office/drawing/2014/main" id="{B0B5C0B5-BF78-447C-B7FA-3B8C16B4DAB3}"/>
              </a:ext>
            </a:extLst>
          </p:cNvPr>
          <p:cNvSpPr/>
          <p:nvPr/>
        </p:nvSpPr>
        <p:spPr>
          <a:xfrm>
            <a:off x="179294" y="4812506"/>
            <a:ext cx="3228975" cy="728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否</a:t>
            </a:r>
          </a:p>
        </p:txBody>
      </p:sp>
      <p:sp>
        <p:nvSpPr>
          <p:cNvPr id="8" name="矩形: 圆角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54738ED-6F09-4125-91B9-03DA35523A83}"/>
              </a:ext>
            </a:extLst>
          </p:cNvPr>
          <p:cNvSpPr/>
          <p:nvPr/>
        </p:nvSpPr>
        <p:spPr>
          <a:xfrm>
            <a:off x="8783731" y="4812506"/>
            <a:ext cx="3228975" cy="728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202830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C286E-2AD5-46AC-9A1E-A94C7631B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4" y="197224"/>
            <a:ext cx="5916706" cy="66338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萍方0" panose="020B0300000000000000" pitchFamily="34" charset="-122"/>
                <a:ea typeface="萍方0" panose="020B0300000000000000" pitchFamily="34" charset="-122"/>
              </a:rPr>
              <a:t>FCUOS</a:t>
            </a:r>
            <a:r>
              <a:rPr lang="zh-CN" altLang="en-US" sz="3600" dirty="0">
                <a:latin typeface="萍方0" panose="020B0300000000000000" pitchFamily="34" charset="-122"/>
                <a:ea typeface="萍方0" panose="020B0300000000000000" pitchFamily="34" charset="-122"/>
              </a:rPr>
              <a:t>运行兼容性检测程序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15B3629-63F1-4047-958C-7E4EE993E3F8}"/>
              </a:ext>
            </a:extLst>
          </p:cNvPr>
          <p:cNvSpPr txBox="1">
            <a:spLocks/>
          </p:cNvSpPr>
          <p:nvPr/>
        </p:nvSpPr>
        <p:spPr>
          <a:xfrm>
            <a:off x="179294" y="860612"/>
            <a:ext cx="11833412" cy="338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dirty="0">
                <a:latin typeface="萍方0" panose="020B0300000000000000" pitchFamily="34" charset="-122"/>
                <a:ea typeface="萍方0" panose="020B0300000000000000" pitchFamily="34" charset="-122"/>
              </a:rPr>
              <a:t>2.</a:t>
            </a:r>
            <a:r>
              <a:rPr lang="zh-CN" altLang="en-US" sz="1600" dirty="0">
                <a:latin typeface="萍方0" panose="020B0300000000000000" pitchFamily="34" charset="-122"/>
                <a:ea typeface="萍方0" panose="020B0300000000000000" pitchFamily="34" charset="-122"/>
              </a:rPr>
              <a:t>宏检测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27EC603-CC25-43E1-B008-D86A8E0F2C82}"/>
              </a:ext>
            </a:extLst>
          </p:cNvPr>
          <p:cNvSpPr txBox="1">
            <a:spLocks/>
          </p:cNvSpPr>
          <p:nvPr/>
        </p:nvSpPr>
        <p:spPr>
          <a:xfrm>
            <a:off x="179294" y="4474369"/>
            <a:ext cx="11833412" cy="338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latin typeface="萍方0" panose="020B0300000000000000" pitchFamily="34" charset="-122"/>
                <a:ea typeface="萍方0" panose="020B0300000000000000" pitchFamily="34" charset="-122"/>
              </a:rPr>
              <a:t>您是否可以在上方文本框正常输入文字？</a:t>
            </a:r>
          </a:p>
        </p:txBody>
      </p:sp>
      <p:sp>
        <p:nvSpPr>
          <p:cNvPr id="5" name="矩形: 圆角 4">
            <a:hlinkClick r:id="rId4" action="ppaction://hlinksldjump"/>
            <a:extLst>
              <a:ext uri="{FF2B5EF4-FFF2-40B4-BE49-F238E27FC236}">
                <a16:creationId xmlns:a16="http://schemas.microsoft.com/office/drawing/2014/main" id="{B0B5C0B5-BF78-447C-B7FA-3B8C16B4DAB3}"/>
              </a:ext>
            </a:extLst>
          </p:cNvPr>
          <p:cNvSpPr/>
          <p:nvPr/>
        </p:nvSpPr>
        <p:spPr>
          <a:xfrm>
            <a:off x="179294" y="4812506"/>
            <a:ext cx="3228975" cy="728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否</a:t>
            </a:r>
          </a:p>
        </p:txBody>
      </p:sp>
      <p:sp>
        <p:nvSpPr>
          <p:cNvPr id="9" name="矩形: 圆角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F70282-FAB4-410B-91B8-2F1A8944B15E}"/>
              </a:ext>
            </a:extLst>
          </p:cNvPr>
          <p:cNvSpPr/>
          <p:nvPr/>
        </p:nvSpPr>
        <p:spPr>
          <a:xfrm>
            <a:off x="8783731" y="4812506"/>
            <a:ext cx="3228975" cy="728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是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9" name="TextBox1" r:id="rId2" imgW="11643480" imgH="3200400"/>
        </mc:Choice>
        <mc:Fallback>
          <p:control name="TextBox1" r:id="rId2" imgW="11643480" imgH="3200400">
            <p:pic>
              <p:nvPicPr>
                <p:cNvPr id="6" name="TextBox1">
                  <a:extLst>
                    <a:ext uri="{FF2B5EF4-FFF2-40B4-BE49-F238E27FC236}">
                      <a16:creationId xmlns:a16="http://schemas.microsoft.com/office/drawing/2014/main" id="{2851B625-EBF3-417D-BFC1-103BE845D7C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338" y="1273175"/>
                  <a:ext cx="11644312" cy="320198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2603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C286E-2AD5-46AC-9A1E-A94C7631B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4" y="197224"/>
            <a:ext cx="5916706" cy="66338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萍方0" panose="020B0300000000000000" pitchFamily="34" charset="-122"/>
                <a:ea typeface="萍方0" panose="020B0300000000000000" pitchFamily="34" charset="-122"/>
              </a:rPr>
              <a:t>FCUOS</a:t>
            </a:r>
            <a:r>
              <a:rPr lang="zh-CN" altLang="en-US" sz="3600" dirty="0">
                <a:latin typeface="萍方0" panose="020B0300000000000000" pitchFamily="34" charset="-122"/>
                <a:ea typeface="萍方0" panose="020B0300000000000000" pitchFamily="34" charset="-122"/>
              </a:rPr>
              <a:t>运行兼容性检测程序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15B3629-63F1-4047-958C-7E4EE993E3F8}"/>
              </a:ext>
            </a:extLst>
          </p:cNvPr>
          <p:cNvSpPr txBox="1">
            <a:spLocks/>
          </p:cNvSpPr>
          <p:nvPr/>
        </p:nvSpPr>
        <p:spPr>
          <a:xfrm>
            <a:off x="179294" y="860612"/>
            <a:ext cx="11833412" cy="663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dirty="0">
                <a:latin typeface="萍方0" panose="020B0300000000000000" pitchFamily="34" charset="-122"/>
                <a:ea typeface="萍方0" panose="020B0300000000000000" pitchFamily="34" charset="-122"/>
              </a:rPr>
              <a:t>3.</a:t>
            </a:r>
            <a:r>
              <a:rPr lang="zh-CN" altLang="en-US" sz="1600" dirty="0">
                <a:latin typeface="萍方0" panose="020B0300000000000000" pitchFamily="34" charset="-122"/>
                <a:ea typeface="萍方0" panose="020B0300000000000000" pitchFamily="34" charset="-122"/>
              </a:rPr>
              <a:t>动态切换效果检测</a:t>
            </a:r>
            <a:endParaRPr lang="en-US" altLang="zh-CN" sz="1600" dirty="0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 algn="l"/>
            <a:r>
              <a:rPr lang="zh-CN" altLang="en-US" sz="1600" dirty="0">
                <a:latin typeface="萍方0" panose="020B0300000000000000" pitchFamily="34" charset="-122"/>
                <a:ea typeface="萍方0" panose="020B0300000000000000" pitchFamily="34" charset="-122"/>
              </a:rPr>
              <a:t>点击按钮后将会出现幻灯片平滑切换效果，请您观察屏幕上的平滑效果是否正常运作</a:t>
            </a:r>
          </a:p>
        </p:txBody>
      </p:sp>
      <p:sp>
        <p:nvSpPr>
          <p:cNvPr id="9" name="矩形: 圆角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F70282-FAB4-410B-91B8-2F1A8944B15E}"/>
              </a:ext>
            </a:extLst>
          </p:cNvPr>
          <p:cNvSpPr/>
          <p:nvPr/>
        </p:nvSpPr>
        <p:spPr>
          <a:xfrm>
            <a:off x="179294" y="1524000"/>
            <a:ext cx="3228975" cy="728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开始</a:t>
            </a:r>
          </a:p>
        </p:txBody>
      </p:sp>
    </p:spTree>
    <p:extLst>
      <p:ext uri="{BB962C8B-B14F-4D97-AF65-F5344CB8AC3E}">
        <p14:creationId xmlns:p14="http://schemas.microsoft.com/office/powerpoint/2010/main" val="17709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C286E-2AD5-46AC-9A1E-A94C7631B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4" y="197224"/>
            <a:ext cx="5916706" cy="66338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萍方0" panose="020B0300000000000000" pitchFamily="34" charset="-122"/>
                <a:ea typeface="萍方0" panose="020B0300000000000000" pitchFamily="34" charset="-122"/>
              </a:rPr>
              <a:t>FCUOS</a:t>
            </a:r>
            <a:r>
              <a:rPr lang="zh-CN" altLang="en-US" sz="3600" dirty="0">
                <a:latin typeface="萍方0" panose="020B0300000000000000" pitchFamily="34" charset="-122"/>
                <a:ea typeface="萍方0" panose="020B0300000000000000" pitchFamily="34" charset="-122"/>
              </a:rPr>
              <a:t>运行兼容性检测程序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27EC603-CC25-43E1-B008-D86A8E0F2C82}"/>
              </a:ext>
            </a:extLst>
          </p:cNvPr>
          <p:cNvSpPr txBox="1">
            <a:spLocks/>
          </p:cNvSpPr>
          <p:nvPr/>
        </p:nvSpPr>
        <p:spPr>
          <a:xfrm>
            <a:off x="179294" y="860612"/>
            <a:ext cx="11833412" cy="338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latin typeface="萍方0" panose="020B0300000000000000" pitchFamily="34" charset="-122"/>
                <a:ea typeface="萍方0" panose="020B0300000000000000" pitchFamily="34" charset="-122"/>
              </a:rPr>
              <a:t>平滑切换效果是否正常运作？</a:t>
            </a:r>
          </a:p>
        </p:txBody>
      </p:sp>
      <p:sp>
        <p:nvSpPr>
          <p:cNvPr id="5" name="矩形: 圆角 4">
            <a:hlinkClick r:id="rId2" action="ppaction://hlinksldjump"/>
            <a:extLst>
              <a:ext uri="{FF2B5EF4-FFF2-40B4-BE49-F238E27FC236}">
                <a16:creationId xmlns:a16="http://schemas.microsoft.com/office/drawing/2014/main" id="{B0B5C0B5-BF78-447C-B7FA-3B8C16B4DAB3}"/>
              </a:ext>
            </a:extLst>
          </p:cNvPr>
          <p:cNvSpPr/>
          <p:nvPr/>
        </p:nvSpPr>
        <p:spPr>
          <a:xfrm>
            <a:off x="179294" y="1280412"/>
            <a:ext cx="3228975" cy="728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否</a:t>
            </a:r>
          </a:p>
        </p:txBody>
      </p:sp>
      <p:sp>
        <p:nvSpPr>
          <p:cNvPr id="9" name="矩形: 圆角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F70282-FAB4-410B-91B8-2F1A8944B15E}"/>
              </a:ext>
            </a:extLst>
          </p:cNvPr>
          <p:cNvSpPr/>
          <p:nvPr/>
        </p:nvSpPr>
        <p:spPr>
          <a:xfrm>
            <a:off x="8783731" y="1280412"/>
            <a:ext cx="3228975" cy="728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是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B25B457-A7ED-465B-A4DB-3C32DAD20CE5}"/>
              </a:ext>
            </a:extLst>
          </p:cNvPr>
          <p:cNvSpPr txBox="1">
            <a:spLocks/>
          </p:cNvSpPr>
          <p:nvPr/>
        </p:nvSpPr>
        <p:spPr>
          <a:xfrm>
            <a:off x="6176683" y="197224"/>
            <a:ext cx="5916707" cy="663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dirty="0">
                <a:latin typeface="萍方0" panose="020B0300000000000000" pitchFamily="34" charset="-122"/>
                <a:ea typeface="萍方0" panose="020B0300000000000000" pitchFamily="34" charset="-122"/>
              </a:rPr>
              <a:t>3.</a:t>
            </a:r>
            <a:r>
              <a:rPr lang="zh-CN" altLang="en-US" sz="1600" dirty="0">
                <a:latin typeface="萍方0" panose="020B0300000000000000" pitchFamily="34" charset="-122"/>
                <a:ea typeface="萍方0" panose="020B0300000000000000" pitchFamily="34" charset="-122"/>
              </a:rPr>
              <a:t>动态切换效果检测</a:t>
            </a:r>
            <a:endParaRPr lang="en-US" altLang="zh-CN" sz="1600" dirty="0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 algn="l"/>
            <a:r>
              <a:rPr lang="zh-CN" altLang="en-US" sz="1600" dirty="0">
                <a:latin typeface="萍方0" panose="020B0300000000000000" pitchFamily="34" charset="-122"/>
                <a:ea typeface="萍方0" panose="020B0300000000000000" pitchFamily="34" charset="-122"/>
              </a:rPr>
              <a:t>点击按钮后将会出现幻灯片平滑切换效果，请您观察屏幕上的平滑效果是否正常运作</a:t>
            </a:r>
          </a:p>
        </p:txBody>
      </p:sp>
    </p:spTree>
    <p:extLst>
      <p:ext uri="{BB962C8B-B14F-4D97-AF65-F5344CB8AC3E}">
        <p14:creationId xmlns:p14="http://schemas.microsoft.com/office/powerpoint/2010/main" val="2026686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C286E-2AD5-46AC-9A1E-A94C7631B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4" y="197224"/>
            <a:ext cx="5916706" cy="66338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萍方0" panose="020B0300000000000000" pitchFamily="34" charset="-122"/>
                <a:ea typeface="萍方0" panose="020B0300000000000000" pitchFamily="34" charset="-122"/>
              </a:rPr>
              <a:t>FCUOS</a:t>
            </a:r>
            <a:r>
              <a:rPr lang="zh-CN" altLang="en-US" sz="3600" dirty="0">
                <a:latin typeface="萍方0" panose="020B0300000000000000" pitchFamily="34" charset="-122"/>
                <a:ea typeface="萍方0" panose="020B0300000000000000" pitchFamily="34" charset="-122"/>
              </a:rPr>
              <a:t>运行兼容性检测程序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15B3629-63F1-4047-958C-7E4EE993E3F8}"/>
              </a:ext>
            </a:extLst>
          </p:cNvPr>
          <p:cNvSpPr txBox="1">
            <a:spLocks/>
          </p:cNvSpPr>
          <p:nvPr/>
        </p:nvSpPr>
        <p:spPr>
          <a:xfrm>
            <a:off x="179294" y="860611"/>
            <a:ext cx="11833412" cy="338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latin typeface="萍方0" panose="020B0300000000000000" pitchFamily="34" charset="-122"/>
                <a:ea typeface="萍方0" panose="020B0300000000000000" pitchFamily="34" charset="-122"/>
              </a:rPr>
              <a:t>恭喜您，您的设备符合</a:t>
            </a:r>
            <a:r>
              <a:rPr lang="en-US" altLang="zh-CN" sz="1600" dirty="0">
                <a:latin typeface="萍方0" panose="020B0300000000000000" pitchFamily="34" charset="-122"/>
                <a:ea typeface="萍方0" panose="020B0300000000000000" pitchFamily="34" charset="-122"/>
              </a:rPr>
              <a:t>FCUOS</a:t>
            </a:r>
            <a:r>
              <a:rPr lang="zh-CN" altLang="en-US" sz="1600" dirty="0">
                <a:latin typeface="萍方0" panose="020B0300000000000000" pitchFamily="34" charset="-122"/>
                <a:ea typeface="萍方0" panose="020B0300000000000000" pitchFamily="34" charset="-122"/>
              </a:rPr>
              <a:t>运行要求！</a:t>
            </a:r>
          </a:p>
        </p:txBody>
      </p:sp>
      <p:sp>
        <p:nvSpPr>
          <p:cNvPr id="9" name="矩形: 圆角 8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127DA6F-C28B-4982-8374-E356FF7E28A9}"/>
              </a:ext>
            </a:extLst>
          </p:cNvPr>
          <p:cNvSpPr/>
          <p:nvPr/>
        </p:nvSpPr>
        <p:spPr>
          <a:xfrm>
            <a:off x="8783731" y="5997389"/>
            <a:ext cx="3228975" cy="728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退出检测</a:t>
            </a:r>
          </a:p>
        </p:txBody>
      </p:sp>
    </p:spTree>
    <p:extLst>
      <p:ext uri="{BB962C8B-B14F-4D97-AF65-F5344CB8AC3E}">
        <p14:creationId xmlns:p14="http://schemas.microsoft.com/office/powerpoint/2010/main" val="246290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C286E-2AD5-46AC-9A1E-A94C7631B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4" y="197224"/>
            <a:ext cx="5916706" cy="66338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萍方0" panose="020B0300000000000000" pitchFamily="34" charset="-122"/>
                <a:ea typeface="萍方0" panose="020B0300000000000000" pitchFamily="34" charset="-122"/>
              </a:rPr>
              <a:t>FCUOS</a:t>
            </a:r>
            <a:r>
              <a:rPr lang="zh-CN" altLang="en-US" sz="3600" dirty="0">
                <a:latin typeface="萍方0" panose="020B0300000000000000" pitchFamily="34" charset="-122"/>
                <a:ea typeface="萍方0" panose="020B0300000000000000" pitchFamily="34" charset="-122"/>
              </a:rPr>
              <a:t>运行兼容性检测程序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15B3629-63F1-4047-958C-7E4EE993E3F8}"/>
              </a:ext>
            </a:extLst>
          </p:cNvPr>
          <p:cNvSpPr txBox="1">
            <a:spLocks/>
          </p:cNvSpPr>
          <p:nvPr/>
        </p:nvSpPr>
        <p:spPr>
          <a:xfrm>
            <a:off x="179294" y="860611"/>
            <a:ext cx="11833412" cy="338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latin typeface="萍方0" panose="020B0300000000000000" pitchFamily="34" charset="-122"/>
                <a:ea typeface="萍方0" panose="020B0300000000000000" pitchFamily="34" charset="-122"/>
              </a:rPr>
              <a:t>对不起，您的设备不符合</a:t>
            </a:r>
            <a:r>
              <a:rPr lang="en-US" altLang="zh-CN" sz="1600" dirty="0">
                <a:latin typeface="萍方0" panose="020B0300000000000000" pitchFamily="34" charset="-122"/>
                <a:ea typeface="萍方0" panose="020B0300000000000000" pitchFamily="34" charset="-122"/>
              </a:rPr>
              <a:t>FCUOS</a:t>
            </a:r>
            <a:r>
              <a:rPr lang="zh-CN" altLang="en-US" sz="1600" dirty="0">
                <a:latin typeface="萍方0" panose="020B0300000000000000" pitchFamily="34" charset="-122"/>
                <a:ea typeface="萍方0" panose="020B0300000000000000" pitchFamily="34" charset="-122"/>
              </a:rPr>
              <a:t>运行要求，请您下载</a:t>
            </a:r>
            <a:r>
              <a:rPr lang="en-US" altLang="zh-CN" sz="1600" dirty="0">
                <a:latin typeface="萍方0" panose="020B0300000000000000" pitchFamily="34" charset="-122"/>
                <a:ea typeface="萍方0" panose="020B0300000000000000" pitchFamily="34" charset="-122"/>
              </a:rPr>
              <a:t>Microsoft Office 2016</a:t>
            </a:r>
            <a:r>
              <a:rPr lang="zh-CN" altLang="en-US" sz="1600" dirty="0">
                <a:latin typeface="萍方0" panose="020B0300000000000000" pitchFamily="34" charset="-122"/>
                <a:ea typeface="萍方0" panose="020B0300000000000000" pitchFamily="34" charset="-122"/>
              </a:rPr>
              <a:t>及更高版本再使用</a:t>
            </a:r>
            <a:r>
              <a:rPr lang="en-US" altLang="zh-CN" sz="1600" dirty="0">
                <a:latin typeface="萍方0" panose="020B0300000000000000" pitchFamily="34" charset="-122"/>
                <a:ea typeface="萍方0" panose="020B0300000000000000" pitchFamily="34" charset="-122"/>
              </a:rPr>
              <a:t>FCUOS</a:t>
            </a:r>
            <a:endParaRPr lang="zh-CN" altLang="en-US" sz="1600" dirty="0">
              <a:latin typeface="萍方0" panose="020B0300000000000000" pitchFamily="34" charset="-122"/>
              <a:ea typeface="萍方0" panose="020B0300000000000000" pitchFamily="34" charset="-122"/>
            </a:endParaRPr>
          </a:p>
        </p:txBody>
      </p:sp>
      <p:sp>
        <p:nvSpPr>
          <p:cNvPr id="9" name="矩形: 圆角 8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127DA6F-C28B-4982-8374-E356FF7E28A9}"/>
              </a:ext>
            </a:extLst>
          </p:cNvPr>
          <p:cNvSpPr/>
          <p:nvPr/>
        </p:nvSpPr>
        <p:spPr>
          <a:xfrm>
            <a:off x="8783731" y="5997389"/>
            <a:ext cx="3228975" cy="728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退出检测</a:t>
            </a:r>
          </a:p>
        </p:txBody>
      </p:sp>
    </p:spTree>
    <p:extLst>
      <p:ext uri="{BB962C8B-B14F-4D97-AF65-F5344CB8AC3E}">
        <p14:creationId xmlns:p14="http://schemas.microsoft.com/office/powerpoint/2010/main" val="282096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8017D4DF-41E5-4CD9-B021-12B04EE2761E}">
  <we:reference id="wa104295828" version="1.9.0.0" store="zh-CN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fcnemo.gitee.io&quot;,&quot;values&quot;:{},&quot;data&quot;:{&quot;uri&quot;:&quot;fcnemo.gitee.io&quot;},&quot;secure&quot;:false}],&quot;name&quot;:&quot;fcnemo.gitee.io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167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萍方0</vt:lpstr>
      <vt:lpstr>Arial</vt:lpstr>
      <vt:lpstr>Calibri</vt:lpstr>
      <vt:lpstr>Office 主题</vt:lpstr>
      <vt:lpstr>FCUOS运行兼容性检测程序</vt:lpstr>
      <vt:lpstr>FCUOS运行兼容性检测程序</vt:lpstr>
      <vt:lpstr>FCUOS运行兼容性检测程序</vt:lpstr>
      <vt:lpstr>FCUOS运行兼容性检测程序</vt:lpstr>
      <vt:lpstr>FCUOS运行兼容性检测程序</vt:lpstr>
      <vt:lpstr>FCUOS运行兼容性检测程序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FCUOS运行兼容性检测程序</dc:title>
  <dc:creator>马燕</dc:creator>
  <cp:lastModifiedBy>方 子贤</cp:lastModifiedBy>
  <cp:revision>5</cp:revision>
  <dcterms:created xsi:type="dcterms:W3CDTF">2021-10-24T00:54:01Z</dcterms:created>
  <dcterms:modified xsi:type="dcterms:W3CDTF">2021-10-27T10:34:20Z</dcterms:modified>
</cp:coreProperties>
</file>