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8.sv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slide" Target="slide2.xml"/><Relationship Id="rId9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slide" Target="slide1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文件夹">
            <a:extLst>
              <a:ext uri="{FF2B5EF4-FFF2-40B4-BE49-F238E27FC236}">
                <a16:creationId xmlns:a16="http://schemas.microsoft.com/office/drawing/2014/main" id="{A480F173-6A64-451D-85A4-85B134C0FE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149" y="71022"/>
            <a:ext cx="870012" cy="8700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CBEA180-D4DC-4615-B76B-9F2FEADABC61}"/>
              </a:ext>
            </a:extLst>
          </p:cNvPr>
          <p:cNvSpPr txBox="1"/>
          <p:nvPr/>
        </p:nvSpPr>
        <p:spPr>
          <a:xfrm>
            <a:off x="1019161" y="337351"/>
            <a:ext cx="1402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Files</a:t>
            </a:r>
            <a:endParaRPr lang="zh-CN" altLang="en-US" sz="2800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ECD663B-4F4B-4AC4-8808-799147E26928}"/>
              </a:ext>
            </a:extLst>
          </p:cNvPr>
          <p:cNvGrpSpPr/>
          <p:nvPr/>
        </p:nvGrpSpPr>
        <p:grpSpPr>
          <a:xfrm>
            <a:off x="221942" y="1216241"/>
            <a:ext cx="1970843" cy="683580"/>
            <a:chOff x="221942" y="1216241"/>
            <a:chExt cx="1970843" cy="683580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DEB0A32F-FA70-433C-9C7D-1FC0AD9205FB}"/>
                </a:ext>
              </a:extLst>
            </p:cNvPr>
            <p:cNvSpPr/>
            <p:nvPr/>
          </p:nvSpPr>
          <p:spPr>
            <a:xfrm>
              <a:off x="221942" y="1216241"/>
              <a:ext cx="1970843" cy="68358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       </a:t>
              </a:r>
              <a:r>
                <a:rPr lang="en-US" altLang="zh-CN" sz="2000" dirty="0">
                  <a:solidFill>
                    <a:schemeClr val="tx1"/>
                  </a:solidFill>
                </a:rPr>
                <a:t>Music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D006C99-05EB-41C7-BBEE-6EC2B53BCA23}"/>
                </a:ext>
              </a:extLst>
            </p:cNvPr>
            <p:cNvSpPr/>
            <p:nvPr/>
          </p:nvSpPr>
          <p:spPr>
            <a:xfrm>
              <a:off x="584155" y="1433743"/>
              <a:ext cx="250346" cy="24857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9E0842F-705E-4DEE-9CEC-9C9948C89801}"/>
              </a:ext>
            </a:extLst>
          </p:cNvPr>
          <p:cNvGrpSpPr/>
          <p:nvPr/>
        </p:nvGrpSpPr>
        <p:grpSpPr>
          <a:xfrm>
            <a:off x="221942" y="2117323"/>
            <a:ext cx="1970843" cy="683580"/>
            <a:chOff x="221942" y="1216241"/>
            <a:chExt cx="1970843" cy="683580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64027567-699F-4DE7-B4DD-0F4D6BFAFC72}"/>
                </a:ext>
              </a:extLst>
            </p:cNvPr>
            <p:cNvSpPr/>
            <p:nvPr/>
          </p:nvSpPr>
          <p:spPr>
            <a:xfrm>
              <a:off x="221942" y="1216241"/>
              <a:ext cx="1970843" cy="68358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       </a:t>
              </a:r>
              <a:r>
                <a:rPr lang="en-US" altLang="zh-CN" sz="2000" dirty="0">
                  <a:solidFill>
                    <a:schemeClr val="tx1"/>
                  </a:solidFill>
                </a:rPr>
                <a:t>Videos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93FF7A9-9B67-4494-97D3-53037D0419F2}"/>
                </a:ext>
              </a:extLst>
            </p:cNvPr>
            <p:cNvSpPr/>
            <p:nvPr/>
          </p:nvSpPr>
          <p:spPr>
            <a:xfrm>
              <a:off x="584155" y="1433743"/>
              <a:ext cx="250346" cy="248575"/>
            </a:xfrm>
            <a:prstGeom prst="ellipse">
              <a:avLst/>
            </a:prstGeom>
            <a:solidFill>
              <a:srgbClr val="E20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586FCA3-9A1C-48A2-BB7D-637375EEACFA}"/>
              </a:ext>
            </a:extLst>
          </p:cNvPr>
          <p:cNvGrpSpPr/>
          <p:nvPr/>
        </p:nvGrpSpPr>
        <p:grpSpPr>
          <a:xfrm>
            <a:off x="221941" y="3018405"/>
            <a:ext cx="1970843" cy="683580"/>
            <a:chOff x="221942" y="1216241"/>
            <a:chExt cx="1970843" cy="683580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BB8710B9-BE93-4930-B366-A2CC194675A1}"/>
                </a:ext>
              </a:extLst>
            </p:cNvPr>
            <p:cNvSpPr/>
            <p:nvPr/>
          </p:nvSpPr>
          <p:spPr>
            <a:xfrm>
              <a:off x="221942" y="1216241"/>
              <a:ext cx="1970843" cy="68358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       </a:t>
              </a:r>
              <a:r>
                <a:rPr lang="en-US" altLang="zh-CN" sz="2000" dirty="0">
                  <a:solidFill>
                    <a:schemeClr val="tx1"/>
                  </a:solidFill>
                </a:rPr>
                <a:t>Apps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937C22F-61B6-4AC0-AC0F-860B64E3CA96}"/>
                </a:ext>
              </a:extLst>
            </p:cNvPr>
            <p:cNvSpPr/>
            <p:nvPr/>
          </p:nvSpPr>
          <p:spPr>
            <a:xfrm>
              <a:off x="584155" y="1433743"/>
              <a:ext cx="250346" cy="2485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2B6A62A-59AB-4C97-A9EE-0E28EE793B07}"/>
              </a:ext>
            </a:extLst>
          </p:cNvPr>
          <p:cNvGrpSpPr/>
          <p:nvPr/>
        </p:nvGrpSpPr>
        <p:grpSpPr>
          <a:xfrm>
            <a:off x="221941" y="3919487"/>
            <a:ext cx="1970843" cy="683580"/>
            <a:chOff x="221942" y="1216241"/>
            <a:chExt cx="1970843" cy="683580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4702648D-29F6-4A3A-8977-D6423A07E2F9}"/>
                </a:ext>
              </a:extLst>
            </p:cNvPr>
            <p:cNvSpPr/>
            <p:nvPr/>
          </p:nvSpPr>
          <p:spPr>
            <a:xfrm>
              <a:off x="221942" y="1216241"/>
              <a:ext cx="1970843" cy="68358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       </a:t>
              </a:r>
              <a:r>
                <a:rPr lang="en-US" altLang="zh-CN" sz="2000" dirty="0">
                  <a:solidFill>
                    <a:schemeClr val="tx1"/>
                  </a:solidFill>
                </a:rPr>
                <a:t>My Files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DF65C59D-E1A2-44DD-AD09-2D91159CCE95}"/>
                </a:ext>
              </a:extLst>
            </p:cNvPr>
            <p:cNvSpPr/>
            <p:nvPr/>
          </p:nvSpPr>
          <p:spPr>
            <a:xfrm>
              <a:off x="584155" y="1433743"/>
              <a:ext cx="250346" cy="2485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5F0BD2A-4D66-4691-A0FA-23A272091584}"/>
              </a:ext>
            </a:extLst>
          </p:cNvPr>
          <p:cNvCxnSpPr>
            <a:cxnSpLocks/>
          </p:cNvCxnSpPr>
          <p:nvPr/>
        </p:nvCxnSpPr>
        <p:spPr>
          <a:xfrm>
            <a:off x="149148" y="1083076"/>
            <a:ext cx="1173805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76DB9CE-1F07-4AF3-9AB9-0AC49DD67402}"/>
              </a:ext>
            </a:extLst>
          </p:cNvPr>
          <p:cNvCxnSpPr>
            <a:cxnSpLocks/>
          </p:cNvCxnSpPr>
          <p:nvPr/>
        </p:nvCxnSpPr>
        <p:spPr>
          <a:xfrm>
            <a:off x="2503210" y="1083076"/>
            <a:ext cx="0" cy="5573756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85DA824C-8B63-4DAF-81D1-4AB24D139516}"/>
              </a:ext>
            </a:extLst>
          </p:cNvPr>
          <p:cNvGrpSpPr/>
          <p:nvPr/>
        </p:nvGrpSpPr>
        <p:grpSpPr>
          <a:xfrm>
            <a:off x="2860778" y="1305582"/>
            <a:ext cx="3111548" cy="1107718"/>
            <a:chOff x="2860778" y="1305582"/>
            <a:chExt cx="3111548" cy="1107718"/>
          </a:xfrm>
        </p:grpSpPr>
        <p:pic>
          <p:nvPicPr>
            <p:cNvPr id="32" name="图形 31" descr="数据库">
              <a:hlinkClick r:id="rId4" action="ppaction://hlinksldjump"/>
              <a:extLst>
                <a:ext uri="{FF2B5EF4-FFF2-40B4-BE49-F238E27FC236}">
                  <a16:creationId xmlns:a16="http://schemas.microsoft.com/office/drawing/2014/main" id="{39548201-F6EC-4C20-AB5E-96381FB10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60778" y="1305582"/>
              <a:ext cx="1107718" cy="1107718"/>
            </a:xfrm>
            <a:prstGeom prst="rect">
              <a:avLst/>
            </a:prstGeom>
          </p:spPr>
        </p:pic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867D37F-2002-41C0-B3A8-C0FBBA75B80D}"/>
                </a:ext>
              </a:extLst>
            </p:cNvPr>
            <p:cNvSpPr txBox="1"/>
            <p:nvPr/>
          </p:nvSpPr>
          <p:spPr>
            <a:xfrm>
              <a:off x="3968496" y="1397776"/>
              <a:ext cx="20038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FCUOS Sys</a:t>
              </a:r>
            </a:p>
            <a:p>
              <a:endParaRPr lang="en-US" altLang="zh-CN" dirty="0"/>
            </a:p>
            <a:p>
              <a:r>
                <a:rPr lang="en-US" altLang="zh-CN" dirty="0"/>
                <a:t>Left:20G</a:t>
              </a:r>
              <a:endParaRPr lang="zh-CN" altLang="en-US" dirty="0"/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140B9DFB-5074-465B-9A8F-A45DE5C198BD}"/>
                </a:ext>
              </a:extLst>
            </p:cNvPr>
            <p:cNvSpPr/>
            <p:nvPr/>
          </p:nvSpPr>
          <p:spPr>
            <a:xfrm>
              <a:off x="4078224" y="1682318"/>
              <a:ext cx="1700784" cy="3019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EACD4908-0510-435E-AA5D-20B8BA37295B}"/>
                </a:ext>
              </a:extLst>
            </p:cNvPr>
            <p:cNvSpPr/>
            <p:nvPr/>
          </p:nvSpPr>
          <p:spPr>
            <a:xfrm>
              <a:off x="4078224" y="1682318"/>
              <a:ext cx="1417320" cy="30193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8748797A-9017-40DA-9C8D-995F7080B96F}"/>
              </a:ext>
            </a:extLst>
          </p:cNvPr>
          <p:cNvGrpSpPr/>
          <p:nvPr/>
        </p:nvGrpSpPr>
        <p:grpSpPr>
          <a:xfrm>
            <a:off x="6280804" y="1305581"/>
            <a:ext cx="3111537" cy="1107707"/>
            <a:chOff x="6280804" y="1305581"/>
            <a:chExt cx="3111537" cy="1107707"/>
          </a:xfrm>
        </p:grpSpPr>
        <p:pic>
          <p:nvPicPr>
            <p:cNvPr id="34" name="图形 33" descr="磁盘">
              <a:hlinkClick r:id="rId7" action="ppaction://hlinksldjump"/>
              <a:extLst>
                <a:ext uri="{FF2B5EF4-FFF2-40B4-BE49-F238E27FC236}">
                  <a16:creationId xmlns:a16="http://schemas.microsoft.com/office/drawing/2014/main" id="{BF805DD9-EC2F-4466-A06E-A39529167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280804" y="1305581"/>
              <a:ext cx="1107707" cy="1107707"/>
            </a:xfrm>
            <a:prstGeom prst="rect">
              <a:avLst/>
            </a:prstGeom>
          </p:spPr>
        </p:pic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C6C3CFD-0086-43D7-AB2C-E6A700FE15A2}"/>
                </a:ext>
              </a:extLst>
            </p:cNvPr>
            <p:cNvSpPr txBox="1"/>
            <p:nvPr/>
          </p:nvSpPr>
          <p:spPr>
            <a:xfrm>
              <a:off x="7388511" y="1438583"/>
              <a:ext cx="20038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D://</a:t>
              </a:r>
            </a:p>
            <a:p>
              <a:endParaRPr lang="en-US" altLang="zh-CN" dirty="0"/>
            </a:p>
            <a:p>
              <a:r>
                <a:rPr lang="en-US" altLang="zh-CN"/>
                <a:t>Left:</a:t>
              </a:r>
              <a:r>
                <a:rPr lang="en-US" altLang="zh-CN" dirty="0"/>
                <a:t>100G</a:t>
              </a:r>
              <a:endParaRPr lang="zh-CN" altLang="en-US" dirty="0"/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63030243-A405-440A-B65F-31B022E54338}"/>
                </a:ext>
              </a:extLst>
            </p:cNvPr>
            <p:cNvSpPr/>
            <p:nvPr/>
          </p:nvSpPr>
          <p:spPr>
            <a:xfrm>
              <a:off x="7498239" y="1723125"/>
              <a:ext cx="1700784" cy="3019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6BDDC0AE-5897-43CF-9555-A4E086F6DED6}"/>
                </a:ext>
              </a:extLst>
            </p:cNvPr>
            <p:cNvSpPr/>
            <p:nvPr/>
          </p:nvSpPr>
          <p:spPr>
            <a:xfrm>
              <a:off x="7498239" y="1723125"/>
              <a:ext cx="82137" cy="30193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9" name="图形 28" descr="线箭头水平手杖形">
            <a:hlinkClick r:id="" action="ppaction://hlinkshowjump?jump=endshow"/>
            <a:extLst>
              <a:ext uri="{FF2B5EF4-FFF2-40B4-BE49-F238E27FC236}">
                <a16:creationId xmlns:a16="http://schemas.microsoft.com/office/drawing/2014/main" id="{1C6FDF69-96BC-47D3-8159-49E6654338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917" y="6243376"/>
            <a:ext cx="543602" cy="54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43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文件夹">
            <a:extLst>
              <a:ext uri="{FF2B5EF4-FFF2-40B4-BE49-F238E27FC236}">
                <a16:creationId xmlns:a16="http://schemas.microsoft.com/office/drawing/2014/main" id="{A480F173-6A64-451D-85A4-85B134C0FE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149" y="71022"/>
            <a:ext cx="870012" cy="8700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CBEA180-D4DC-4615-B76B-9F2FEADABC61}"/>
              </a:ext>
            </a:extLst>
          </p:cNvPr>
          <p:cNvSpPr txBox="1"/>
          <p:nvPr/>
        </p:nvSpPr>
        <p:spPr>
          <a:xfrm>
            <a:off x="1019161" y="337351"/>
            <a:ext cx="1402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Files</a:t>
            </a:r>
            <a:endParaRPr lang="zh-CN" altLang="en-US" sz="2800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5F0BD2A-4D66-4691-A0FA-23A272091584}"/>
              </a:ext>
            </a:extLst>
          </p:cNvPr>
          <p:cNvCxnSpPr>
            <a:cxnSpLocks/>
          </p:cNvCxnSpPr>
          <p:nvPr/>
        </p:nvCxnSpPr>
        <p:spPr>
          <a:xfrm>
            <a:off x="149148" y="1083076"/>
            <a:ext cx="1173805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76DB9CE-1F07-4AF3-9AB9-0AC49DD67402}"/>
              </a:ext>
            </a:extLst>
          </p:cNvPr>
          <p:cNvCxnSpPr>
            <a:cxnSpLocks/>
          </p:cNvCxnSpPr>
          <p:nvPr/>
        </p:nvCxnSpPr>
        <p:spPr>
          <a:xfrm>
            <a:off x="2503210" y="1083076"/>
            <a:ext cx="0" cy="5573756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4B348DF-81DE-40F8-B3C1-85C6027E023F}"/>
              </a:ext>
            </a:extLst>
          </p:cNvPr>
          <p:cNvSpPr txBox="1"/>
          <p:nvPr/>
        </p:nvSpPr>
        <p:spPr>
          <a:xfrm>
            <a:off x="5952744" y="3235907"/>
            <a:ext cx="4306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3"/>
                </a:solidFill>
              </a:rPr>
              <a:t>You can’t read it</a:t>
            </a:r>
            <a:endParaRPr lang="zh-CN" altLang="en-US" sz="4000" dirty="0">
              <a:solidFill>
                <a:schemeClr val="accent3"/>
              </a:solidFill>
            </a:endParaRPr>
          </a:p>
        </p:txBody>
      </p:sp>
      <p:pic>
        <p:nvPicPr>
          <p:cNvPr id="8" name="图形 7" descr="线箭头水平手杖形">
            <a:hlinkClick r:id="rId4" action="ppaction://hlinksldjump"/>
            <a:extLst>
              <a:ext uri="{FF2B5EF4-FFF2-40B4-BE49-F238E27FC236}">
                <a16:creationId xmlns:a16="http://schemas.microsoft.com/office/drawing/2014/main" id="{C14D4E2E-0834-4406-B9C5-435C2A3B1D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44960" y="1083076"/>
            <a:ext cx="543602" cy="543602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595B4F80-361C-4772-A65A-41E51DB3EDB3}"/>
              </a:ext>
            </a:extLst>
          </p:cNvPr>
          <p:cNvGrpSpPr/>
          <p:nvPr/>
        </p:nvGrpSpPr>
        <p:grpSpPr>
          <a:xfrm>
            <a:off x="221942" y="1216241"/>
            <a:ext cx="1970843" cy="683580"/>
            <a:chOff x="221942" y="1216241"/>
            <a:chExt cx="1970843" cy="683580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E5C8F1FF-7879-451E-8BF7-EEFAA733A17F}"/>
                </a:ext>
              </a:extLst>
            </p:cNvPr>
            <p:cNvSpPr/>
            <p:nvPr/>
          </p:nvSpPr>
          <p:spPr>
            <a:xfrm>
              <a:off x="221942" y="1216241"/>
              <a:ext cx="1970843" cy="68358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       </a:t>
              </a:r>
              <a:r>
                <a:rPr lang="en-US" altLang="zh-CN" sz="2000" dirty="0">
                  <a:solidFill>
                    <a:schemeClr val="tx1"/>
                  </a:solidFill>
                </a:rPr>
                <a:t>Music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336438A4-7896-486B-8DB7-AB47E34C9AC6}"/>
                </a:ext>
              </a:extLst>
            </p:cNvPr>
            <p:cNvSpPr/>
            <p:nvPr/>
          </p:nvSpPr>
          <p:spPr>
            <a:xfrm>
              <a:off x="584155" y="1433743"/>
              <a:ext cx="250346" cy="24857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E54DBF4-B05F-44DF-86F0-441D47B6BDBD}"/>
              </a:ext>
            </a:extLst>
          </p:cNvPr>
          <p:cNvGrpSpPr/>
          <p:nvPr/>
        </p:nvGrpSpPr>
        <p:grpSpPr>
          <a:xfrm>
            <a:off x="221942" y="2117323"/>
            <a:ext cx="1970843" cy="683580"/>
            <a:chOff x="221942" y="1216241"/>
            <a:chExt cx="1970843" cy="683580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4CCFC2FF-187F-4A7F-A9B6-156CDDE635AD}"/>
                </a:ext>
              </a:extLst>
            </p:cNvPr>
            <p:cNvSpPr/>
            <p:nvPr/>
          </p:nvSpPr>
          <p:spPr>
            <a:xfrm>
              <a:off x="221942" y="1216241"/>
              <a:ext cx="1970843" cy="68358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       </a:t>
              </a:r>
              <a:r>
                <a:rPr lang="en-US" altLang="zh-CN" sz="2000" dirty="0">
                  <a:solidFill>
                    <a:schemeClr val="tx1"/>
                  </a:solidFill>
                </a:rPr>
                <a:t>Videos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5EFB7DE-8CB7-415D-B3DA-D477207C1198}"/>
                </a:ext>
              </a:extLst>
            </p:cNvPr>
            <p:cNvSpPr/>
            <p:nvPr/>
          </p:nvSpPr>
          <p:spPr>
            <a:xfrm>
              <a:off x="584155" y="1433743"/>
              <a:ext cx="250346" cy="248575"/>
            </a:xfrm>
            <a:prstGeom prst="ellipse">
              <a:avLst/>
            </a:prstGeom>
            <a:solidFill>
              <a:srgbClr val="E20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5BABBBF-F31D-4F62-80BB-FE7EE7651B22}"/>
              </a:ext>
            </a:extLst>
          </p:cNvPr>
          <p:cNvGrpSpPr/>
          <p:nvPr/>
        </p:nvGrpSpPr>
        <p:grpSpPr>
          <a:xfrm>
            <a:off x="221941" y="3018405"/>
            <a:ext cx="1970843" cy="683580"/>
            <a:chOff x="221942" y="1216241"/>
            <a:chExt cx="1970843" cy="683580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3743FA1A-8254-4621-8100-CD3D86A8B5C9}"/>
                </a:ext>
              </a:extLst>
            </p:cNvPr>
            <p:cNvSpPr/>
            <p:nvPr/>
          </p:nvSpPr>
          <p:spPr>
            <a:xfrm>
              <a:off x="221942" y="1216241"/>
              <a:ext cx="1970843" cy="68358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       </a:t>
              </a:r>
              <a:r>
                <a:rPr lang="en-US" altLang="zh-CN" sz="2000" dirty="0">
                  <a:solidFill>
                    <a:schemeClr val="tx1"/>
                  </a:solidFill>
                </a:rPr>
                <a:t>Apps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52056633-A5BA-4E5D-AC5A-362B2F073836}"/>
                </a:ext>
              </a:extLst>
            </p:cNvPr>
            <p:cNvSpPr/>
            <p:nvPr/>
          </p:nvSpPr>
          <p:spPr>
            <a:xfrm>
              <a:off x="584155" y="1433743"/>
              <a:ext cx="250346" cy="2485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C1C42EBF-756B-404B-BDD4-37C1048B356F}"/>
              </a:ext>
            </a:extLst>
          </p:cNvPr>
          <p:cNvGrpSpPr/>
          <p:nvPr/>
        </p:nvGrpSpPr>
        <p:grpSpPr>
          <a:xfrm>
            <a:off x="221941" y="3919487"/>
            <a:ext cx="1970843" cy="683580"/>
            <a:chOff x="221942" y="1216241"/>
            <a:chExt cx="1970843" cy="683580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B0318BE5-FF01-47B8-B8A3-8A87C22D9F26}"/>
                </a:ext>
              </a:extLst>
            </p:cNvPr>
            <p:cNvSpPr/>
            <p:nvPr/>
          </p:nvSpPr>
          <p:spPr>
            <a:xfrm>
              <a:off x="221942" y="1216241"/>
              <a:ext cx="1970843" cy="68358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       </a:t>
              </a:r>
              <a:r>
                <a:rPr lang="en-US" altLang="zh-CN" sz="2000" dirty="0">
                  <a:solidFill>
                    <a:schemeClr val="tx1"/>
                  </a:solidFill>
                </a:rPr>
                <a:t>My Files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9BB17CEE-3CC5-4D88-838E-F0B72967D91C}"/>
                </a:ext>
              </a:extLst>
            </p:cNvPr>
            <p:cNvSpPr/>
            <p:nvPr/>
          </p:nvSpPr>
          <p:spPr>
            <a:xfrm>
              <a:off x="584155" y="1433743"/>
              <a:ext cx="250346" cy="2485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6554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文件夹">
            <a:extLst>
              <a:ext uri="{FF2B5EF4-FFF2-40B4-BE49-F238E27FC236}">
                <a16:creationId xmlns:a16="http://schemas.microsoft.com/office/drawing/2014/main" id="{A480F173-6A64-451D-85A4-85B134C0FE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149" y="71022"/>
            <a:ext cx="870012" cy="8700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CBEA180-D4DC-4615-B76B-9F2FEADABC61}"/>
              </a:ext>
            </a:extLst>
          </p:cNvPr>
          <p:cNvSpPr txBox="1"/>
          <p:nvPr/>
        </p:nvSpPr>
        <p:spPr>
          <a:xfrm>
            <a:off x="1019161" y="337351"/>
            <a:ext cx="1402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Files</a:t>
            </a:r>
            <a:endParaRPr lang="zh-CN" altLang="en-US" sz="2800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5F0BD2A-4D66-4691-A0FA-23A272091584}"/>
              </a:ext>
            </a:extLst>
          </p:cNvPr>
          <p:cNvCxnSpPr>
            <a:cxnSpLocks/>
          </p:cNvCxnSpPr>
          <p:nvPr/>
        </p:nvCxnSpPr>
        <p:spPr>
          <a:xfrm>
            <a:off x="149148" y="1083076"/>
            <a:ext cx="1173805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76DB9CE-1F07-4AF3-9AB9-0AC49DD67402}"/>
              </a:ext>
            </a:extLst>
          </p:cNvPr>
          <p:cNvCxnSpPr>
            <a:cxnSpLocks/>
          </p:cNvCxnSpPr>
          <p:nvPr/>
        </p:nvCxnSpPr>
        <p:spPr>
          <a:xfrm>
            <a:off x="2503210" y="1083076"/>
            <a:ext cx="0" cy="5573756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形 19" descr="文件夹">
            <a:hlinkClick r:id="rId4" action="ppaction://hlinksldjump"/>
            <a:extLst>
              <a:ext uri="{FF2B5EF4-FFF2-40B4-BE49-F238E27FC236}">
                <a16:creationId xmlns:a16="http://schemas.microsoft.com/office/drawing/2014/main" id="{74391FF2-B353-481A-AE5D-2ADE8689F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3635" y="1247310"/>
            <a:ext cx="1045129" cy="1045129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5A10A1C6-2D9A-48EB-90F4-B9073F8ABEC9}"/>
              </a:ext>
            </a:extLst>
          </p:cNvPr>
          <p:cNvSpPr txBox="1"/>
          <p:nvPr/>
        </p:nvSpPr>
        <p:spPr>
          <a:xfrm>
            <a:off x="2923363" y="2104094"/>
            <a:ext cx="1402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Apps</a:t>
            </a:r>
            <a:endParaRPr lang="zh-CN" altLang="en-US" sz="2800" dirty="0"/>
          </a:p>
        </p:txBody>
      </p:sp>
      <p:pic>
        <p:nvPicPr>
          <p:cNvPr id="25" name="图形 24" descr="线箭头水平手杖形">
            <a:hlinkClick r:id="rId5" action="ppaction://hlinksldjump"/>
            <a:extLst>
              <a:ext uri="{FF2B5EF4-FFF2-40B4-BE49-F238E27FC236}">
                <a16:creationId xmlns:a16="http://schemas.microsoft.com/office/drawing/2014/main" id="{426FA97A-28B1-462D-AAD9-9D21D118A9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17" y="6243376"/>
            <a:ext cx="543602" cy="543602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19775EF6-D93B-4B0B-97F6-5EC6CEDE4AA5}"/>
              </a:ext>
            </a:extLst>
          </p:cNvPr>
          <p:cNvGrpSpPr/>
          <p:nvPr/>
        </p:nvGrpSpPr>
        <p:grpSpPr>
          <a:xfrm>
            <a:off x="221942" y="1216241"/>
            <a:ext cx="1970843" cy="683580"/>
            <a:chOff x="221942" y="1216241"/>
            <a:chExt cx="1970843" cy="683580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0C915ED1-FF14-49CE-A0E2-5D59EEAFFB23}"/>
                </a:ext>
              </a:extLst>
            </p:cNvPr>
            <p:cNvSpPr/>
            <p:nvPr/>
          </p:nvSpPr>
          <p:spPr>
            <a:xfrm>
              <a:off x="221942" y="1216241"/>
              <a:ext cx="1970843" cy="68358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       </a:t>
              </a:r>
              <a:r>
                <a:rPr lang="en-US" altLang="zh-CN" sz="2000" dirty="0">
                  <a:solidFill>
                    <a:schemeClr val="tx1"/>
                  </a:solidFill>
                </a:rPr>
                <a:t>Music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7C1BE06-DDDE-4143-BCC0-BACDDBD9217C}"/>
                </a:ext>
              </a:extLst>
            </p:cNvPr>
            <p:cNvSpPr/>
            <p:nvPr/>
          </p:nvSpPr>
          <p:spPr>
            <a:xfrm>
              <a:off x="584155" y="1433743"/>
              <a:ext cx="250346" cy="24857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F48F505-6160-4BF2-ADF6-5A08CD618B2E}"/>
              </a:ext>
            </a:extLst>
          </p:cNvPr>
          <p:cNvGrpSpPr/>
          <p:nvPr/>
        </p:nvGrpSpPr>
        <p:grpSpPr>
          <a:xfrm>
            <a:off x="221942" y="2117323"/>
            <a:ext cx="1970843" cy="683580"/>
            <a:chOff x="221942" y="1216241"/>
            <a:chExt cx="1970843" cy="683580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F38A9269-FCC9-4A7F-982C-8416E6C598E9}"/>
                </a:ext>
              </a:extLst>
            </p:cNvPr>
            <p:cNvSpPr/>
            <p:nvPr/>
          </p:nvSpPr>
          <p:spPr>
            <a:xfrm>
              <a:off x="221942" y="1216241"/>
              <a:ext cx="1970843" cy="68358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       </a:t>
              </a:r>
              <a:r>
                <a:rPr lang="en-US" altLang="zh-CN" sz="2000" dirty="0">
                  <a:solidFill>
                    <a:schemeClr val="tx1"/>
                  </a:solidFill>
                </a:rPr>
                <a:t>Videos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B44E6FC2-9616-4632-A4A6-CD3F7FCB4CAA}"/>
                </a:ext>
              </a:extLst>
            </p:cNvPr>
            <p:cNvSpPr/>
            <p:nvPr/>
          </p:nvSpPr>
          <p:spPr>
            <a:xfrm>
              <a:off x="584155" y="1433743"/>
              <a:ext cx="250346" cy="248575"/>
            </a:xfrm>
            <a:prstGeom prst="ellipse">
              <a:avLst/>
            </a:prstGeom>
            <a:solidFill>
              <a:srgbClr val="E20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873A739-C93A-4BAE-91A6-D907D5749844}"/>
              </a:ext>
            </a:extLst>
          </p:cNvPr>
          <p:cNvGrpSpPr/>
          <p:nvPr/>
        </p:nvGrpSpPr>
        <p:grpSpPr>
          <a:xfrm>
            <a:off x="221941" y="3018405"/>
            <a:ext cx="1970843" cy="683580"/>
            <a:chOff x="221942" y="1216241"/>
            <a:chExt cx="1970843" cy="683580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F5A784CB-6715-4041-B2E6-9C148CE02F4C}"/>
                </a:ext>
              </a:extLst>
            </p:cNvPr>
            <p:cNvSpPr/>
            <p:nvPr/>
          </p:nvSpPr>
          <p:spPr>
            <a:xfrm>
              <a:off x="221942" y="1216241"/>
              <a:ext cx="1970843" cy="68358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       </a:t>
              </a:r>
              <a:r>
                <a:rPr lang="en-US" altLang="zh-CN" sz="2000" dirty="0">
                  <a:solidFill>
                    <a:schemeClr val="tx1"/>
                  </a:solidFill>
                </a:rPr>
                <a:t>Apps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CD38D755-9094-4744-B0DC-71A462AD5878}"/>
                </a:ext>
              </a:extLst>
            </p:cNvPr>
            <p:cNvSpPr/>
            <p:nvPr/>
          </p:nvSpPr>
          <p:spPr>
            <a:xfrm>
              <a:off x="584155" y="1433743"/>
              <a:ext cx="250346" cy="2485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9FB67BEC-4AFA-40B4-B59C-F6680D09B558}"/>
              </a:ext>
            </a:extLst>
          </p:cNvPr>
          <p:cNvGrpSpPr/>
          <p:nvPr/>
        </p:nvGrpSpPr>
        <p:grpSpPr>
          <a:xfrm>
            <a:off x="221941" y="3919487"/>
            <a:ext cx="1970843" cy="683580"/>
            <a:chOff x="221942" y="1216241"/>
            <a:chExt cx="1970843" cy="683580"/>
          </a:xfrm>
        </p:grpSpPr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1B0118F2-5A27-402C-A403-F9738E23BC9E}"/>
                </a:ext>
              </a:extLst>
            </p:cNvPr>
            <p:cNvSpPr/>
            <p:nvPr/>
          </p:nvSpPr>
          <p:spPr>
            <a:xfrm>
              <a:off x="221942" y="1216241"/>
              <a:ext cx="1970843" cy="68358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       </a:t>
              </a:r>
              <a:r>
                <a:rPr lang="en-US" altLang="zh-CN" sz="2000" dirty="0">
                  <a:solidFill>
                    <a:schemeClr val="tx1"/>
                  </a:solidFill>
                </a:rPr>
                <a:t>My Files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C7F399F1-AAA6-494B-9FD1-E357B7BF3D06}"/>
                </a:ext>
              </a:extLst>
            </p:cNvPr>
            <p:cNvSpPr/>
            <p:nvPr/>
          </p:nvSpPr>
          <p:spPr>
            <a:xfrm>
              <a:off x="584155" y="1433743"/>
              <a:ext cx="250346" cy="2485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6306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45</Words>
  <Application>Microsoft Office PowerPoint</Application>
  <PresentationFormat>宽屏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马燕</dc:creator>
  <cp:lastModifiedBy>马 燕</cp:lastModifiedBy>
  <cp:revision>9</cp:revision>
  <dcterms:created xsi:type="dcterms:W3CDTF">2021-07-07T09:11:07Z</dcterms:created>
  <dcterms:modified xsi:type="dcterms:W3CDTF">2021-07-08T08:42:42Z</dcterms:modified>
</cp:coreProperties>
</file>