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me first introduce...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goal of the project…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2 hypothesis that we have tested...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two corpus in this project.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one is  CLMET. Its major advantage is that it is well balanced with mixed genres, including fictions, non-fictions, dramas, etc. However it does have two disadvantage: it is a relatively small corpus with two hundred and two mega bytes; year not exact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Corpus is the Gutenburg Project. One of its advantages is that it is a large corpus. The other one is that years of documents are accurate. But its disadvantage is that it is a fictions-only corpus, so it may not be very representative.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preprocessing, we conducted word segmentation, and then we removed common Eng stop words using natural language toolkit.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core concept in the measurement is…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One common application of cosine similarity in linguistics is that …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Application of cosine similarity in our project is calculating semantic shift - each unique word …….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used map reduce for word count and relative requency.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is similar to that from our class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frequency here is defined as the count of a unique word over the total count.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relative frequency is used in two tasks. The first task is in Analysis 1, when we calculate 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one is the selection of reference frame for computing collocation vectors. We picked the top 1000 non-stopwords with highest relative frequencies as the reference frame.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Change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Special Search Party (SSSP)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 Dai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Yilun Dai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Fangfang Wan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Jie 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Analysis: Semantic Shift X Period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29450" y="2078875"/>
            <a:ext cx="76887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magnitude of semantic change as a time series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Period 1: 1710-1780 → Period 2: 1780-1850 → Period 3: 1850-1920</a:t>
            </a:r>
            <a:endParaRPr/>
          </a:p>
        </p:txBody>
      </p:sp>
      <p:cxnSp>
        <p:nvCxnSpPr>
          <p:cNvPr id="151" name="Shape 151"/>
          <p:cNvCxnSpPr/>
          <p:nvPr/>
        </p:nvCxnSpPr>
        <p:spPr>
          <a:xfrm>
            <a:off x="2442625" y="3260425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x="4218100" y="3271075"/>
            <a:ext cx="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1011475" y="3701600"/>
            <a:ext cx="19047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Average Semantic Change: 0.5202187253842431</a:t>
            </a:r>
            <a:endParaRPr sz="105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681825" y="3701600"/>
            <a:ext cx="19047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Average Semantic Change: </a:t>
            </a:r>
            <a:r>
              <a:rPr lang="en" sz="1050"/>
              <a:t>0.5059622093006751</a:t>
            </a:r>
            <a:endParaRPr sz="105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https://en.wikipedia.org/wiki/Cosine_similarity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&amp; Hypothesis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main goal:  investigate what factors can influence the change of meanings of vocabularies</a:t>
            </a:r>
            <a:endParaRPr sz="1800"/>
          </a:p>
          <a:p>
            <a:pPr indent="-323850" lvl="0" marL="45720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Hypothesis 1: Semantic change has negative correlation with relative frequency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Hypothesis 2: Semantic change has positive correlation with number of meanings (polysemy)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Data Pre-Processing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1: The Corpus of Late Modern English Text (CLMET 3.1), </a:t>
            </a:r>
            <a:r>
              <a:rPr lang="en"/>
              <a:t>well-balanced/mixed genres, </a:t>
            </a:r>
            <a:r>
              <a:rPr lang="en"/>
              <a:t>relatively small corpus (202 MB), the year of some documents are not exact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Corpus 2: Gutenberg Project, large corpus (3.6 GB), fictions only (may not be very representative)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Pre-processing: w</a:t>
            </a:r>
            <a:r>
              <a:rPr lang="en"/>
              <a:t>ord segmentation → remove common English stop words (nltk)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of Semantic Shift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7650" y="2015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Definition of cosine similarity: similarity between two vectors (independent of length)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(Source of equation: </a:t>
            </a:r>
            <a:r>
              <a:rPr lang="en" sz="800"/>
              <a:t>https://en.wikipedia.org/wiki/Cosine_similarity)</a:t>
            </a:r>
            <a:endParaRPr sz="8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Application of cosine similarity in linguistics: cosine </a:t>
            </a:r>
            <a:r>
              <a:rPr lang="en"/>
              <a:t>similarity</a:t>
            </a:r>
            <a:r>
              <a:rPr lang="en"/>
              <a:t> between collocation vectors of two words → similarity of two words (meanings)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Application of cosine similarity in this project: Semantic shift - each unique word in each period has a corresponding vector,  and then we calculate cosine similarity between collocation vectors of the same word, in two different periods of time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250" y="2433000"/>
            <a:ext cx="3120199" cy="9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Collocation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67250" y="1853850"/>
            <a:ext cx="8209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“Conditional frequency” of vocabularies: how frequently does a word pair appear together in a sentence </a:t>
            </a:r>
            <a:r>
              <a:rPr lang="en" sz="1100"/>
              <a:t>(</a:t>
            </a:r>
            <a:r>
              <a:rPr lang="en" sz="1100"/>
              <a:t>Mapreduce)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reference frame: [programming, uchicago, yes, fun, bored]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Is programming fun                            programming:   [1,0,0,0,1,0] # The first element is the count of programming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Yes programming  is fun                   programming:  [1,0,0,1,1,0]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Reducer:                                                  programming:  [2,0,0,1,2,0]        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Vector for programming: [0, 0, 1, 2, 0] / 2 = [0, 0, ½, 1, 0]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/ Relative Frequency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the algorithm from class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Relative frequency = count of a unique word / total count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Analysis 1: the correlation between semantic shift and relative frequency.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Selection of reference frame for computing collocation vectors (top 1000 non-stopwords with highest </a:t>
            </a:r>
            <a:r>
              <a:rPr lang="en"/>
              <a:t>relative</a:t>
            </a:r>
            <a:r>
              <a:rPr lang="en"/>
              <a:t> frequencies were selected as the reference frame)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1: Semantic Shift X Relative Frequency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25" y="1994400"/>
            <a:ext cx="4152899" cy="288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750" y="2197875"/>
            <a:ext cx="4493625" cy="9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4445675" y="3230475"/>
            <a:ext cx="42591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a negative correlation between relative frequency and semantic shift (highly non-linear)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283375" y="2786950"/>
            <a:ext cx="710100" cy="333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920725" y="2786950"/>
            <a:ext cx="710100" cy="333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2: Semantic Shift X Polysemy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of polysemy: </a:t>
            </a:r>
            <a:r>
              <a:rPr lang="en"/>
              <a:t>PyDictionary().meaning(word)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“language” → polysemy = 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50" y="3122250"/>
            <a:ext cx="733878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2: Semantic Shift X Polysemy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38274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250" y="2195550"/>
            <a:ext cx="4573875" cy="11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5132725" y="2937575"/>
            <a:ext cx="710100" cy="333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996050" y="2937575"/>
            <a:ext cx="710100" cy="333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