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2.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5" r:id="rId2"/>
  </p:sldMasterIdLst>
  <p:notesMasterIdLst>
    <p:notesMasterId r:id="rId34"/>
  </p:notesMasterIdLst>
  <p:sldIdLst>
    <p:sldId id="256" r:id="rId3"/>
    <p:sldId id="397" r:id="rId4"/>
    <p:sldId id="409" r:id="rId5"/>
    <p:sldId id="8671" r:id="rId6"/>
    <p:sldId id="8672" r:id="rId7"/>
    <p:sldId id="8673" r:id="rId8"/>
    <p:sldId id="8637" r:id="rId9"/>
    <p:sldId id="8676" r:id="rId10"/>
    <p:sldId id="8675" r:id="rId11"/>
    <p:sldId id="8674" r:id="rId12"/>
    <p:sldId id="8625" r:id="rId13"/>
    <p:sldId id="8341" r:id="rId14"/>
    <p:sldId id="8512" r:id="rId15"/>
    <p:sldId id="410" r:id="rId16"/>
    <p:sldId id="8656" r:id="rId17"/>
    <p:sldId id="8669" r:id="rId18"/>
    <p:sldId id="8658" r:id="rId19"/>
    <p:sldId id="287" r:id="rId20"/>
    <p:sldId id="411" r:id="rId21"/>
    <p:sldId id="8607" r:id="rId22"/>
    <p:sldId id="8351" r:id="rId23"/>
    <p:sldId id="267" r:id="rId24"/>
    <p:sldId id="8522" r:id="rId25"/>
    <p:sldId id="412" r:id="rId26"/>
    <p:sldId id="8513" r:id="rId27"/>
    <p:sldId id="8427" r:id="rId28"/>
    <p:sldId id="8403" r:id="rId29"/>
    <p:sldId id="8523" r:id="rId30"/>
    <p:sldId id="8402" r:id="rId31"/>
    <p:sldId id="408" r:id="rId32"/>
    <p:sldId id="8670"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varScale="1">
        <p:scale>
          <a:sx n="86" d="100"/>
          <a:sy n="86" d="100"/>
        </p:scale>
        <p:origin x="557" y="6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9E29FD-5CB0-43B2-8DE4-7A81EECF5A0B}" type="datetimeFigureOut">
              <a:rPr lang="zh-CN" altLang="en-US" smtClean="0"/>
              <a:t>2020/11/2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A2CAD8-F91A-409A-B778-AA74111763F6}" type="slidenum">
              <a:rPr lang="zh-CN" altLang="en-US" smtClean="0"/>
              <a:t>‹#›</a:t>
            </a:fld>
            <a:endParaRPr lang="zh-CN" altLang="en-US"/>
          </a:p>
        </p:txBody>
      </p:sp>
    </p:spTree>
    <p:extLst>
      <p:ext uri="{BB962C8B-B14F-4D97-AF65-F5344CB8AC3E}">
        <p14:creationId xmlns:p14="http://schemas.microsoft.com/office/powerpoint/2010/main" val="3544031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1952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9B2E6E-5889-4D30-AE35-1CE0EE728D68}" type="slidenum">
              <a:rPr lang="zh-CN" altLang="en-US" smtClean="0"/>
              <a:t>21</a:t>
            </a:fld>
            <a:endParaRPr lang="zh-CN" altLang="en-US"/>
          </a:p>
        </p:txBody>
      </p:sp>
    </p:spTree>
    <p:extLst>
      <p:ext uri="{BB962C8B-B14F-4D97-AF65-F5344CB8AC3E}">
        <p14:creationId xmlns:p14="http://schemas.microsoft.com/office/powerpoint/2010/main" val="1283230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E8F154-D10B-4217-8098-E9B94BCC3F26}" type="slidenum">
              <a:rPr lang="zh-CN" altLang="en-US" smtClean="0"/>
              <a:t>22</a:t>
            </a:fld>
            <a:endParaRPr lang="zh-CN" altLang="en-US"/>
          </a:p>
        </p:txBody>
      </p:sp>
    </p:spTree>
    <p:extLst>
      <p:ext uri="{BB962C8B-B14F-4D97-AF65-F5344CB8AC3E}">
        <p14:creationId xmlns:p14="http://schemas.microsoft.com/office/powerpoint/2010/main" val="2424246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3475835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25</a:t>
            </a:fld>
            <a:endParaRPr lang="zh-CN" altLang="en-US"/>
          </a:p>
        </p:txBody>
      </p:sp>
    </p:spTree>
    <p:extLst>
      <p:ext uri="{BB962C8B-B14F-4D97-AF65-F5344CB8AC3E}">
        <p14:creationId xmlns:p14="http://schemas.microsoft.com/office/powerpoint/2010/main" val="42915024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68CC2D-76F1-462D-95A1-A11D84385989}" type="slidenum">
              <a:rPr lang="zh-CN" altLang="en-US" smtClean="0"/>
              <a:t>26</a:t>
            </a:fld>
            <a:endParaRPr lang="zh-CN" altLang="en-US"/>
          </a:p>
        </p:txBody>
      </p:sp>
    </p:spTree>
    <p:extLst>
      <p:ext uri="{BB962C8B-B14F-4D97-AF65-F5344CB8AC3E}">
        <p14:creationId xmlns:p14="http://schemas.microsoft.com/office/powerpoint/2010/main" val="2726407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73FEFC-5A44-4C02-99F1-5B7E9679A3F4}" type="slidenum">
              <a:rPr lang="zh-CN" altLang="en-US" smtClean="0"/>
              <a:t>27</a:t>
            </a:fld>
            <a:endParaRPr lang="zh-CN" altLang="en-US"/>
          </a:p>
        </p:txBody>
      </p:sp>
    </p:spTree>
    <p:extLst>
      <p:ext uri="{BB962C8B-B14F-4D97-AF65-F5344CB8AC3E}">
        <p14:creationId xmlns:p14="http://schemas.microsoft.com/office/powerpoint/2010/main" val="1484962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795E90E-5776-4F8A-ACD8-F3C897C8876C}" type="slidenum">
              <a:rPr lang="zh-CN" altLang="en-US" smtClean="0"/>
              <a:t>28</a:t>
            </a:fld>
            <a:endParaRPr lang="zh-CN" altLang="en-US"/>
          </a:p>
        </p:txBody>
      </p:sp>
    </p:spTree>
    <p:extLst>
      <p:ext uri="{BB962C8B-B14F-4D97-AF65-F5344CB8AC3E}">
        <p14:creationId xmlns:p14="http://schemas.microsoft.com/office/powerpoint/2010/main" val="19129271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73FEFC-5A44-4C02-99F1-5B7E9679A3F4}" type="slidenum">
              <a:rPr lang="zh-CN" altLang="en-US" smtClean="0"/>
              <a:t>29</a:t>
            </a:fld>
            <a:endParaRPr lang="zh-CN" altLang="en-US"/>
          </a:p>
        </p:txBody>
      </p:sp>
    </p:spTree>
    <p:extLst>
      <p:ext uri="{BB962C8B-B14F-4D97-AF65-F5344CB8AC3E}">
        <p14:creationId xmlns:p14="http://schemas.microsoft.com/office/powerpoint/2010/main" val="2100673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1184613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9B2E6E-5889-4D30-AE35-1CE0EE728D68}" type="slidenum">
              <a:rPr lang="zh-CN" altLang="en-US" smtClean="0"/>
              <a:t>12</a:t>
            </a:fld>
            <a:endParaRPr lang="zh-CN" altLang="en-US"/>
          </a:p>
        </p:txBody>
      </p:sp>
    </p:spTree>
    <p:extLst>
      <p:ext uri="{BB962C8B-B14F-4D97-AF65-F5344CB8AC3E}">
        <p14:creationId xmlns:p14="http://schemas.microsoft.com/office/powerpoint/2010/main" val="2010128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147727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548729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B2B86F-0BDE-4C9A-93E0-705925128E55}" type="slidenum">
              <a:rPr lang="zh-CN" altLang="en-US" smtClean="0"/>
              <a:t>16</a:t>
            </a:fld>
            <a:endParaRPr lang="zh-CN" altLang="en-US"/>
          </a:p>
        </p:txBody>
      </p:sp>
    </p:spTree>
    <p:extLst>
      <p:ext uri="{BB962C8B-B14F-4D97-AF65-F5344CB8AC3E}">
        <p14:creationId xmlns:p14="http://schemas.microsoft.com/office/powerpoint/2010/main" val="2205442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118104A-5641-4B11-ABFC-8CE18B257510}" type="slidenum">
              <a:rPr lang="zh-CN" altLang="en-US" smtClean="0"/>
              <a:t>17</a:t>
            </a:fld>
            <a:endParaRPr lang="zh-CN" altLang="en-US"/>
          </a:p>
        </p:txBody>
      </p:sp>
    </p:spTree>
    <p:extLst>
      <p:ext uri="{BB962C8B-B14F-4D97-AF65-F5344CB8AC3E}">
        <p14:creationId xmlns:p14="http://schemas.microsoft.com/office/powerpoint/2010/main" val="535306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3D7A4E-2AB8-4FC9-8660-C5051A36BF26}" type="slidenum">
              <a:rPr lang="zh-CN" altLang="en-US" smtClean="0"/>
              <a:t>18</a:t>
            </a:fld>
            <a:endParaRPr lang="zh-CN" altLang="en-US"/>
          </a:p>
        </p:txBody>
      </p:sp>
    </p:spTree>
    <p:extLst>
      <p:ext uri="{BB962C8B-B14F-4D97-AF65-F5344CB8AC3E}">
        <p14:creationId xmlns:p14="http://schemas.microsoft.com/office/powerpoint/2010/main" val="28047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20</a:t>
            </a:fld>
            <a:endParaRPr lang="zh-CN" altLang="en-US"/>
          </a:p>
        </p:txBody>
      </p:sp>
    </p:spTree>
    <p:extLst>
      <p:ext uri="{BB962C8B-B14F-4D97-AF65-F5344CB8AC3E}">
        <p14:creationId xmlns:p14="http://schemas.microsoft.com/office/powerpoint/2010/main" val="2548421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9E6307-B339-4BB6-917D-3C23473274C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2072071-EDC3-4497-9CF5-D380D82635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60F51E2-6110-42B6-AD1C-2A061E700915}"/>
              </a:ext>
            </a:extLst>
          </p:cNvPr>
          <p:cNvSpPr>
            <a:spLocks noGrp="1"/>
          </p:cNvSpPr>
          <p:nvPr>
            <p:ph type="dt" sz="half" idx="10"/>
          </p:nvPr>
        </p:nvSpPr>
        <p:spPr/>
        <p:txBody>
          <a:bodyPr/>
          <a:lstStyle/>
          <a:p>
            <a:fld id="{851456EF-EDA7-466D-90A9-97D47B7037CB}" type="datetimeFigureOut">
              <a:rPr lang="zh-CN" altLang="en-US" smtClean="0"/>
              <a:t>2020/11/2</a:t>
            </a:fld>
            <a:endParaRPr lang="zh-CN" altLang="en-US"/>
          </a:p>
        </p:txBody>
      </p:sp>
      <p:sp>
        <p:nvSpPr>
          <p:cNvPr id="5" name="页脚占位符 4">
            <a:extLst>
              <a:ext uri="{FF2B5EF4-FFF2-40B4-BE49-F238E27FC236}">
                <a16:creationId xmlns:a16="http://schemas.microsoft.com/office/drawing/2014/main" id="{0FB077BF-E70D-46F2-806A-019D5E9D85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190F3DE-A7B7-4C33-862E-179405C3ACF5}"/>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2253811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DF56CA-60B2-41D2-9BC1-9F491180B7C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D036413-0D1F-49C6-ABC3-E88B00AA9D1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90967AC-5B2E-4CE5-B02B-28F41E919F81}"/>
              </a:ext>
            </a:extLst>
          </p:cNvPr>
          <p:cNvSpPr>
            <a:spLocks noGrp="1"/>
          </p:cNvSpPr>
          <p:nvPr>
            <p:ph type="dt" sz="half" idx="10"/>
          </p:nvPr>
        </p:nvSpPr>
        <p:spPr/>
        <p:txBody>
          <a:bodyPr/>
          <a:lstStyle/>
          <a:p>
            <a:fld id="{851456EF-EDA7-466D-90A9-97D47B7037CB}" type="datetimeFigureOut">
              <a:rPr lang="zh-CN" altLang="en-US" smtClean="0"/>
              <a:t>2020/11/2</a:t>
            </a:fld>
            <a:endParaRPr lang="zh-CN" altLang="en-US"/>
          </a:p>
        </p:txBody>
      </p:sp>
      <p:sp>
        <p:nvSpPr>
          <p:cNvPr id="5" name="页脚占位符 4">
            <a:extLst>
              <a:ext uri="{FF2B5EF4-FFF2-40B4-BE49-F238E27FC236}">
                <a16:creationId xmlns:a16="http://schemas.microsoft.com/office/drawing/2014/main" id="{8E7432D6-B28E-4415-90A8-1491910D2A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D1B169-DE41-4C59-B264-6376E14F05E3}"/>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2596725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F2B3E7E-5BF0-4A59-8E75-85A611782CB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8194D29-58BB-4975-B376-EF1A5BC29E8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808C711-39DA-4EF0-8F62-5B958554AD34}"/>
              </a:ext>
            </a:extLst>
          </p:cNvPr>
          <p:cNvSpPr>
            <a:spLocks noGrp="1"/>
          </p:cNvSpPr>
          <p:nvPr>
            <p:ph type="dt" sz="half" idx="10"/>
          </p:nvPr>
        </p:nvSpPr>
        <p:spPr/>
        <p:txBody>
          <a:bodyPr/>
          <a:lstStyle/>
          <a:p>
            <a:fld id="{851456EF-EDA7-466D-90A9-97D47B7037CB}" type="datetimeFigureOut">
              <a:rPr lang="zh-CN" altLang="en-US" smtClean="0"/>
              <a:t>2020/11/2</a:t>
            </a:fld>
            <a:endParaRPr lang="zh-CN" altLang="en-US"/>
          </a:p>
        </p:txBody>
      </p:sp>
      <p:sp>
        <p:nvSpPr>
          <p:cNvPr id="5" name="页脚占位符 4">
            <a:extLst>
              <a:ext uri="{FF2B5EF4-FFF2-40B4-BE49-F238E27FC236}">
                <a16:creationId xmlns:a16="http://schemas.microsoft.com/office/drawing/2014/main" id="{E334A974-65FE-4464-B01A-02E8F7EFEA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5120632-8296-4676-AD40-600AE63B59EE}"/>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1885388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10" name="Picture Placeholder 9"/>
          <p:cNvSpPr>
            <a:spLocks noGrp="1"/>
          </p:cNvSpPr>
          <p:nvPr>
            <p:ph type="pic" sz="quarter" idx="21"/>
          </p:nvPr>
        </p:nvSpPr>
        <p:spPr>
          <a:xfrm>
            <a:off x="6659563" y="2632075"/>
            <a:ext cx="4295775" cy="2684463"/>
          </a:xfrm>
          <a:prstGeom prst="rect">
            <a:avLst/>
          </a:prstGeom>
        </p:spPr>
        <p:txBody>
          <a:bodyPr/>
          <a:lstStyle/>
          <a:p>
            <a:endParaRPr lang="id-ID"/>
          </a:p>
        </p:txBody>
      </p:sp>
      <p:sp>
        <p:nvSpPr>
          <p:cNvPr id="5" name="Picture Placeholder 4"/>
          <p:cNvSpPr>
            <a:spLocks noGrp="1"/>
          </p:cNvSpPr>
          <p:nvPr>
            <p:ph type="pic" sz="quarter" idx="10"/>
          </p:nvPr>
        </p:nvSpPr>
        <p:spPr>
          <a:xfrm>
            <a:off x="877887" y="4664885"/>
            <a:ext cx="827316" cy="827314"/>
          </a:xfrm>
          <a:custGeom>
            <a:avLst/>
            <a:gdLst>
              <a:gd name="connsiteX0" fmla="*/ 353639 w 707278"/>
              <a:gd name="connsiteY0" fmla="*/ 0 h 707276"/>
              <a:gd name="connsiteX1" fmla="*/ 707278 w 707278"/>
              <a:gd name="connsiteY1" fmla="*/ 353638 h 707276"/>
              <a:gd name="connsiteX2" fmla="*/ 353639 w 707278"/>
              <a:gd name="connsiteY2" fmla="*/ 707276 h 707276"/>
              <a:gd name="connsiteX3" fmla="*/ 0 w 707278"/>
              <a:gd name="connsiteY3" fmla="*/ 353638 h 707276"/>
              <a:gd name="connsiteX4" fmla="*/ 353639 w 707278"/>
              <a:gd name="connsiteY4" fmla="*/ 0 h 707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278" h="707276">
                <a:moveTo>
                  <a:pt x="353639" y="0"/>
                </a:moveTo>
                <a:cubicBezTo>
                  <a:pt x="548948" y="0"/>
                  <a:pt x="707278" y="158329"/>
                  <a:pt x="707278" y="353638"/>
                </a:cubicBezTo>
                <a:cubicBezTo>
                  <a:pt x="707278" y="548947"/>
                  <a:pt x="548948" y="707276"/>
                  <a:pt x="353639" y="707276"/>
                </a:cubicBezTo>
                <a:cubicBezTo>
                  <a:pt x="158330" y="707276"/>
                  <a:pt x="0" y="548947"/>
                  <a:pt x="0" y="353638"/>
                </a:cubicBezTo>
                <a:cubicBezTo>
                  <a:pt x="0" y="158329"/>
                  <a:pt x="158330" y="0"/>
                  <a:pt x="353639" y="0"/>
                </a:cubicBezTo>
                <a:close/>
              </a:path>
            </a:pathLst>
          </a:custGeom>
          <a:effectLst>
            <a:outerShdw blurRad="127000" sx="102000" sy="102000" algn="ctr" rotWithShape="0">
              <a:schemeClr val="tx1">
                <a:lumMod val="95000"/>
                <a:lumOff val="5000"/>
                <a:alpha val="40000"/>
              </a:schemeClr>
            </a:outerShdw>
          </a:effectLst>
        </p:spPr>
        <p:txBody>
          <a:bodyPr wrap="square">
            <a:noAutofit/>
          </a:bodyPr>
          <a:lstStyle>
            <a:lvl1pPr marL="0" indent="0">
              <a:buNone/>
              <a:defRPr sz="100"/>
            </a:lvl1pPr>
          </a:lstStyle>
          <a:p>
            <a:endParaRPr lang="id-ID" dirty="0"/>
          </a:p>
        </p:txBody>
      </p:sp>
    </p:spTree>
    <p:extLst>
      <p:ext uri="{BB962C8B-B14F-4D97-AF65-F5344CB8AC3E}">
        <p14:creationId xmlns:p14="http://schemas.microsoft.com/office/powerpoint/2010/main" val="3675812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1166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0944437"/>
      </p:ext>
    </p:extLst>
  </p:cSld>
  <p:clrMapOvr>
    <a:masterClrMapping/>
  </p:clrMapOvr>
  <mc:AlternateContent xmlns:mc="http://schemas.openxmlformats.org/markup-compatibility/2006" xmlns:p14="http://schemas.microsoft.com/office/powerpoint/2010/main">
    <mc:Choice Requires="p14">
      <p:transition spd="slow" p14:dur="1400" advTm="0">
        <p:blinds/>
      </p:transition>
    </mc:Choice>
    <mc:Fallback xmlns="">
      <p:transition spd="slow" advTm="0">
        <p:blind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2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1614436" y="2402025"/>
            <a:ext cx="4271050" cy="2700705"/>
          </a:xfrm>
          <a:custGeom>
            <a:avLst/>
            <a:gdLst>
              <a:gd name="connsiteX0" fmla="*/ 0 w 4271050"/>
              <a:gd name="connsiteY0" fmla="*/ 0 h 2700705"/>
              <a:gd name="connsiteX1" fmla="*/ 4271050 w 4271050"/>
              <a:gd name="connsiteY1" fmla="*/ 0 h 2700705"/>
              <a:gd name="connsiteX2" fmla="*/ 4271050 w 4271050"/>
              <a:gd name="connsiteY2" fmla="*/ 2700705 h 2700705"/>
              <a:gd name="connsiteX3" fmla="*/ 0 w 4271050"/>
              <a:gd name="connsiteY3" fmla="*/ 2700705 h 2700705"/>
            </a:gdLst>
            <a:ahLst/>
            <a:cxnLst>
              <a:cxn ang="0">
                <a:pos x="connsiteX0" y="connsiteY0"/>
              </a:cxn>
              <a:cxn ang="0">
                <a:pos x="connsiteX1" y="connsiteY1"/>
              </a:cxn>
              <a:cxn ang="0">
                <a:pos x="connsiteX2" y="connsiteY2"/>
              </a:cxn>
              <a:cxn ang="0">
                <a:pos x="connsiteX3" y="connsiteY3"/>
              </a:cxn>
            </a:cxnLst>
            <a:rect l="l" t="t" r="r" b="b"/>
            <a:pathLst>
              <a:path w="4271050" h="2700705">
                <a:moveTo>
                  <a:pt x="0" y="0"/>
                </a:moveTo>
                <a:lnTo>
                  <a:pt x="4271050" y="0"/>
                </a:lnTo>
                <a:lnTo>
                  <a:pt x="4271050" y="2700705"/>
                </a:lnTo>
                <a:lnTo>
                  <a:pt x="0" y="2700705"/>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228550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C25B2B0-692A-46A2-956F-D87A1A3CFB5B}" type="datetimeFigureOut">
              <a:rPr lang="zh-CN" altLang="en-US"/>
              <a:pPr>
                <a:defRPr/>
              </a:pPr>
              <a:t>2020/11/2</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CE584FB-8213-408C-973A-0BFE315A5B2C}" type="slidenum">
              <a:rPr lang="zh-CN" altLang="en-US"/>
              <a:pPr>
                <a:defRPr/>
              </a:pPr>
              <a:t>‹#›</a:t>
            </a:fld>
            <a:endParaRPr lang="zh-CN" altLang="en-US"/>
          </a:p>
        </p:txBody>
      </p:sp>
    </p:spTree>
    <p:extLst>
      <p:ext uri="{BB962C8B-B14F-4D97-AF65-F5344CB8AC3E}">
        <p14:creationId xmlns:p14="http://schemas.microsoft.com/office/powerpoint/2010/main" val="2882992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43223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88110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26760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EF77EB-7B1C-4797-B807-1B765A21622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F7EB334-C061-42FA-A5AE-07BFA35371E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147535A-CA5C-4FEB-8741-595DAEBF8813}"/>
              </a:ext>
            </a:extLst>
          </p:cNvPr>
          <p:cNvSpPr>
            <a:spLocks noGrp="1"/>
          </p:cNvSpPr>
          <p:nvPr>
            <p:ph type="dt" sz="half" idx="10"/>
          </p:nvPr>
        </p:nvSpPr>
        <p:spPr/>
        <p:txBody>
          <a:bodyPr/>
          <a:lstStyle/>
          <a:p>
            <a:fld id="{851456EF-EDA7-466D-90A9-97D47B7037CB}" type="datetimeFigureOut">
              <a:rPr lang="zh-CN" altLang="en-US" smtClean="0"/>
              <a:t>2020/11/2</a:t>
            </a:fld>
            <a:endParaRPr lang="zh-CN" altLang="en-US"/>
          </a:p>
        </p:txBody>
      </p:sp>
      <p:sp>
        <p:nvSpPr>
          <p:cNvPr id="5" name="页脚占位符 4">
            <a:extLst>
              <a:ext uri="{FF2B5EF4-FFF2-40B4-BE49-F238E27FC236}">
                <a16:creationId xmlns:a16="http://schemas.microsoft.com/office/drawing/2014/main" id="{0E5168A3-DC42-4431-B2A4-33DDF8F942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8EB0B5-8941-4C75-B707-5940D44EDB0D}"/>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16745463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832695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294952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681637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698604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577915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173929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061684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07817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05127F-20D8-4068-878F-48890575BF3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B98F518-0D22-4132-8C68-ED1D54680E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A1F2D2F-B897-46FD-A83C-A03ED06B7A11}"/>
              </a:ext>
            </a:extLst>
          </p:cNvPr>
          <p:cNvSpPr>
            <a:spLocks noGrp="1"/>
          </p:cNvSpPr>
          <p:nvPr>
            <p:ph type="dt" sz="half" idx="10"/>
          </p:nvPr>
        </p:nvSpPr>
        <p:spPr/>
        <p:txBody>
          <a:bodyPr/>
          <a:lstStyle/>
          <a:p>
            <a:fld id="{851456EF-EDA7-466D-90A9-97D47B7037CB}" type="datetimeFigureOut">
              <a:rPr lang="zh-CN" altLang="en-US" smtClean="0"/>
              <a:t>2020/11/2</a:t>
            </a:fld>
            <a:endParaRPr lang="zh-CN" altLang="en-US"/>
          </a:p>
        </p:txBody>
      </p:sp>
      <p:sp>
        <p:nvSpPr>
          <p:cNvPr id="5" name="页脚占位符 4">
            <a:extLst>
              <a:ext uri="{FF2B5EF4-FFF2-40B4-BE49-F238E27FC236}">
                <a16:creationId xmlns:a16="http://schemas.microsoft.com/office/drawing/2014/main" id="{BE6671F4-D60B-47B4-BB35-3100C47437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45399D-A2E8-4CAD-B3BB-26E911D8EAC7}"/>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3880927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94A8BC-975A-4B24-8DA5-BFD4085B51A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1B4331B-1258-49A7-A448-BA619BD2CBF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A832F10-E7A1-4918-9586-614F89310C7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6315400-E657-44A6-9431-0775D1338014}"/>
              </a:ext>
            </a:extLst>
          </p:cNvPr>
          <p:cNvSpPr>
            <a:spLocks noGrp="1"/>
          </p:cNvSpPr>
          <p:nvPr>
            <p:ph type="dt" sz="half" idx="10"/>
          </p:nvPr>
        </p:nvSpPr>
        <p:spPr/>
        <p:txBody>
          <a:bodyPr/>
          <a:lstStyle/>
          <a:p>
            <a:fld id="{851456EF-EDA7-466D-90A9-97D47B7037CB}" type="datetimeFigureOut">
              <a:rPr lang="zh-CN" altLang="en-US" smtClean="0"/>
              <a:t>2020/11/2</a:t>
            </a:fld>
            <a:endParaRPr lang="zh-CN" altLang="en-US"/>
          </a:p>
        </p:txBody>
      </p:sp>
      <p:sp>
        <p:nvSpPr>
          <p:cNvPr id="6" name="页脚占位符 5">
            <a:extLst>
              <a:ext uri="{FF2B5EF4-FFF2-40B4-BE49-F238E27FC236}">
                <a16:creationId xmlns:a16="http://schemas.microsoft.com/office/drawing/2014/main" id="{894BE32A-A4EE-4002-9DA3-2E867BA7937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05ECE8-9536-4F2A-A2C6-F24A7E3A8A33}"/>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3955497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728D4C-61C7-4860-85A6-A3F6A9C47BB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5DC5404-67DA-47BC-BDC7-CFE0371E0D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DC7319B-9EFD-4F2B-AFB4-6F8FF9B70EC3}"/>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BA08BC7-5813-4F8F-A400-9C517B3D3C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D2A17C35-FA6D-40CF-817E-CED56FC4744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C908C43-40B8-47E0-BEE5-4D569B395DA2}"/>
              </a:ext>
            </a:extLst>
          </p:cNvPr>
          <p:cNvSpPr>
            <a:spLocks noGrp="1"/>
          </p:cNvSpPr>
          <p:nvPr>
            <p:ph type="dt" sz="half" idx="10"/>
          </p:nvPr>
        </p:nvSpPr>
        <p:spPr/>
        <p:txBody>
          <a:bodyPr/>
          <a:lstStyle/>
          <a:p>
            <a:fld id="{851456EF-EDA7-466D-90A9-97D47B7037CB}" type="datetimeFigureOut">
              <a:rPr lang="zh-CN" altLang="en-US" smtClean="0"/>
              <a:t>2020/11/2</a:t>
            </a:fld>
            <a:endParaRPr lang="zh-CN" altLang="en-US"/>
          </a:p>
        </p:txBody>
      </p:sp>
      <p:sp>
        <p:nvSpPr>
          <p:cNvPr id="8" name="页脚占位符 7">
            <a:extLst>
              <a:ext uri="{FF2B5EF4-FFF2-40B4-BE49-F238E27FC236}">
                <a16:creationId xmlns:a16="http://schemas.microsoft.com/office/drawing/2014/main" id="{5B9C5204-5B7E-43D5-BD5A-EE4E20494E9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9D37292-8C9A-410B-BA66-F18700020CD3}"/>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
        <p:nvSpPr>
          <p:cNvPr id="11" name="矩形 10"/>
          <p:cNvSpPr/>
          <p:nvPr userDrawn="1"/>
        </p:nvSpPr>
        <p:spPr>
          <a:xfrm>
            <a:off x="8864085" y="6382135"/>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2586564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D604C9-D928-41DE-A839-3EAEC1FAB62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5DAC134-AFFB-4EBC-8577-3763C77156F6}"/>
              </a:ext>
            </a:extLst>
          </p:cNvPr>
          <p:cNvSpPr>
            <a:spLocks noGrp="1"/>
          </p:cNvSpPr>
          <p:nvPr>
            <p:ph type="dt" sz="half" idx="10"/>
          </p:nvPr>
        </p:nvSpPr>
        <p:spPr/>
        <p:txBody>
          <a:bodyPr/>
          <a:lstStyle/>
          <a:p>
            <a:fld id="{851456EF-EDA7-466D-90A9-97D47B7037CB}" type="datetimeFigureOut">
              <a:rPr lang="zh-CN" altLang="en-US" smtClean="0"/>
              <a:t>2020/11/2</a:t>
            </a:fld>
            <a:endParaRPr lang="zh-CN" altLang="en-US"/>
          </a:p>
        </p:txBody>
      </p:sp>
      <p:sp>
        <p:nvSpPr>
          <p:cNvPr id="4" name="页脚占位符 3">
            <a:extLst>
              <a:ext uri="{FF2B5EF4-FFF2-40B4-BE49-F238E27FC236}">
                <a16:creationId xmlns:a16="http://schemas.microsoft.com/office/drawing/2014/main" id="{65D0B644-513C-4606-84A6-087331DB599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AF4FFAE-F259-4982-A5E1-51E875184446}"/>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2150271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B8FB671-D110-4C75-BC20-D71012F4A82D}"/>
              </a:ext>
            </a:extLst>
          </p:cNvPr>
          <p:cNvSpPr>
            <a:spLocks noGrp="1"/>
          </p:cNvSpPr>
          <p:nvPr>
            <p:ph type="dt" sz="half" idx="10"/>
          </p:nvPr>
        </p:nvSpPr>
        <p:spPr/>
        <p:txBody>
          <a:bodyPr/>
          <a:lstStyle/>
          <a:p>
            <a:fld id="{851456EF-EDA7-466D-90A9-97D47B7037CB}" type="datetimeFigureOut">
              <a:rPr lang="zh-CN" altLang="en-US" smtClean="0"/>
              <a:t>2020/11/2</a:t>
            </a:fld>
            <a:endParaRPr lang="zh-CN" altLang="en-US"/>
          </a:p>
        </p:txBody>
      </p:sp>
      <p:sp>
        <p:nvSpPr>
          <p:cNvPr id="3" name="页脚占位符 2">
            <a:extLst>
              <a:ext uri="{FF2B5EF4-FFF2-40B4-BE49-F238E27FC236}">
                <a16:creationId xmlns:a16="http://schemas.microsoft.com/office/drawing/2014/main" id="{14D5A602-2A66-4B9D-AC99-DCA045FC370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AFDC037-E85D-4B1C-AAF2-707E200379B3}"/>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1390718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8E56B-88A9-4A63-AA39-EEC66F4BBF1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DAD1967-9EA4-49D8-B47A-A4928B9BDA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B30B7C7-9F69-405B-A724-A56FFE8CF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5A3FB0E-9CF1-484B-B4E7-EDED727E82EA}"/>
              </a:ext>
            </a:extLst>
          </p:cNvPr>
          <p:cNvSpPr>
            <a:spLocks noGrp="1"/>
          </p:cNvSpPr>
          <p:nvPr>
            <p:ph type="dt" sz="half" idx="10"/>
          </p:nvPr>
        </p:nvSpPr>
        <p:spPr/>
        <p:txBody>
          <a:bodyPr/>
          <a:lstStyle/>
          <a:p>
            <a:fld id="{851456EF-EDA7-466D-90A9-97D47B7037CB}" type="datetimeFigureOut">
              <a:rPr lang="zh-CN" altLang="en-US" smtClean="0"/>
              <a:t>2020/11/2</a:t>
            </a:fld>
            <a:endParaRPr lang="zh-CN" altLang="en-US"/>
          </a:p>
        </p:txBody>
      </p:sp>
      <p:sp>
        <p:nvSpPr>
          <p:cNvPr id="6" name="页脚占位符 5">
            <a:extLst>
              <a:ext uri="{FF2B5EF4-FFF2-40B4-BE49-F238E27FC236}">
                <a16:creationId xmlns:a16="http://schemas.microsoft.com/office/drawing/2014/main" id="{A0058464-C1D5-4E69-91AB-FEEADBE5E5F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FD4698F-D47F-464C-8A82-581E076C7912}"/>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3075777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ACE7E5-5001-424A-AA19-22C73E29242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37281FE-6EDA-43D6-9015-553BF16EDF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30C39A6-BBC0-4016-B558-EF17FDE349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C7275C6-0447-48E4-871A-D2274E6D9624}"/>
              </a:ext>
            </a:extLst>
          </p:cNvPr>
          <p:cNvSpPr>
            <a:spLocks noGrp="1"/>
          </p:cNvSpPr>
          <p:nvPr>
            <p:ph type="dt" sz="half" idx="10"/>
          </p:nvPr>
        </p:nvSpPr>
        <p:spPr/>
        <p:txBody>
          <a:bodyPr/>
          <a:lstStyle/>
          <a:p>
            <a:fld id="{851456EF-EDA7-466D-90A9-97D47B7037CB}" type="datetimeFigureOut">
              <a:rPr lang="zh-CN" altLang="en-US" smtClean="0"/>
              <a:t>2020/11/2</a:t>
            </a:fld>
            <a:endParaRPr lang="zh-CN" altLang="en-US"/>
          </a:p>
        </p:txBody>
      </p:sp>
      <p:sp>
        <p:nvSpPr>
          <p:cNvPr id="6" name="页脚占位符 5">
            <a:extLst>
              <a:ext uri="{FF2B5EF4-FFF2-40B4-BE49-F238E27FC236}">
                <a16:creationId xmlns:a16="http://schemas.microsoft.com/office/drawing/2014/main" id="{4EAF0A44-B67C-432B-AF7A-A261D75E71C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54500BC-68D8-47FB-87BF-3CAD99BFFBC4}"/>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1040532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F7264FB-0618-4E18-959B-77CB113B87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6F56141-EDC8-4561-B210-A15B1651A4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B2B7860-1501-44BF-BDA2-4ECAC48F4C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1456EF-EDA7-466D-90A9-97D47B7037CB}" type="datetimeFigureOut">
              <a:rPr lang="zh-CN" altLang="en-US" smtClean="0"/>
              <a:t>2020/11/2</a:t>
            </a:fld>
            <a:endParaRPr lang="zh-CN" altLang="en-US"/>
          </a:p>
        </p:txBody>
      </p:sp>
      <p:sp>
        <p:nvSpPr>
          <p:cNvPr id="5" name="页脚占位符 4">
            <a:extLst>
              <a:ext uri="{FF2B5EF4-FFF2-40B4-BE49-F238E27FC236}">
                <a16:creationId xmlns:a16="http://schemas.microsoft.com/office/drawing/2014/main" id="{E21586E5-F721-4A39-860D-941C9E93EA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93DB4B5-A198-4FFC-8349-20B0234F0F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3992815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2020/11/2</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66738933"/>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0.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12.png"/><Relationship Id="rId1" Type="http://schemas.openxmlformats.org/officeDocument/2006/relationships/slideLayout" Target="../slideLayouts/slideLayout18.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11.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460220-C54B-4933-AA68-30900A0D0330}"/>
              </a:ext>
            </a:extLst>
          </p:cNvPr>
          <p:cNvSpPr/>
          <p:nvPr/>
        </p:nvSpPr>
        <p:spPr>
          <a:xfrm>
            <a:off x="0" y="5254906"/>
            <a:ext cx="12192000" cy="160309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22B28799-AE22-492A-B4BE-85E75A1B11A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646875" y="1688938"/>
            <a:ext cx="4394523" cy="4394523"/>
          </a:xfrm>
          <a:prstGeom prst="rect">
            <a:avLst/>
          </a:prstGeom>
        </p:spPr>
      </p:pic>
      <p:sp>
        <p:nvSpPr>
          <p:cNvPr id="6" name="TextBox 143">
            <a:extLst>
              <a:ext uri="{FF2B5EF4-FFF2-40B4-BE49-F238E27FC236}">
                <a16:creationId xmlns:a16="http://schemas.microsoft.com/office/drawing/2014/main" id="{3B741B6A-E6E4-425A-9A39-AEF7822FC915}"/>
              </a:ext>
            </a:extLst>
          </p:cNvPr>
          <p:cNvSpPr txBox="1"/>
          <p:nvPr/>
        </p:nvSpPr>
        <p:spPr>
          <a:xfrm>
            <a:off x="845952" y="1202852"/>
            <a:ext cx="7658856" cy="1323439"/>
          </a:xfrm>
          <a:prstGeom prst="rect">
            <a:avLst/>
          </a:prstGeom>
          <a:noFill/>
        </p:spPr>
        <p:txBody>
          <a:bodyPr wrap="square" rtlCol="0">
            <a:spAutoFit/>
          </a:bodyPr>
          <a:lstStyle/>
          <a:p>
            <a:r>
              <a:rPr lang="zh-CN" altLang="en-US" sz="4000" b="1" spc="600" dirty="0">
                <a:ln w="6350">
                  <a:noFill/>
                </a:ln>
                <a:solidFill>
                  <a:schemeClr val="tx1">
                    <a:lumMod val="95000"/>
                    <a:lumOff val="5000"/>
                  </a:schemeClr>
                </a:solidFill>
                <a:latin typeface="微软雅黑" panose="020B0503020204020204" pitchFamily="34" charset="-122"/>
                <a:ea typeface="微软雅黑" panose="020B0503020204020204" pitchFamily="34" charset="-122"/>
              </a:rPr>
              <a:t>基于机器学习的商品评论大数据分析系统</a:t>
            </a:r>
            <a:endParaRPr lang="en-US" altLang="zh-CN" sz="4000" b="1" spc="600" dirty="0">
              <a:ln w="6350">
                <a:noFill/>
              </a:ln>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7" name="组合 6">
            <a:extLst>
              <a:ext uri="{FF2B5EF4-FFF2-40B4-BE49-F238E27FC236}">
                <a16:creationId xmlns:a16="http://schemas.microsoft.com/office/drawing/2014/main" id="{16495A43-4BE5-4D4C-9FEA-EC7B2B1258AE}"/>
              </a:ext>
            </a:extLst>
          </p:cNvPr>
          <p:cNvGrpSpPr/>
          <p:nvPr/>
        </p:nvGrpSpPr>
        <p:grpSpPr>
          <a:xfrm>
            <a:off x="845952" y="4234694"/>
            <a:ext cx="292463" cy="292463"/>
            <a:chOff x="801291" y="3535885"/>
            <a:chExt cx="219347" cy="219347"/>
          </a:xfrm>
        </p:grpSpPr>
        <p:sp>
          <p:nvSpPr>
            <p:cNvPr id="8" name="Oval 10">
              <a:extLst>
                <a:ext uri="{FF2B5EF4-FFF2-40B4-BE49-F238E27FC236}">
                  <a16:creationId xmlns:a16="http://schemas.microsoft.com/office/drawing/2014/main" id="{7F7F3224-EA81-41F8-ABA0-4FF84B20B223}"/>
                </a:ext>
              </a:extLst>
            </p:cNvPr>
            <p:cNvSpPr>
              <a:spLocks noChangeArrowheads="1"/>
            </p:cNvSpPr>
            <p:nvPr/>
          </p:nvSpPr>
          <p:spPr bwMode="auto">
            <a:xfrm>
              <a:off x="801291" y="3535885"/>
              <a:ext cx="219347" cy="219347"/>
            </a:xfrm>
            <a:prstGeom prst="ellipse">
              <a:avLst/>
            </a:prstGeom>
            <a:solidFill>
              <a:schemeClr val="accent2"/>
            </a:solidFill>
            <a:ln>
              <a:noFill/>
            </a:ln>
            <a:effectLst/>
            <a:extLst>
              <a:ext uri="{91240B29-F687-4F45-9708-019B960494DF}">
                <a14:hiddenLine xmlns:a14="http://schemas.microsoft.com/office/drawing/2010/main" w="6350">
                  <a:solidFill>
                    <a:srgbClr val="CBAB8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sz="1067"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9" name="组合 8">
              <a:extLst>
                <a:ext uri="{FF2B5EF4-FFF2-40B4-BE49-F238E27FC236}">
                  <a16:creationId xmlns:a16="http://schemas.microsoft.com/office/drawing/2014/main" id="{C84586F4-4896-4BF3-A198-7A6ABBD357C9}"/>
                </a:ext>
              </a:extLst>
            </p:cNvPr>
            <p:cNvGrpSpPr/>
            <p:nvPr/>
          </p:nvGrpSpPr>
          <p:grpSpPr>
            <a:xfrm>
              <a:off x="860980" y="3583766"/>
              <a:ext cx="100336" cy="114060"/>
              <a:chOff x="860980" y="3583766"/>
              <a:chExt cx="100336" cy="114060"/>
            </a:xfrm>
          </p:grpSpPr>
          <p:sp>
            <p:nvSpPr>
              <p:cNvPr id="10" name="Freeform 12">
                <a:extLst>
                  <a:ext uri="{FF2B5EF4-FFF2-40B4-BE49-F238E27FC236}">
                    <a16:creationId xmlns:a16="http://schemas.microsoft.com/office/drawing/2014/main" id="{15F5F323-52F0-48CC-A6E1-DD139BD09D8B}"/>
                  </a:ext>
                </a:extLst>
              </p:cNvPr>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dist"/>
                <a:endParaRPr lang="zh-CN" altLang="en-US" sz="2133">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1" name="Freeform 13">
                <a:extLst>
                  <a:ext uri="{FF2B5EF4-FFF2-40B4-BE49-F238E27FC236}">
                    <a16:creationId xmlns:a16="http://schemas.microsoft.com/office/drawing/2014/main" id="{3A7E6085-237D-478E-A06A-70A3BBA492C5}"/>
                  </a:ext>
                </a:extLst>
              </p:cNvPr>
              <p:cNvSpPr>
                <a:spLocks/>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dist"/>
                <a:endParaRPr lang="zh-CN" altLang="en-US" sz="2133">
                  <a:solidFill>
                    <a:schemeClr val="tx1">
                      <a:lumMod val="95000"/>
                      <a:lumOff val="5000"/>
                    </a:schemeClr>
                  </a:solidFill>
                  <a:latin typeface="微软雅黑" panose="020B0503020204020204" pitchFamily="34" charset="-122"/>
                  <a:ea typeface="微软雅黑" panose="020B0503020204020204" pitchFamily="34" charset="-122"/>
                </a:endParaRPr>
              </a:p>
            </p:txBody>
          </p:sp>
        </p:grpSp>
      </p:grpSp>
      <p:grpSp>
        <p:nvGrpSpPr>
          <p:cNvPr id="12" name="Group 14">
            <a:extLst>
              <a:ext uri="{FF2B5EF4-FFF2-40B4-BE49-F238E27FC236}">
                <a16:creationId xmlns:a16="http://schemas.microsoft.com/office/drawing/2014/main" id="{3F401FFB-A428-4604-B513-4C284BC2F803}"/>
              </a:ext>
            </a:extLst>
          </p:cNvPr>
          <p:cNvGrpSpPr>
            <a:grpSpLocks/>
          </p:cNvGrpSpPr>
          <p:nvPr/>
        </p:nvGrpSpPr>
        <p:grpSpPr bwMode="auto">
          <a:xfrm>
            <a:off x="5360360" y="4232743"/>
            <a:ext cx="292463" cy="292463"/>
            <a:chOff x="4248" y="3024"/>
            <a:chExt cx="600" cy="599"/>
          </a:xfrm>
        </p:grpSpPr>
        <p:sp>
          <p:nvSpPr>
            <p:cNvPr id="13" name="Oval 15">
              <a:extLst>
                <a:ext uri="{FF2B5EF4-FFF2-40B4-BE49-F238E27FC236}">
                  <a16:creationId xmlns:a16="http://schemas.microsoft.com/office/drawing/2014/main" id="{A963527B-5C1C-4583-B5AD-E26060990801}"/>
                </a:ext>
              </a:extLst>
            </p:cNvPr>
            <p:cNvSpPr>
              <a:spLocks noChangeArrowheads="1"/>
            </p:cNvSpPr>
            <p:nvPr/>
          </p:nvSpPr>
          <p:spPr bwMode="auto">
            <a:xfrm>
              <a:off x="4248" y="3024"/>
              <a:ext cx="600" cy="599"/>
            </a:xfrm>
            <a:prstGeom prst="ellipse">
              <a:avLst/>
            </a:prstGeom>
            <a:solidFill>
              <a:schemeClr val="accent2"/>
            </a:solidFill>
            <a:ln>
              <a:noFill/>
            </a:ln>
            <a:effectLst/>
            <a:extLst>
              <a:ext uri="{91240B29-F687-4F45-9708-019B960494DF}">
                <a14:hiddenLine xmlns:a14="http://schemas.microsoft.com/office/drawing/2010/main" w="6350">
                  <a:solidFill>
                    <a:srgbClr val="CBAB8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sz="1067"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14" name="Group 16">
              <a:extLst>
                <a:ext uri="{FF2B5EF4-FFF2-40B4-BE49-F238E27FC236}">
                  <a16:creationId xmlns:a16="http://schemas.microsoft.com/office/drawing/2014/main" id="{CA4F86EA-F1B3-4610-B246-6509058E7B51}"/>
                </a:ext>
              </a:extLst>
            </p:cNvPr>
            <p:cNvGrpSpPr>
              <a:grpSpLocks/>
            </p:cNvGrpSpPr>
            <p:nvPr/>
          </p:nvGrpSpPr>
          <p:grpSpPr bwMode="auto">
            <a:xfrm>
              <a:off x="4441" y="3144"/>
              <a:ext cx="215" cy="345"/>
              <a:chOff x="4441" y="3144"/>
              <a:chExt cx="215" cy="345"/>
            </a:xfrm>
          </p:grpSpPr>
          <p:sp>
            <p:nvSpPr>
              <p:cNvPr id="15" name="Freeform 17">
                <a:extLst>
                  <a:ext uri="{FF2B5EF4-FFF2-40B4-BE49-F238E27FC236}">
                    <a16:creationId xmlns:a16="http://schemas.microsoft.com/office/drawing/2014/main" id="{A30CA419-D97F-41DF-85A8-1A90532E25B4}"/>
                  </a:ext>
                </a:extLst>
              </p:cNvPr>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dist"/>
                <a:endParaRPr lang="zh-CN" altLang="en-US" sz="2133">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6" name="Freeform 18">
                <a:extLst>
                  <a:ext uri="{FF2B5EF4-FFF2-40B4-BE49-F238E27FC236}">
                    <a16:creationId xmlns:a16="http://schemas.microsoft.com/office/drawing/2014/main" id="{9909A774-37C7-4A52-A033-C9505BD23397}"/>
                  </a:ext>
                </a:extLst>
              </p:cNvPr>
              <p:cNvSpPr>
                <a:spLocks/>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dist"/>
                <a:endParaRPr lang="zh-CN" altLang="en-US" sz="2133">
                  <a:solidFill>
                    <a:schemeClr val="tx1">
                      <a:lumMod val="95000"/>
                      <a:lumOff val="5000"/>
                    </a:schemeClr>
                  </a:solidFill>
                  <a:latin typeface="微软雅黑" panose="020B0503020204020204" pitchFamily="34" charset="-122"/>
                  <a:ea typeface="微软雅黑" panose="020B0503020204020204" pitchFamily="34" charset="-122"/>
                </a:endParaRPr>
              </a:p>
            </p:txBody>
          </p:sp>
        </p:grpSp>
      </p:grpSp>
      <p:sp>
        <p:nvSpPr>
          <p:cNvPr id="17" name="Text Box 20">
            <a:extLst>
              <a:ext uri="{FF2B5EF4-FFF2-40B4-BE49-F238E27FC236}">
                <a16:creationId xmlns:a16="http://schemas.microsoft.com/office/drawing/2014/main" id="{7A22F5A2-DC43-4BC8-B314-4E1F9B9A39BF}"/>
              </a:ext>
            </a:extLst>
          </p:cNvPr>
          <p:cNvSpPr txBox="1">
            <a:spLocks noChangeArrowheads="1"/>
          </p:cNvSpPr>
          <p:nvPr/>
        </p:nvSpPr>
        <p:spPr bwMode="auto">
          <a:xfrm>
            <a:off x="5563532" y="4204594"/>
            <a:ext cx="174118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日期：</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2020.11.4</a:t>
            </a:r>
          </a:p>
        </p:txBody>
      </p:sp>
      <p:sp>
        <p:nvSpPr>
          <p:cNvPr id="18" name="矩形 17">
            <a:extLst>
              <a:ext uri="{FF2B5EF4-FFF2-40B4-BE49-F238E27FC236}">
                <a16:creationId xmlns:a16="http://schemas.microsoft.com/office/drawing/2014/main" id="{32910785-5393-432A-8B19-FB68325EF70F}"/>
              </a:ext>
            </a:extLst>
          </p:cNvPr>
          <p:cNvSpPr/>
          <p:nvPr/>
        </p:nvSpPr>
        <p:spPr>
          <a:xfrm>
            <a:off x="1138230" y="4204594"/>
            <a:ext cx="32935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答辩人：陈庆港、方堃、陆谦益</a:t>
            </a:r>
          </a:p>
        </p:txBody>
      </p:sp>
      <p:sp>
        <p:nvSpPr>
          <p:cNvPr id="19" name="文本占位符 2">
            <a:extLst>
              <a:ext uri="{FF2B5EF4-FFF2-40B4-BE49-F238E27FC236}">
                <a16:creationId xmlns:a16="http://schemas.microsoft.com/office/drawing/2014/main" id="{72851D0E-B25B-4213-BD91-79B0BE2CC5FA}"/>
              </a:ext>
            </a:extLst>
          </p:cNvPr>
          <p:cNvSpPr txBox="1">
            <a:spLocks/>
          </p:cNvSpPr>
          <p:nvPr/>
        </p:nvSpPr>
        <p:spPr>
          <a:xfrm>
            <a:off x="1000407" y="2909631"/>
            <a:ext cx="6304307" cy="321755"/>
          </a:xfrm>
          <a:prstGeom prst="rect">
            <a:avLst/>
          </a:prstGeom>
          <a:noFill/>
        </p:spPr>
        <p:txBody>
          <a:bodyPr vert="horz" wrap="square" lIns="121920" tIns="60960" rIns="121920" bIns="60960" rtlCol="0" anchor="ctr">
            <a:spAutoFit/>
          </a:bodyPr>
          <a:lstStyle>
            <a:lvl1pPr marL="228600" indent="-228600" algn="ctr" defTabSz="914400" rtl="0" eaLnBrk="1" latinLnBrk="0" hangingPunct="1">
              <a:lnSpc>
                <a:spcPct val="90000"/>
              </a:lnSpc>
              <a:spcBef>
                <a:spcPts val="1000"/>
              </a:spcBef>
              <a:buFont typeface="Arial" panose="020B0604020202020204" pitchFamily="34" charset="0"/>
              <a:buChar char="•"/>
              <a:defRPr lang="zh-CN" altLang="en-US" sz="1800" b="1" i="0" kern="1200">
                <a:solidFill>
                  <a:schemeClr val="bg1"/>
                </a:solidFill>
                <a:effectLst>
                  <a:outerShdw blurRad="38100" dist="38100" dir="2700000" algn="tl">
                    <a:srgbClr val="000000">
                      <a:alpha val="43137"/>
                    </a:srgbClr>
                  </a:outerShdw>
                </a:effectLst>
                <a:latin typeface="+mn-lt"/>
                <a:ea typeface="+mn-ea"/>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30000"/>
              </a:lnSpc>
              <a:buNone/>
            </a:pPr>
            <a:r>
              <a:rPr lang="en-US" sz="1100" b="0" dirty="0">
                <a:solidFill>
                  <a:schemeClr val="tx1">
                    <a:lumMod val="95000"/>
                    <a:lumOff val="5000"/>
                  </a:schemeClr>
                </a:solidFill>
                <a:effectLst/>
                <a:latin typeface="微软雅黑" panose="020B0503020204020204" pitchFamily="34" charset="-122"/>
                <a:ea typeface="微软雅黑" panose="020B0503020204020204" pitchFamily="34" charset="-122"/>
                <a:sym typeface="+mn-lt"/>
              </a:rPr>
              <a:t>Machine Learning-based commodity reviews big data analytics systems</a:t>
            </a:r>
          </a:p>
        </p:txBody>
      </p:sp>
    </p:spTree>
    <p:extLst>
      <p:ext uri="{BB962C8B-B14F-4D97-AF65-F5344CB8AC3E}">
        <p14:creationId xmlns:p14="http://schemas.microsoft.com/office/powerpoint/2010/main" val="3635463513"/>
      </p:ext>
    </p:extLst>
  </p:cSld>
  <p:clrMapOvr>
    <a:masterClrMapping/>
  </p:clrMapOvr>
  <mc:AlternateContent xmlns:mc="http://schemas.openxmlformats.org/markup-compatibility/2006" xmlns:p14="http://schemas.microsoft.com/office/powerpoint/2010/main">
    <mc:Choice Requires="p14">
      <p:transition spd="slow" p14:dur="1250" advClick="0" advTm="0">
        <p:pull/>
      </p:transition>
    </mc:Choice>
    <mc:Fallback xmlns="">
      <p:transition spd="slow" advClick="0" advTm="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1000"/>
                                        <p:tgtEl>
                                          <p:spTgt spid="19"/>
                                        </p:tgtEl>
                                      </p:cBhvr>
                                    </p:animEffect>
                                    <p:anim calcmode="lin" valueType="num">
                                      <p:cBhvr>
                                        <p:cTn id="12" dur="1000" fill="hold"/>
                                        <p:tgtEl>
                                          <p:spTgt spid="19"/>
                                        </p:tgtEl>
                                        <p:attrNameLst>
                                          <p:attrName>ppt_x</p:attrName>
                                        </p:attrNameLst>
                                      </p:cBhvr>
                                      <p:tavLst>
                                        <p:tav tm="0">
                                          <p:val>
                                            <p:strVal val="#ppt_x"/>
                                          </p:val>
                                        </p:tav>
                                        <p:tav tm="100000">
                                          <p:val>
                                            <p:strVal val="#ppt_x"/>
                                          </p:val>
                                        </p:tav>
                                      </p:tavLst>
                                    </p:anim>
                                    <p:anim calcmode="lin" valueType="num">
                                      <p:cBhvr>
                                        <p:cTn id="13" dur="1000" fill="hold"/>
                                        <p:tgtEl>
                                          <p:spTgt spid="19"/>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1000" fill="hold"/>
                                        <p:tgtEl>
                                          <p:spTgt spid="12"/>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1000"/>
                                        <p:tgtEl>
                                          <p:spTgt spid="17"/>
                                        </p:tgtEl>
                                      </p:cBhvr>
                                    </p:animEffect>
                                    <p:anim calcmode="lin" valueType="num">
                                      <p:cBhvr>
                                        <p:cTn id="30" dur="1000" fill="hold"/>
                                        <p:tgtEl>
                                          <p:spTgt spid="17"/>
                                        </p:tgtEl>
                                        <p:attrNameLst>
                                          <p:attrName>ppt_x</p:attrName>
                                        </p:attrNameLst>
                                      </p:cBhvr>
                                      <p:tavLst>
                                        <p:tav tm="0">
                                          <p:val>
                                            <p:strVal val="#ppt_x"/>
                                          </p:val>
                                        </p:tav>
                                        <p:tav tm="100000">
                                          <p:val>
                                            <p:strVal val="#ppt_x"/>
                                          </p:val>
                                        </p:tav>
                                      </p:tavLst>
                                    </p:anim>
                                    <p:anim calcmode="lin" valueType="num">
                                      <p:cBhvr>
                                        <p:cTn id="31" dur="1000" fill="hold"/>
                                        <p:tgtEl>
                                          <p:spTgt spid="17"/>
                                        </p:tgtEl>
                                        <p:attrNameLst>
                                          <p:attrName>ppt_y</p:attrName>
                                        </p:attrNameLst>
                                      </p:cBhvr>
                                      <p:tavLst>
                                        <p:tav tm="0">
                                          <p:val>
                                            <p:strVal val="#ppt_y+.1"/>
                                          </p:val>
                                        </p:tav>
                                        <p:tav tm="100000">
                                          <p:val>
                                            <p:strVal val="#ppt_y"/>
                                          </p:val>
                                        </p:tav>
                                      </p:tavLst>
                                    </p:anim>
                                  </p:childTnLst>
                                </p:cTn>
                              </p:par>
                            </p:childTnLst>
                          </p:cTn>
                        </p:par>
                        <p:par>
                          <p:cTn id="32" fill="hold">
                            <p:stCondLst>
                              <p:cond delay="4500"/>
                            </p:stCondLst>
                            <p:childTnLst>
                              <p:par>
                                <p:cTn id="33" presetID="42"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1000"/>
                                        <p:tgtEl>
                                          <p:spTgt spid="18"/>
                                        </p:tgtEl>
                                      </p:cBhvr>
                                    </p:animEffect>
                                    <p:anim calcmode="lin" valueType="num">
                                      <p:cBhvr>
                                        <p:cTn id="36" dur="1000" fill="hold"/>
                                        <p:tgtEl>
                                          <p:spTgt spid="18"/>
                                        </p:tgtEl>
                                        <p:attrNameLst>
                                          <p:attrName>ppt_x</p:attrName>
                                        </p:attrNameLst>
                                      </p:cBhvr>
                                      <p:tavLst>
                                        <p:tav tm="0">
                                          <p:val>
                                            <p:strVal val="#ppt_x"/>
                                          </p:val>
                                        </p:tav>
                                        <p:tav tm="100000">
                                          <p:val>
                                            <p:strVal val="#ppt_x"/>
                                          </p:val>
                                        </p:tav>
                                      </p:tavLst>
                                    </p:anim>
                                    <p:anim calcmode="lin" valueType="num">
                                      <p:cBhvr>
                                        <p:cTn id="3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P spid="18" grpId="0"/>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E3DA3E-50E1-43D9-BDE0-B81ACB6B898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814D76B-1B55-40D8-8CDB-50EE99D6560A}"/>
              </a:ext>
            </a:extLst>
          </p:cNvPr>
          <p:cNvSpPr>
            <a:spLocks noGrp="1"/>
          </p:cNvSpPr>
          <p:nvPr>
            <p:ph idx="1"/>
          </p:nvPr>
        </p:nvSpPr>
        <p:spPr/>
        <p:txBody>
          <a:bodyPr/>
          <a:lstStyle/>
          <a:p>
            <a:r>
              <a:rPr lang="zh-CN" altLang="en-US" dirty="0"/>
              <a:t>张林等人为了提高机器学习在短文本中的表现，提出了一种短评论特征共现 的特征筛选方法，并通过实验验证了该方法的有效性</a:t>
            </a:r>
          </a:p>
        </p:txBody>
      </p:sp>
    </p:spTree>
    <p:extLst>
      <p:ext uri="{BB962C8B-B14F-4D97-AF65-F5344CB8AC3E}">
        <p14:creationId xmlns:p14="http://schemas.microsoft.com/office/powerpoint/2010/main" val="673495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Freeform 5"/>
          <p:cNvSpPr>
            <a:spLocks/>
          </p:cNvSpPr>
          <p:nvPr/>
        </p:nvSpPr>
        <p:spPr bwMode="auto">
          <a:xfrm>
            <a:off x="4269297" y="2095423"/>
            <a:ext cx="1820153" cy="2183857"/>
          </a:xfrm>
          <a:custGeom>
            <a:avLst/>
            <a:gdLst/>
            <a:ahLst/>
            <a:cxnLst>
              <a:cxn ang="0">
                <a:pos x="829" y="805"/>
              </a:cxn>
              <a:cxn ang="0">
                <a:pos x="645" y="1333"/>
              </a:cxn>
              <a:cxn ang="0">
                <a:pos x="0" y="805"/>
              </a:cxn>
              <a:cxn ang="0">
                <a:pos x="1111" y="0"/>
              </a:cxn>
              <a:cxn ang="0">
                <a:pos x="1111" y="1"/>
              </a:cxn>
              <a:cxn ang="0">
                <a:pos x="829" y="805"/>
              </a:cxn>
            </a:cxnLst>
            <a:rect l="0" t="0" r="r" b="b"/>
            <a:pathLst>
              <a:path w="1111" h="1333">
                <a:moveTo>
                  <a:pt x="829" y="805"/>
                </a:moveTo>
                <a:lnTo>
                  <a:pt x="645" y="1333"/>
                </a:lnTo>
                <a:lnTo>
                  <a:pt x="0" y="805"/>
                </a:lnTo>
                <a:lnTo>
                  <a:pt x="1111" y="0"/>
                </a:lnTo>
                <a:lnTo>
                  <a:pt x="1111" y="1"/>
                </a:lnTo>
                <a:lnTo>
                  <a:pt x="829" y="805"/>
                </a:lnTo>
                <a:close/>
              </a:path>
            </a:pathLst>
          </a:custGeom>
          <a:solidFill>
            <a:schemeClr val="accent1"/>
          </a:solidFill>
          <a:ln w="9525">
            <a:noFill/>
            <a:round/>
            <a:headEnd/>
            <a:tailEnd/>
          </a:ln>
        </p:spPr>
        <p:txBody>
          <a:bodyPr vert="horz" wrap="square" lIns="94365" tIns="47184" rIns="94365" bIns="47184" numCol="1" anchor="t" anchorCtr="0" compatLnSpc="1">
            <a:prstTxWarp prst="textNoShape">
              <a:avLst/>
            </a:prstTxWarp>
          </a:bodyPr>
          <a:lstStyle/>
          <a:p>
            <a:pPr>
              <a:lnSpc>
                <a:spcPct val="120000"/>
              </a:lnSpc>
            </a:pPr>
            <a:endParaRPr lang="en-US" sz="1200">
              <a:latin typeface="Arial" panose="020B0604020202020204" pitchFamily="34" charset="0"/>
              <a:ea typeface="微软雅黑" panose="020B0503020204020204" pitchFamily="34" charset="-122"/>
              <a:sym typeface="Arial" panose="020B0604020202020204" pitchFamily="34" charset="0"/>
            </a:endParaRPr>
          </a:p>
        </p:txBody>
      </p:sp>
      <p:sp>
        <p:nvSpPr>
          <p:cNvPr id="1030" name="Freeform 6"/>
          <p:cNvSpPr>
            <a:spLocks/>
          </p:cNvSpPr>
          <p:nvPr/>
        </p:nvSpPr>
        <p:spPr bwMode="auto">
          <a:xfrm>
            <a:off x="5627447" y="2097062"/>
            <a:ext cx="2288708" cy="1317195"/>
          </a:xfrm>
          <a:custGeom>
            <a:avLst/>
            <a:gdLst/>
            <a:ahLst/>
            <a:cxnLst>
              <a:cxn ang="0">
                <a:pos x="1397" y="804"/>
              </a:cxn>
              <a:cxn ang="0">
                <a:pos x="579" y="804"/>
              </a:cxn>
              <a:cxn ang="0">
                <a:pos x="0" y="804"/>
              </a:cxn>
              <a:cxn ang="0">
                <a:pos x="282" y="0"/>
              </a:cxn>
              <a:cxn ang="0">
                <a:pos x="1397" y="804"/>
              </a:cxn>
            </a:cxnLst>
            <a:rect l="0" t="0" r="r" b="b"/>
            <a:pathLst>
              <a:path w="1397" h="804">
                <a:moveTo>
                  <a:pt x="1397" y="804"/>
                </a:moveTo>
                <a:lnTo>
                  <a:pt x="579" y="804"/>
                </a:lnTo>
                <a:lnTo>
                  <a:pt x="0" y="804"/>
                </a:lnTo>
                <a:lnTo>
                  <a:pt x="282" y="0"/>
                </a:lnTo>
                <a:lnTo>
                  <a:pt x="1397" y="804"/>
                </a:lnTo>
                <a:close/>
              </a:path>
            </a:pathLst>
          </a:custGeom>
          <a:solidFill>
            <a:schemeClr val="accent2"/>
          </a:solidFill>
          <a:ln w="9525">
            <a:noFill/>
            <a:round/>
            <a:headEnd/>
            <a:tailEnd/>
          </a:ln>
        </p:spPr>
        <p:txBody>
          <a:bodyPr vert="horz" wrap="square" lIns="94365" tIns="47184" rIns="94365" bIns="47184" numCol="1" anchor="t" anchorCtr="0" compatLnSpc="1">
            <a:prstTxWarp prst="textNoShape">
              <a:avLst/>
            </a:prstTxWarp>
          </a:bodyPr>
          <a:lstStyle/>
          <a:p>
            <a:pPr>
              <a:lnSpc>
                <a:spcPct val="120000"/>
              </a:lnSpc>
            </a:pPr>
            <a:endParaRPr lang="en-US" sz="1200">
              <a:latin typeface="Arial" panose="020B0604020202020204" pitchFamily="34" charset="0"/>
              <a:ea typeface="微软雅黑" panose="020B0503020204020204" pitchFamily="34" charset="-122"/>
              <a:sym typeface="Arial" panose="020B0604020202020204" pitchFamily="34" charset="0"/>
            </a:endParaRPr>
          </a:p>
        </p:txBody>
      </p:sp>
      <p:sp>
        <p:nvSpPr>
          <p:cNvPr id="1031" name="Freeform 7"/>
          <p:cNvSpPr>
            <a:spLocks/>
          </p:cNvSpPr>
          <p:nvPr/>
        </p:nvSpPr>
        <p:spPr bwMode="auto">
          <a:xfrm>
            <a:off x="6576025" y="3414257"/>
            <a:ext cx="1340131" cy="2151090"/>
          </a:xfrm>
          <a:custGeom>
            <a:avLst/>
            <a:gdLst/>
            <a:ahLst/>
            <a:cxnLst>
              <a:cxn ang="0">
                <a:pos x="167" y="564"/>
              </a:cxn>
              <a:cxn ang="0">
                <a:pos x="0" y="0"/>
              </a:cxn>
              <a:cxn ang="0">
                <a:pos x="818" y="0"/>
              </a:cxn>
              <a:cxn ang="0">
                <a:pos x="388" y="1313"/>
              </a:cxn>
              <a:cxn ang="0">
                <a:pos x="167" y="564"/>
              </a:cxn>
            </a:cxnLst>
            <a:rect l="0" t="0" r="r" b="b"/>
            <a:pathLst>
              <a:path w="818" h="1313">
                <a:moveTo>
                  <a:pt x="167" y="564"/>
                </a:moveTo>
                <a:lnTo>
                  <a:pt x="0" y="0"/>
                </a:lnTo>
                <a:lnTo>
                  <a:pt x="818" y="0"/>
                </a:lnTo>
                <a:lnTo>
                  <a:pt x="388" y="1313"/>
                </a:lnTo>
                <a:lnTo>
                  <a:pt x="167" y="564"/>
                </a:lnTo>
                <a:close/>
              </a:path>
            </a:pathLst>
          </a:custGeom>
          <a:solidFill>
            <a:schemeClr val="accent3"/>
          </a:solidFill>
          <a:ln w="9525">
            <a:noFill/>
            <a:round/>
            <a:headEnd/>
            <a:tailEnd/>
          </a:ln>
        </p:spPr>
        <p:txBody>
          <a:bodyPr vert="horz" wrap="square" lIns="94365" tIns="47184" rIns="94365" bIns="47184" numCol="1" anchor="t" anchorCtr="0" compatLnSpc="1">
            <a:prstTxWarp prst="textNoShape">
              <a:avLst/>
            </a:prstTxWarp>
          </a:bodyPr>
          <a:lstStyle/>
          <a:p>
            <a:pPr>
              <a:lnSpc>
                <a:spcPct val="120000"/>
              </a:lnSpc>
            </a:pPr>
            <a:endParaRPr lang="en-US" sz="1200">
              <a:latin typeface="Arial" panose="020B0604020202020204" pitchFamily="34" charset="0"/>
              <a:ea typeface="微软雅黑" panose="020B0503020204020204" pitchFamily="34" charset="-122"/>
              <a:sym typeface="Arial" panose="020B0604020202020204" pitchFamily="34" charset="0"/>
            </a:endParaRPr>
          </a:p>
        </p:txBody>
      </p:sp>
      <p:sp>
        <p:nvSpPr>
          <p:cNvPr id="1032" name="Freeform 8"/>
          <p:cNvSpPr>
            <a:spLocks/>
          </p:cNvSpPr>
          <p:nvPr/>
        </p:nvSpPr>
        <p:spPr bwMode="auto">
          <a:xfrm>
            <a:off x="4952467" y="4338258"/>
            <a:ext cx="2259219" cy="1227090"/>
          </a:xfrm>
          <a:custGeom>
            <a:avLst/>
            <a:gdLst/>
            <a:ahLst/>
            <a:cxnLst>
              <a:cxn ang="0">
                <a:pos x="1379" y="749"/>
              </a:cxn>
              <a:cxn ang="0">
                <a:pos x="0" y="749"/>
              </a:cxn>
              <a:cxn ang="0">
                <a:pos x="661" y="321"/>
              </a:cxn>
              <a:cxn ang="0">
                <a:pos x="1158" y="0"/>
              </a:cxn>
              <a:cxn ang="0">
                <a:pos x="1379" y="749"/>
              </a:cxn>
            </a:cxnLst>
            <a:rect l="0" t="0" r="r" b="b"/>
            <a:pathLst>
              <a:path w="1379" h="749">
                <a:moveTo>
                  <a:pt x="1379" y="749"/>
                </a:moveTo>
                <a:lnTo>
                  <a:pt x="0" y="749"/>
                </a:lnTo>
                <a:lnTo>
                  <a:pt x="661" y="321"/>
                </a:lnTo>
                <a:lnTo>
                  <a:pt x="1158" y="0"/>
                </a:lnTo>
                <a:lnTo>
                  <a:pt x="1379" y="749"/>
                </a:lnTo>
                <a:close/>
              </a:path>
            </a:pathLst>
          </a:custGeom>
          <a:solidFill>
            <a:schemeClr val="accent4"/>
          </a:solidFill>
          <a:ln w="9525">
            <a:noFill/>
            <a:round/>
            <a:headEnd/>
            <a:tailEnd/>
          </a:ln>
        </p:spPr>
        <p:txBody>
          <a:bodyPr vert="horz" wrap="square" lIns="94365" tIns="47184" rIns="94365" bIns="47184" numCol="1" anchor="t" anchorCtr="0" compatLnSpc="1">
            <a:prstTxWarp prst="textNoShape">
              <a:avLst/>
            </a:prstTxWarp>
          </a:bodyPr>
          <a:lstStyle/>
          <a:p>
            <a:pPr>
              <a:lnSpc>
                <a:spcPct val="120000"/>
              </a:lnSpc>
            </a:pPr>
            <a:endParaRPr lang="en-US" sz="1200">
              <a:latin typeface="Arial" panose="020B0604020202020204" pitchFamily="34" charset="0"/>
              <a:ea typeface="微软雅黑" panose="020B0503020204020204" pitchFamily="34" charset="-122"/>
              <a:sym typeface="Arial" panose="020B0604020202020204" pitchFamily="34" charset="0"/>
            </a:endParaRPr>
          </a:p>
        </p:txBody>
      </p:sp>
      <p:sp>
        <p:nvSpPr>
          <p:cNvPr id="1033" name="Freeform 9"/>
          <p:cNvSpPr>
            <a:spLocks/>
          </p:cNvSpPr>
          <p:nvPr/>
        </p:nvSpPr>
        <p:spPr bwMode="auto">
          <a:xfrm>
            <a:off x="4269295" y="3414257"/>
            <a:ext cx="1766089" cy="2151090"/>
          </a:xfrm>
          <a:custGeom>
            <a:avLst/>
            <a:gdLst/>
            <a:ahLst/>
            <a:cxnLst>
              <a:cxn ang="0">
                <a:pos x="0" y="0"/>
              </a:cxn>
              <a:cxn ang="0">
                <a:pos x="645" y="528"/>
              </a:cxn>
              <a:cxn ang="0">
                <a:pos x="1075" y="880"/>
              </a:cxn>
              <a:cxn ang="0">
                <a:pos x="1078" y="885"/>
              </a:cxn>
              <a:cxn ang="0">
                <a:pos x="417" y="1313"/>
              </a:cxn>
              <a:cxn ang="0">
                <a:pos x="0" y="0"/>
              </a:cxn>
            </a:cxnLst>
            <a:rect l="0" t="0" r="r" b="b"/>
            <a:pathLst>
              <a:path w="1078" h="1313">
                <a:moveTo>
                  <a:pt x="0" y="0"/>
                </a:moveTo>
                <a:lnTo>
                  <a:pt x="645" y="528"/>
                </a:lnTo>
                <a:lnTo>
                  <a:pt x="1075" y="880"/>
                </a:lnTo>
                <a:lnTo>
                  <a:pt x="1078" y="885"/>
                </a:lnTo>
                <a:lnTo>
                  <a:pt x="417" y="1313"/>
                </a:lnTo>
                <a:lnTo>
                  <a:pt x="0" y="0"/>
                </a:lnTo>
                <a:close/>
              </a:path>
            </a:pathLst>
          </a:custGeom>
          <a:solidFill>
            <a:schemeClr val="accent5"/>
          </a:solidFill>
          <a:ln w="9525">
            <a:noFill/>
            <a:round/>
            <a:headEnd/>
            <a:tailEnd/>
          </a:ln>
        </p:spPr>
        <p:txBody>
          <a:bodyPr vert="horz" wrap="square" lIns="94365" tIns="47184" rIns="94365" bIns="47184" numCol="1" anchor="t" anchorCtr="0" compatLnSpc="1">
            <a:prstTxWarp prst="textNoShape">
              <a:avLst/>
            </a:prstTxWarp>
          </a:bodyPr>
          <a:lstStyle/>
          <a:p>
            <a:pPr>
              <a:lnSpc>
                <a:spcPct val="120000"/>
              </a:lnSpc>
            </a:pPr>
            <a:endParaRPr lang="en-US" sz="1200">
              <a:latin typeface="Arial" panose="020B0604020202020204" pitchFamily="34" charset="0"/>
              <a:ea typeface="微软雅黑" panose="020B0503020204020204" pitchFamily="34" charset="-122"/>
              <a:sym typeface="Arial" panose="020B0604020202020204" pitchFamily="34" charset="0"/>
            </a:endParaRPr>
          </a:p>
        </p:txBody>
      </p:sp>
      <p:grpSp>
        <p:nvGrpSpPr>
          <p:cNvPr id="12" name="Group 11"/>
          <p:cNvGrpSpPr/>
          <p:nvPr/>
        </p:nvGrpSpPr>
        <p:grpSpPr>
          <a:xfrm>
            <a:off x="4909733" y="3068327"/>
            <a:ext cx="436754" cy="583198"/>
            <a:chOff x="754063" y="1211263"/>
            <a:chExt cx="269875" cy="360363"/>
          </a:xfrm>
          <a:solidFill>
            <a:schemeClr val="bg1"/>
          </a:solidFill>
        </p:grpSpPr>
        <p:sp>
          <p:nvSpPr>
            <p:cNvPr id="13" name="Freeform 9"/>
            <p:cNvSpPr>
              <a:spLocks noEditPoints="1"/>
            </p:cNvSpPr>
            <p:nvPr/>
          </p:nvSpPr>
          <p:spPr bwMode="auto">
            <a:xfrm>
              <a:off x="754063" y="1211263"/>
              <a:ext cx="269875" cy="360363"/>
            </a:xfrm>
            <a:custGeom>
              <a:avLst/>
              <a:gdLst/>
              <a:ahLst/>
              <a:cxnLst>
                <a:cxn ang="0">
                  <a:pos x="80" y="50"/>
                </a:cxn>
                <a:cxn ang="0">
                  <a:pos x="80" y="35"/>
                </a:cxn>
                <a:cxn ang="0">
                  <a:pos x="46" y="0"/>
                </a:cxn>
                <a:cxn ang="0">
                  <a:pos x="11" y="35"/>
                </a:cxn>
                <a:cxn ang="0">
                  <a:pos x="11" y="50"/>
                </a:cxn>
                <a:cxn ang="0">
                  <a:pos x="0" y="61"/>
                </a:cxn>
                <a:cxn ang="0">
                  <a:pos x="0" y="88"/>
                </a:cxn>
                <a:cxn ang="0">
                  <a:pos x="34" y="123"/>
                </a:cxn>
                <a:cxn ang="0">
                  <a:pos x="57" y="123"/>
                </a:cxn>
                <a:cxn ang="0">
                  <a:pos x="92" y="88"/>
                </a:cxn>
                <a:cxn ang="0">
                  <a:pos x="92" y="61"/>
                </a:cxn>
                <a:cxn ang="0">
                  <a:pos x="80" y="50"/>
                </a:cxn>
                <a:cxn ang="0">
                  <a:pos x="19" y="35"/>
                </a:cxn>
                <a:cxn ang="0">
                  <a:pos x="46" y="8"/>
                </a:cxn>
                <a:cxn ang="0">
                  <a:pos x="73" y="35"/>
                </a:cxn>
                <a:cxn ang="0">
                  <a:pos x="73" y="50"/>
                </a:cxn>
                <a:cxn ang="0">
                  <a:pos x="65" y="50"/>
                </a:cxn>
                <a:cxn ang="0">
                  <a:pos x="65" y="35"/>
                </a:cxn>
                <a:cxn ang="0">
                  <a:pos x="46" y="15"/>
                </a:cxn>
                <a:cxn ang="0">
                  <a:pos x="27" y="35"/>
                </a:cxn>
                <a:cxn ang="0">
                  <a:pos x="27" y="50"/>
                </a:cxn>
                <a:cxn ang="0">
                  <a:pos x="19" y="50"/>
                </a:cxn>
                <a:cxn ang="0">
                  <a:pos x="19" y="35"/>
                </a:cxn>
                <a:cxn ang="0">
                  <a:pos x="61" y="35"/>
                </a:cxn>
                <a:cxn ang="0">
                  <a:pos x="61" y="50"/>
                </a:cxn>
                <a:cxn ang="0">
                  <a:pos x="31" y="50"/>
                </a:cxn>
                <a:cxn ang="0">
                  <a:pos x="31" y="35"/>
                </a:cxn>
                <a:cxn ang="0">
                  <a:pos x="46" y="19"/>
                </a:cxn>
                <a:cxn ang="0">
                  <a:pos x="61" y="35"/>
                </a:cxn>
                <a:cxn ang="0">
                  <a:pos x="84" y="73"/>
                </a:cxn>
                <a:cxn ang="0">
                  <a:pos x="84" y="88"/>
                </a:cxn>
                <a:cxn ang="0">
                  <a:pos x="57" y="115"/>
                </a:cxn>
                <a:cxn ang="0">
                  <a:pos x="34" y="115"/>
                </a:cxn>
                <a:cxn ang="0">
                  <a:pos x="8" y="88"/>
                </a:cxn>
                <a:cxn ang="0">
                  <a:pos x="8" y="61"/>
                </a:cxn>
                <a:cxn ang="0">
                  <a:pos x="11" y="58"/>
                </a:cxn>
                <a:cxn ang="0">
                  <a:pos x="80" y="58"/>
                </a:cxn>
                <a:cxn ang="0">
                  <a:pos x="84" y="61"/>
                </a:cxn>
                <a:cxn ang="0">
                  <a:pos x="84" y="73"/>
                </a:cxn>
                <a:cxn ang="0">
                  <a:pos x="84" y="73"/>
                </a:cxn>
                <a:cxn ang="0">
                  <a:pos x="84" y="73"/>
                </a:cxn>
              </a:cxnLst>
              <a:rect l="0" t="0" r="r" b="b"/>
              <a:pathLst>
                <a:path w="92" h="123">
                  <a:moveTo>
                    <a:pt x="80" y="50"/>
                  </a:moveTo>
                  <a:cubicBezTo>
                    <a:pt x="80" y="35"/>
                    <a:pt x="80" y="35"/>
                    <a:pt x="80" y="35"/>
                  </a:cubicBezTo>
                  <a:cubicBezTo>
                    <a:pt x="80" y="16"/>
                    <a:pt x="65" y="0"/>
                    <a:pt x="46" y="0"/>
                  </a:cubicBezTo>
                  <a:cubicBezTo>
                    <a:pt x="27" y="0"/>
                    <a:pt x="11" y="16"/>
                    <a:pt x="11" y="35"/>
                  </a:cubicBezTo>
                  <a:cubicBezTo>
                    <a:pt x="11" y="50"/>
                    <a:pt x="11" y="50"/>
                    <a:pt x="11" y="50"/>
                  </a:cubicBezTo>
                  <a:cubicBezTo>
                    <a:pt x="5" y="50"/>
                    <a:pt x="0" y="55"/>
                    <a:pt x="0" y="61"/>
                  </a:cubicBezTo>
                  <a:cubicBezTo>
                    <a:pt x="0" y="88"/>
                    <a:pt x="0" y="88"/>
                    <a:pt x="0" y="88"/>
                  </a:cubicBezTo>
                  <a:cubicBezTo>
                    <a:pt x="0" y="107"/>
                    <a:pt x="15" y="123"/>
                    <a:pt x="34" y="123"/>
                  </a:cubicBezTo>
                  <a:cubicBezTo>
                    <a:pt x="57" y="123"/>
                    <a:pt x="57" y="123"/>
                    <a:pt x="57" y="123"/>
                  </a:cubicBezTo>
                  <a:cubicBezTo>
                    <a:pt x="76" y="123"/>
                    <a:pt x="92" y="107"/>
                    <a:pt x="92" y="88"/>
                  </a:cubicBezTo>
                  <a:cubicBezTo>
                    <a:pt x="92" y="61"/>
                    <a:pt x="92" y="61"/>
                    <a:pt x="92" y="61"/>
                  </a:cubicBezTo>
                  <a:cubicBezTo>
                    <a:pt x="92" y="55"/>
                    <a:pt x="87" y="50"/>
                    <a:pt x="80" y="50"/>
                  </a:cubicBezTo>
                  <a:close/>
                  <a:moveTo>
                    <a:pt x="19" y="35"/>
                  </a:moveTo>
                  <a:cubicBezTo>
                    <a:pt x="19" y="20"/>
                    <a:pt x="31" y="8"/>
                    <a:pt x="46" y="8"/>
                  </a:cubicBezTo>
                  <a:cubicBezTo>
                    <a:pt x="61" y="8"/>
                    <a:pt x="73" y="20"/>
                    <a:pt x="73" y="35"/>
                  </a:cubicBezTo>
                  <a:cubicBezTo>
                    <a:pt x="73" y="50"/>
                    <a:pt x="73" y="50"/>
                    <a:pt x="73" y="50"/>
                  </a:cubicBezTo>
                  <a:cubicBezTo>
                    <a:pt x="65" y="50"/>
                    <a:pt x="65" y="50"/>
                    <a:pt x="65" y="50"/>
                  </a:cubicBezTo>
                  <a:cubicBezTo>
                    <a:pt x="65" y="35"/>
                    <a:pt x="65" y="35"/>
                    <a:pt x="65" y="35"/>
                  </a:cubicBezTo>
                  <a:cubicBezTo>
                    <a:pt x="65" y="24"/>
                    <a:pt x="56" y="15"/>
                    <a:pt x="46" y="15"/>
                  </a:cubicBezTo>
                  <a:cubicBezTo>
                    <a:pt x="35" y="15"/>
                    <a:pt x="27" y="24"/>
                    <a:pt x="27" y="35"/>
                  </a:cubicBezTo>
                  <a:cubicBezTo>
                    <a:pt x="27" y="50"/>
                    <a:pt x="27" y="50"/>
                    <a:pt x="27" y="50"/>
                  </a:cubicBezTo>
                  <a:cubicBezTo>
                    <a:pt x="19" y="50"/>
                    <a:pt x="19" y="50"/>
                    <a:pt x="19" y="50"/>
                  </a:cubicBezTo>
                  <a:lnTo>
                    <a:pt x="19" y="35"/>
                  </a:lnTo>
                  <a:close/>
                  <a:moveTo>
                    <a:pt x="61" y="35"/>
                  </a:moveTo>
                  <a:cubicBezTo>
                    <a:pt x="61" y="50"/>
                    <a:pt x="61" y="50"/>
                    <a:pt x="61" y="50"/>
                  </a:cubicBezTo>
                  <a:cubicBezTo>
                    <a:pt x="31" y="50"/>
                    <a:pt x="31" y="50"/>
                    <a:pt x="31" y="50"/>
                  </a:cubicBezTo>
                  <a:cubicBezTo>
                    <a:pt x="31" y="35"/>
                    <a:pt x="31" y="35"/>
                    <a:pt x="31" y="35"/>
                  </a:cubicBezTo>
                  <a:cubicBezTo>
                    <a:pt x="31" y="26"/>
                    <a:pt x="37" y="19"/>
                    <a:pt x="46" y="19"/>
                  </a:cubicBezTo>
                  <a:cubicBezTo>
                    <a:pt x="54" y="19"/>
                    <a:pt x="61" y="26"/>
                    <a:pt x="61" y="35"/>
                  </a:cubicBezTo>
                  <a:close/>
                  <a:moveTo>
                    <a:pt x="84" y="73"/>
                  </a:moveTo>
                  <a:cubicBezTo>
                    <a:pt x="84" y="88"/>
                    <a:pt x="84" y="88"/>
                    <a:pt x="84" y="88"/>
                  </a:cubicBezTo>
                  <a:cubicBezTo>
                    <a:pt x="84" y="103"/>
                    <a:pt x="72" y="115"/>
                    <a:pt x="57" y="115"/>
                  </a:cubicBezTo>
                  <a:cubicBezTo>
                    <a:pt x="34" y="115"/>
                    <a:pt x="34" y="115"/>
                    <a:pt x="34" y="115"/>
                  </a:cubicBezTo>
                  <a:cubicBezTo>
                    <a:pt x="20" y="115"/>
                    <a:pt x="8" y="103"/>
                    <a:pt x="8" y="88"/>
                  </a:cubicBezTo>
                  <a:cubicBezTo>
                    <a:pt x="8" y="61"/>
                    <a:pt x="8" y="61"/>
                    <a:pt x="8" y="61"/>
                  </a:cubicBezTo>
                  <a:cubicBezTo>
                    <a:pt x="8" y="59"/>
                    <a:pt x="9" y="58"/>
                    <a:pt x="11" y="58"/>
                  </a:cubicBezTo>
                  <a:cubicBezTo>
                    <a:pt x="80" y="58"/>
                    <a:pt x="80" y="58"/>
                    <a:pt x="80" y="58"/>
                  </a:cubicBezTo>
                  <a:cubicBezTo>
                    <a:pt x="83" y="58"/>
                    <a:pt x="84" y="59"/>
                    <a:pt x="84" y="61"/>
                  </a:cubicBezTo>
                  <a:lnTo>
                    <a:pt x="84" y="73"/>
                  </a:lnTo>
                  <a:close/>
                  <a:moveTo>
                    <a:pt x="84" y="73"/>
                  </a:moveTo>
                  <a:cubicBezTo>
                    <a:pt x="84" y="73"/>
                    <a:pt x="84" y="73"/>
                    <a:pt x="84" y="73"/>
                  </a:cubicBezTo>
                </a:path>
              </a:pathLst>
            </a:custGeom>
            <a:grpFill/>
            <a:ln w="9525">
              <a:noFill/>
              <a:round/>
              <a:headEnd/>
              <a:tailEnd/>
            </a:ln>
          </p:spPr>
          <p:txBody>
            <a:bodyPr vert="horz" wrap="square" lIns="94365" tIns="47184" rIns="94365" bIns="47184" numCol="1" anchor="t" anchorCtr="0" compatLnSpc="1">
              <a:prstTxWarp prst="textNoShape">
                <a:avLst/>
              </a:prstTxWarp>
            </a:bodyPr>
            <a:lstStyle/>
            <a:p>
              <a:pPr>
                <a:lnSpc>
                  <a:spcPct val="120000"/>
                </a:lnSpc>
              </a:pPr>
              <a:endParaRPr lang="en-US" sz="1200">
                <a:latin typeface="Arial" panose="020B0604020202020204" pitchFamily="34" charset="0"/>
                <a:ea typeface="微软雅黑" panose="020B0503020204020204" pitchFamily="34" charset="-122"/>
                <a:sym typeface="Arial" panose="020B0604020202020204" pitchFamily="34" charset="0"/>
              </a:endParaRPr>
            </a:p>
          </p:txBody>
        </p:sp>
        <p:sp>
          <p:nvSpPr>
            <p:cNvPr id="14" name="Freeform 10"/>
            <p:cNvSpPr>
              <a:spLocks noEditPoints="1"/>
            </p:cNvSpPr>
            <p:nvPr/>
          </p:nvSpPr>
          <p:spPr bwMode="auto">
            <a:xfrm>
              <a:off x="865188" y="1425576"/>
              <a:ext cx="47625" cy="66675"/>
            </a:xfrm>
            <a:custGeom>
              <a:avLst/>
              <a:gdLst/>
              <a:ahLst/>
              <a:cxnLst>
                <a:cxn ang="0">
                  <a:pos x="8" y="0"/>
                </a:cxn>
                <a:cxn ang="0">
                  <a:pos x="0" y="8"/>
                </a:cxn>
                <a:cxn ang="0">
                  <a:pos x="3" y="18"/>
                </a:cxn>
                <a:cxn ang="0">
                  <a:pos x="8" y="23"/>
                </a:cxn>
                <a:cxn ang="0">
                  <a:pos x="13" y="18"/>
                </a:cxn>
                <a:cxn ang="0">
                  <a:pos x="16" y="8"/>
                </a:cxn>
                <a:cxn ang="0">
                  <a:pos x="8" y="0"/>
                </a:cxn>
                <a:cxn ang="0">
                  <a:pos x="8" y="0"/>
                </a:cxn>
                <a:cxn ang="0">
                  <a:pos x="8" y="0"/>
                </a:cxn>
              </a:cxnLst>
              <a:rect l="0" t="0" r="r" b="b"/>
              <a:pathLst>
                <a:path w="16" h="23">
                  <a:moveTo>
                    <a:pt x="8" y="0"/>
                  </a:moveTo>
                  <a:cubicBezTo>
                    <a:pt x="4" y="0"/>
                    <a:pt x="0" y="3"/>
                    <a:pt x="0" y="8"/>
                  </a:cubicBezTo>
                  <a:cubicBezTo>
                    <a:pt x="0" y="10"/>
                    <a:pt x="1" y="14"/>
                    <a:pt x="3" y="18"/>
                  </a:cubicBezTo>
                  <a:cubicBezTo>
                    <a:pt x="4" y="21"/>
                    <a:pt x="5" y="23"/>
                    <a:pt x="8" y="23"/>
                  </a:cubicBezTo>
                  <a:cubicBezTo>
                    <a:pt x="11" y="23"/>
                    <a:pt x="12" y="21"/>
                    <a:pt x="13" y="18"/>
                  </a:cubicBezTo>
                  <a:cubicBezTo>
                    <a:pt x="14" y="14"/>
                    <a:pt x="16" y="10"/>
                    <a:pt x="16" y="8"/>
                  </a:cubicBezTo>
                  <a:cubicBezTo>
                    <a:pt x="16" y="3"/>
                    <a:pt x="12" y="0"/>
                    <a:pt x="8" y="0"/>
                  </a:cubicBezTo>
                  <a:close/>
                  <a:moveTo>
                    <a:pt x="8" y="0"/>
                  </a:moveTo>
                  <a:cubicBezTo>
                    <a:pt x="8" y="0"/>
                    <a:pt x="8" y="0"/>
                    <a:pt x="8" y="0"/>
                  </a:cubicBezTo>
                </a:path>
              </a:pathLst>
            </a:custGeom>
            <a:grpFill/>
            <a:ln w="9525">
              <a:noFill/>
              <a:round/>
              <a:headEnd/>
              <a:tailEnd/>
            </a:ln>
          </p:spPr>
          <p:txBody>
            <a:bodyPr vert="horz" wrap="square" lIns="94365" tIns="47184" rIns="94365" bIns="47184" numCol="1" anchor="t" anchorCtr="0" compatLnSpc="1">
              <a:prstTxWarp prst="textNoShape">
                <a:avLst/>
              </a:prstTxWarp>
            </a:bodyPr>
            <a:lstStyle/>
            <a:p>
              <a:pPr>
                <a:lnSpc>
                  <a:spcPct val="120000"/>
                </a:lnSpc>
              </a:pPr>
              <a:endParaRPr lang="en-US" sz="1200">
                <a:latin typeface="Arial" panose="020B0604020202020204" pitchFamily="34" charset="0"/>
                <a:ea typeface="微软雅黑" panose="020B0503020204020204" pitchFamily="34" charset="-122"/>
                <a:sym typeface="Arial" panose="020B0604020202020204" pitchFamily="34" charset="0"/>
              </a:endParaRPr>
            </a:p>
          </p:txBody>
        </p:sp>
      </p:grpSp>
      <p:sp>
        <p:nvSpPr>
          <p:cNvPr id="15" name="Freeform 90"/>
          <p:cNvSpPr>
            <a:spLocks noEditPoints="1"/>
          </p:cNvSpPr>
          <p:nvPr/>
        </p:nvSpPr>
        <p:spPr bwMode="auto">
          <a:xfrm>
            <a:off x="6193871" y="2671359"/>
            <a:ext cx="520137" cy="520137"/>
          </a:xfrm>
          <a:custGeom>
            <a:avLst/>
            <a:gdLst/>
            <a:ahLst/>
            <a:cxnLst>
              <a:cxn ang="0">
                <a:pos x="77" y="14"/>
              </a:cxn>
              <a:cxn ang="0">
                <a:pos x="51" y="34"/>
              </a:cxn>
              <a:cxn ang="0">
                <a:pos x="0" y="54"/>
              </a:cxn>
              <a:cxn ang="0">
                <a:pos x="23" y="80"/>
              </a:cxn>
              <a:cxn ang="0">
                <a:pos x="31" y="123"/>
              </a:cxn>
              <a:cxn ang="0">
                <a:pos x="54" y="115"/>
              </a:cxn>
              <a:cxn ang="0">
                <a:pos x="50" y="103"/>
              </a:cxn>
              <a:cxn ang="0">
                <a:pos x="50" y="76"/>
              </a:cxn>
              <a:cxn ang="0">
                <a:pos x="51" y="74"/>
              </a:cxn>
              <a:cxn ang="0">
                <a:pos x="52" y="73"/>
              </a:cxn>
              <a:cxn ang="0">
                <a:pos x="53" y="73"/>
              </a:cxn>
              <a:cxn ang="0">
                <a:pos x="77" y="94"/>
              </a:cxn>
              <a:cxn ang="0">
                <a:pos x="123" y="54"/>
              </a:cxn>
              <a:cxn ang="0">
                <a:pos x="77" y="54"/>
              </a:cxn>
              <a:cxn ang="0">
                <a:pos x="88" y="42"/>
              </a:cxn>
              <a:cxn ang="0">
                <a:pos x="88" y="65"/>
              </a:cxn>
              <a:cxn ang="0">
                <a:pos x="77" y="54"/>
              </a:cxn>
              <a:cxn ang="0">
                <a:pos x="15" y="42"/>
              </a:cxn>
              <a:cxn ang="0">
                <a:pos x="38" y="54"/>
              </a:cxn>
              <a:cxn ang="0">
                <a:pos x="15" y="65"/>
              </a:cxn>
              <a:cxn ang="0">
                <a:pos x="46" y="115"/>
              </a:cxn>
              <a:cxn ang="0">
                <a:pos x="31" y="80"/>
              </a:cxn>
              <a:cxn ang="0">
                <a:pos x="31" y="73"/>
              </a:cxn>
              <a:cxn ang="0">
                <a:pos x="43" y="73"/>
              </a:cxn>
              <a:cxn ang="0">
                <a:pos x="42" y="103"/>
              </a:cxn>
              <a:cxn ang="0">
                <a:pos x="46" y="112"/>
              </a:cxn>
              <a:cxn ang="0">
                <a:pos x="51" y="65"/>
              </a:cxn>
              <a:cxn ang="0">
                <a:pos x="50" y="65"/>
              </a:cxn>
              <a:cxn ang="0">
                <a:pos x="50" y="42"/>
              </a:cxn>
              <a:cxn ang="0">
                <a:pos x="71" y="34"/>
              </a:cxn>
              <a:cxn ang="0">
                <a:pos x="71" y="73"/>
              </a:cxn>
              <a:cxn ang="0">
                <a:pos x="96" y="100"/>
              </a:cxn>
              <a:cxn ang="0">
                <a:pos x="88" y="73"/>
              </a:cxn>
              <a:cxn ang="0">
                <a:pos x="88" y="34"/>
              </a:cxn>
              <a:cxn ang="0">
                <a:pos x="96" y="8"/>
              </a:cxn>
              <a:cxn ang="0">
                <a:pos x="96" y="100"/>
              </a:cxn>
              <a:cxn ang="0">
                <a:pos x="96" y="100"/>
              </a:cxn>
            </a:cxnLst>
            <a:rect l="0" t="0" r="r" b="b"/>
            <a:pathLst>
              <a:path w="123" h="123">
                <a:moveTo>
                  <a:pt x="96" y="0"/>
                </a:moveTo>
                <a:cubicBezTo>
                  <a:pt x="88" y="0"/>
                  <a:pt x="82" y="5"/>
                  <a:pt x="77" y="14"/>
                </a:cubicBezTo>
                <a:cubicBezTo>
                  <a:pt x="77" y="14"/>
                  <a:pt x="77" y="14"/>
                  <a:pt x="77" y="14"/>
                </a:cubicBezTo>
                <a:cubicBezTo>
                  <a:pt x="71" y="26"/>
                  <a:pt x="61" y="34"/>
                  <a:pt x="51" y="34"/>
                </a:cubicBezTo>
                <a:cubicBezTo>
                  <a:pt x="15" y="34"/>
                  <a:pt x="15" y="34"/>
                  <a:pt x="15" y="34"/>
                </a:cubicBezTo>
                <a:cubicBezTo>
                  <a:pt x="7" y="34"/>
                  <a:pt x="0" y="43"/>
                  <a:pt x="0" y="54"/>
                </a:cubicBezTo>
                <a:cubicBezTo>
                  <a:pt x="0" y="64"/>
                  <a:pt x="7" y="73"/>
                  <a:pt x="15" y="73"/>
                </a:cubicBezTo>
                <a:cubicBezTo>
                  <a:pt x="20" y="73"/>
                  <a:pt x="23" y="76"/>
                  <a:pt x="23" y="80"/>
                </a:cubicBezTo>
                <a:cubicBezTo>
                  <a:pt x="23" y="115"/>
                  <a:pt x="23" y="115"/>
                  <a:pt x="23" y="115"/>
                </a:cubicBezTo>
                <a:cubicBezTo>
                  <a:pt x="23" y="119"/>
                  <a:pt x="26" y="123"/>
                  <a:pt x="31" y="123"/>
                </a:cubicBezTo>
                <a:cubicBezTo>
                  <a:pt x="46" y="123"/>
                  <a:pt x="46" y="123"/>
                  <a:pt x="46" y="123"/>
                </a:cubicBezTo>
                <a:cubicBezTo>
                  <a:pt x="50" y="123"/>
                  <a:pt x="54" y="119"/>
                  <a:pt x="54" y="115"/>
                </a:cubicBezTo>
                <a:cubicBezTo>
                  <a:pt x="54" y="111"/>
                  <a:pt x="54" y="111"/>
                  <a:pt x="54" y="111"/>
                </a:cubicBezTo>
                <a:cubicBezTo>
                  <a:pt x="54" y="107"/>
                  <a:pt x="50" y="106"/>
                  <a:pt x="50" y="103"/>
                </a:cubicBezTo>
                <a:cubicBezTo>
                  <a:pt x="50" y="77"/>
                  <a:pt x="50" y="77"/>
                  <a:pt x="50" y="77"/>
                </a:cubicBezTo>
                <a:cubicBezTo>
                  <a:pt x="50" y="76"/>
                  <a:pt x="50" y="76"/>
                  <a:pt x="50" y="76"/>
                </a:cubicBezTo>
                <a:cubicBezTo>
                  <a:pt x="50" y="76"/>
                  <a:pt x="50" y="75"/>
                  <a:pt x="50" y="75"/>
                </a:cubicBezTo>
                <a:cubicBezTo>
                  <a:pt x="50" y="75"/>
                  <a:pt x="51" y="75"/>
                  <a:pt x="51" y="74"/>
                </a:cubicBezTo>
                <a:cubicBezTo>
                  <a:pt x="51" y="74"/>
                  <a:pt x="51" y="74"/>
                  <a:pt x="52" y="73"/>
                </a:cubicBezTo>
                <a:cubicBezTo>
                  <a:pt x="52" y="73"/>
                  <a:pt x="52" y="73"/>
                  <a:pt x="52" y="73"/>
                </a:cubicBezTo>
                <a:cubicBezTo>
                  <a:pt x="52" y="73"/>
                  <a:pt x="52" y="73"/>
                  <a:pt x="52" y="73"/>
                </a:cubicBezTo>
                <a:cubicBezTo>
                  <a:pt x="52" y="73"/>
                  <a:pt x="53" y="73"/>
                  <a:pt x="53" y="73"/>
                </a:cubicBezTo>
                <a:cubicBezTo>
                  <a:pt x="63" y="74"/>
                  <a:pt x="71" y="82"/>
                  <a:pt x="77" y="94"/>
                </a:cubicBezTo>
                <a:cubicBezTo>
                  <a:pt x="77" y="94"/>
                  <a:pt x="77" y="94"/>
                  <a:pt x="77" y="94"/>
                </a:cubicBezTo>
                <a:cubicBezTo>
                  <a:pt x="82" y="102"/>
                  <a:pt x="88" y="107"/>
                  <a:pt x="96" y="107"/>
                </a:cubicBezTo>
                <a:cubicBezTo>
                  <a:pt x="114" y="107"/>
                  <a:pt x="123" y="80"/>
                  <a:pt x="123" y="54"/>
                </a:cubicBezTo>
                <a:cubicBezTo>
                  <a:pt x="123" y="27"/>
                  <a:pt x="114" y="0"/>
                  <a:pt x="96" y="0"/>
                </a:cubicBezTo>
                <a:close/>
                <a:moveTo>
                  <a:pt x="77" y="54"/>
                </a:moveTo>
                <a:cubicBezTo>
                  <a:pt x="77" y="50"/>
                  <a:pt x="77" y="46"/>
                  <a:pt x="77" y="42"/>
                </a:cubicBezTo>
                <a:cubicBezTo>
                  <a:pt x="88" y="42"/>
                  <a:pt x="88" y="42"/>
                  <a:pt x="88" y="42"/>
                </a:cubicBezTo>
                <a:cubicBezTo>
                  <a:pt x="92" y="42"/>
                  <a:pt x="96" y="47"/>
                  <a:pt x="96" y="54"/>
                </a:cubicBezTo>
                <a:cubicBezTo>
                  <a:pt x="96" y="60"/>
                  <a:pt x="92" y="65"/>
                  <a:pt x="88" y="65"/>
                </a:cubicBezTo>
                <a:cubicBezTo>
                  <a:pt x="77" y="65"/>
                  <a:pt x="77" y="65"/>
                  <a:pt x="77" y="65"/>
                </a:cubicBezTo>
                <a:cubicBezTo>
                  <a:pt x="77" y="61"/>
                  <a:pt x="77" y="58"/>
                  <a:pt x="77" y="54"/>
                </a:cubicBezTo>
                <a:close/>
                <a:moveTo>
                  <a:pt x="8" y="54"/>
                </a:moveTo>
                <a:cubicBezTo>
                  <a:pt x="8" y="47"/>
                  <a:pt x="11" y="42"/>
                  <a:pt x="15" y="42"/>
                </a:cubicBezTo>
                <a:cubicBezTo>
                  <a:pt x="42" y="42"/>
                  <a:pt x="42" y="42"/>
                  <a:pt x="42" y="42"/>
                </a:cubicBezTo>
                <a:cubicBezTo>
                  <a:pt x="40" y="45"/>
                  <a:pt x="38" y="49"/>
                  <a:pt x="38" y="54"/>
                </a:cubicBezTo>
                <a:cubicBezTo>
                  <a:pt x="38" y="58"/>
                  <a:pt x="40" y="62"/>
                  <a:pt x="42" y="65"/>
                </a:cubicBezTo>
                <a:cubicBezTo>
                  <a:pt x="15" y="65"/>
                  <a:pt x="15" y="65"/>
                  <a:pt x="15" y="65"/>
                </a:cubicBezTo>
                <a:cubicBezTo>
                  <a:pt x="11" y="65"/>
                  <a:pt x="8" y="60"/>
                  <a:pt x="8" y="54"/>
                </a:cubicBezTo>
                <a:close/>
                <a:moveTo>
                  <a:pt x="46" y="115"/>
                </a:moveTo>
                <a:cubicBezTo>
                  <a:pt x="31" y="115"/>
                  <a:pt x="31" y="115"/>
                  <a:pt x="31" y="115"/>
                </a:cubicBezTo>
                <a:cubicBezTo>
                  <a:pt x="31" y="80"/>
                  <a:pt x="31" y="80"/>
                  <a:pt x="31" y="80"/>
                </a:cubicBezTo>
                <a:cubicBezTo>
                  <a:pt x="31" y="78"/>
                  <a:pt x="30" y="75"/>
                  <a:pt x="29" y="73"/>
                </a:cubicBezTo>
                <a:cubicBezTo>
                  <a:pt x="31" y="73"/>
                  <a:pt x="31" y="73"/>
                  <a:pt x="31" y="73"/>
                </a:cubicBezTo>
                <a:cubicBezTo>
                  <a:pt x="31" y="73"/>
                  <a:pt x="31" y="73"/>
                  <a:pt x="31" y="73"/>
                </a:cubicBezTo>
                <a:cubicBezTo>
                  <a:pt x="43" y="73"/>
                  <a:pt x="43" y="73"/>
                  <a:pt x="43" y="73"/>
                </a:cubicBezTo>
                <a:cubicBezTo>
                  <a:pt x="42" y="74"/>
                  <a:pt x="42" y="75"/>
                  <a:pt x="42" y="77"/>
                </a:cubicBezTo>
                <a:cubicBezTo>
                  <a:pt x="42" y="103"/>
                  <a:pt x="42" y="103"/>
                  <a:pt x="42" y="103"/>
                </a:cubicBezTo>
                <a:cubicBezTo>
                  <a:pt x="42" y="107"/>
                  <a:pt x="44" y="110"/>
                  <a:pt x="46" y="111"/>
                </a:cubicBezTo>
                <a:cubicBezTo>
                  <a:pt x="46" y="111"/>
                  <a:pt x="46" y="111"/>
                  <a:pt x="46" y="112"/>
                </a:cubicBezTo>
                <a:lnTo>
                  <a:pt x="46" y="115"/>
                </a:lnTo>
                <a:close/>
                <a:moveTo>
                  <a:pt x="51" y="65"/>
                </a:moveTo>
                <a:cubicBezTo>
                  <a:pt x="50" y="65"/>
                  <a:pt x="50" y="65"/>
                  <a:pt x="50" y="65"/>
                </a:cubicBezTo>
                <a:cubicBezTo>
                  <a:pt x="50" y="65"/>
                  <a:pt x="50" y="65"/>
                  <a:pt x="50" y="65"/>
                </a:cubicBezTo>
                <a:cubicBezTo>
                  <a:pt x="46" y="65"/>
                  <a:pt x="42" y="60"/>
                  <a:pt x="42" y="54"/>
                </a:cubicBezTo>
                <a:cubicBezTo>
                  <a:pt x="42" y="47"/>
                  <a:pt x="46" y="42"/>
                  <a:pt x="50" y="42"/>
                </a:cubicBezTo>
                <a:cubicBezTo>
                  <a:pt x="51" y="42"/>
                  <a:pt x="51" y="42"/>
                  <a:pt x="51" y="42"/>
                </a:cubicBezTo>
                <a:cubicBezTo>
                  <a:pt x="58" y="42"/>
                  <a:pt x="65" y="39"/>
                  <a:pt x="71" y="34"/>
                </a:cubicBezTo>
                <a:cubicBezTo>
                  <a:pt x="70" y="40"/>
                  <a:pt x="69" y="47"/>
                  <a:pt x="69" y="54"/>
                </a:cubicBezTo>
                <a:cubicBezTo>
                  <a:pt x="69" y="60"/>
                  <a:pt x="70" y="67"/>
                  <a:pt x="71" y="73"/>
                </a:cubicBezTo>
                <a:cubicBezTo>
                  <a:pt x="65" y="68"/>
                  <a:pt x="58" y="65"/>
                  <a:pt x="51" y="65"/>
                </a:cubicBezTo>
                <a:close/>
                <a:moveTo>
                  <a:pt x="96" y="100"/>
                </a:moveTo>
                <a:cubicBezTo>
                  <a:pt x="88" y="100"/>
                  <a:pt x="82" y="89"/>
                  <a:pt x="79" y="73"/>
                </a:cubicBezTo>
                <a:cubicBezTo>
                  <a:pt x="88" y="73"/>
                  <a:pt x="88" y="73"/>
                  <a:pt x="88" y="73"/>
                </a:cubicBezTo>
                <a:cubicBezTo>
                  <a:pt x="97" y="73"/>
                  <a:pt x="104" y="64"/>
                  <a:pt x="104" y="54"/>
                </a:cubicBezTo>
                <a:cubicBezTo>
                  <a:pt x="104" y="43"/>
                  <a:pt x="97" y="34"/>
                  <a:pt x="88" y="34"/>
                </a:cubicBezTo>
                <a:cubicBezTo>
                  <a:pt x="79" y="34"/>
                  <a:pt x="79" y="34"/>
                  <a:pt x="79" y="34"/>
                </a:cubicBezTo>
                <a:cubicBezTo>
                  <a:pt x="82" y="19"/>
                  <a:pt x="88" y="8"/>
                  <a:pt x="96" y="8"/>
                </a:cubicBezTo>
                <a:cubicBezTo>
                  <a:pt x="107" y="8"/>
                  <a:pt x="115" y="28"/>
                  <a:pt x="115" y="54"/>
                </a:cubicBezTo>
                <a:cubicBezTo>
                  <a:pt x="115" y="79"/>
                  <a:pt x="107" y="100"/>
                  <a:pt x="96" y="100"/>
                </a:cubicBezTo>
                <a:close/>
                <a:moveTo>
                  <a:pt x="96" y="100"/>
                </a:moveTo>
                <a:cubicBezTo>
                  <a:pt x="96" y="100"/>
                  <a:pt x="96" y="100"/>
                  <a:pt x="96" y="100"/>
                </a:cubicBezTo>
              </a:path>
            </a:pathLst>
          </a:custGeom>
          <a:solidFill>
            <a:schemeClr val="bg1"/>
          </a:solidFill>
          <a:ln w="9525">
            <a:noFill/>
            <a:round/>
            <a:headEnd/>
            <a:tailEnd/>
          </a:ln>
        </p:spPr>
        <p:txBody>
          <a:bodyPr vert="horz" wrap="square" lIns="94365" tIns="47184" rIns="94365" bIns="47184" numCol="1" anchor="t" anchorCtr="0" compatLnSpc="1">
            <a:prstTxWarp prst="textNoShape">
              <a:avLst/>
            </a:prstTxWarp>
          </a:bodyPr>
          <a:lstStyle/>
          <a:p>
            <a:pPr>
              <a:lnSpc>
                <a:spcPct val="120000"/>
              </a:lnSpc>
            </a:pPr>
            <a:endParaRPr lang="en-US" sz="1200">
              <a:latin typeface="Arial" panose="020B0604020202020204" pitchFamily="34" charset="0"/>
              <a:ea typeface="微软雅黑" panose="020B0503020204020204" pitchFamily="34" charset="-122"/>
              <a:sym typeface="Arial" panose="020B0604020202020204" pitchFamily="34" charset="0"/>
            </a:endParaRPr>
          </a:p>
        </p:txBody>
      </p:sp>
      <p:sp>
        <p:nvSpPr>
          <p:cNvPr id="16" name="Freeform 153"/>
          <p:cNvSpPr>
            <a:spLocks noEditPoints="1"/>
          </p:cNvSpPr>
          <p:nvPr/>
        </p:nvSpPr>
        <p:spPr bwMode="auto">
          <a:xfrm>
            <a:off x="6992901" y="3816028"/>
            <a:ext cx="497223" cy="504096"/>
          </a:xfrm>
          <a:custGeom>
            <a:avLst/>
            <a:gdLst/>
            <a:ahLst/>
            <a:cxnLst>
              <a:cxn ang="0">
                <a:pos x="0" y="59"/>
              </a:cxn>
              <a:cxn ang="0">
                <a:pos x="118" y="59"/>
              </a:cxn>
              <a:cxn ang="0">
                <a:pos x="111" y="57"/>
              </a:cxn>
              <a:cxn ang="0">
                <a:pos x="83" y="33"/>
              </a:cxn>
              <a:cxn ang="0">
                <a:pos x="111" y="57"/>
              </a:cxn>
              <a:cxn ang="0">
                <a:pos x="41" y="91"/>
              </a:cxn>
              <a:cxn ang="0">
                <a:pos x="57" y="111"/>
              </a:cxn>
              <a:cxn ang="0">
                <a:pos x="61" y="8"/>
              </a:cxn>
              <a:cxn ang="0">
                <a:pos x="61" y="34"/>
              </a:cxn>
              <a:cxn ang="0">
                <a:pos x="61" y="8"/>
              </a:cxn>
              <a:cxn ang="0">
                <a:pos x="95" y="22"/>
              </a:cxn>
              <a:cxn ang="0">
                <a:pos x="67" y="8"/>
              </a:cxn>
              <a:cxn ang="0">
                <a:pos x="57" y="34"/>
              </a:cxn>
              <a:cxn ang="0">
                <a:pos x="57" y="8"/>
              </a:cxn>
              <a:cxn ang="0">
                <a:pos x="36" y="30"/>
              </a:cxn>
              <a:cxn ang="0">
                <a:pos x="50" y="8"/>
              </a:cxn>
              <a:cxn ang="0">
                <a:pos x="38" y="35"/>
              </a:cxn>
              <a:cxn ang="0">
                <a:pos x="57" y="57"/>
              </a:cxn>
              <a:cxn ang="0">
                <a:pos x="38" y="35"/>
              </a:cxn>
              <a:cxn ang="0">
                <a:pos x="57" y="84"/>
              </a:cxn>
              <a:cxn ang="0">
                <a:pos x="34" y="61"/>
              </a:cxn>
              <a:cxn ang="0">
                <a:pos x="50" y="110"/>
              </a:cxn>
              <a:cxn ang="0">
                <a:pos x="38" y="92"/>
              </a:cxn>
              <a:cxn ang="0">
                <a:pos x="61" y="111"/>
              </a:cxn>
              <a:cxn ang="0">
                <a:pos x="77" y="91"/>
              </a:cxn>
              <a:cxn ang="0">
                <a:pos x="61" y="111"/>
              </a:cxn>
              <a:cxn ang="0">
                <a:pos x="93" y="99"/>
              </a:cxn>
              <a:cxn ang="0">
                <a:pos x="80" y="92"/>
              </a:cxn>
              <a:cxn ang="0">
                <a:pos x="61" y="84"/>
              </a:cxn>
              <a:cxn ang="0">
                <a:pos x="84" y="61"/>
              </a:cxn>
              <a:cxn ang="0">
                <a:pos x="61" y="57"/>
              </a:cxn>
              <a:cxn ang="0">
                <a:pos x="80" y="35"/>
              </a:cxn>
              <a:cxn ang="0">
                <a:pos x="61" y="57"/>
              </a:cxn>
              <a:cxn ang="0">
                <a:pos x="35" y="33"/>
              </a:cxn>
              <a:cxn ang="0">
                <a:pos x="7" y="57"/>
              </a:cxn>
              <a:cxn ang="0">
                <a:pos x="7" y="61"/>
              </a:cxn>
              <a:cxn ang="0">
                <a:pos x="36" y="89"/>
              </a:cxn>
              <a:cxn ang="0">
                <a:pos x="7" y="61"/>
              </a:cxn>
              <a:cxn ang="0">
                <a:pos x="82" y="89"/>
              </a:cxn>
              <a:cxn ang="0">
                <a:pos x="111" y="61"/>
              </a:cxn>
              <a:cxn ang="0">
                <a:pos x="95" y="96"/>
              </a:cxn>
            </a:cxnLst>
            <a:rect l="0" t="0" r="r" b="b"/>
            <a:pathLst>
              <a:path w="118" h="119">
                <a:moveTo>
                  <a:pt x="59" y="0"/>
                </a:moveTo>
                <a:cubicBezTo>
                  <a:pt x="26" y="0"/>
                  <a:pt x="0" y="27"/>
                  <a:pt x="0" y="59"/>
                </a:cubicBezTo>
                <a:cubicBezTo>
                  <a:pt x="0" y="92"/>
                  <a:pt x="26" y="119"/>
                  <a:pt x="59" y="119"/>
                </a:cubicBezTo>
                <a:cubicBezTo>
                  <a:pt x="92" y="119"/>
                  <a:pt x="118" y="92"/>
                  <a:pt x="118" y="59"/>
                </a:cubicBezTo>
                <a:cubicBezTo>
                  <a:pt x="118" y="27"/>
                  <a:pt x="92" y="0"/>
                  <a:pt x="59" y="0"/>
                </a:cubicBezTo>
                <a:close/>
                <a:moveTo>
                  <a:pt x="111" y="57"/>
                </a:moveTo>
                <a:cubicBezTo>
                  <a:pt x="88" y="57"/>
                  <a:pt x="88" y="57"/>
                  <a:pt x="88" y="57"/>
                </a:cubicBezTo>
                <a:cubicBezTo>
                  <a:pt x="87" y="49"/>
                  <a:pt x="86" y="41"/>
                  <a:pt x="83" y="33"/>
                </a:cubicBezTo>
                <a:cubicBezTo>
                  <a:pt x="88" y="31"/>
                  <a:pt x="93" y="28"/>
                  <a:pt x="98" y="25"/>
                </a:cubicBezTo>
                <a:cubicBezTo>
                  <a:pt x="105" y="34"/>
                  <a:pt x="110" y="45"/>
                  <a:pt x="111" y="57"/>
                </a:cubicBezTo>
                <a:close/>
                <a:moveTo>
                  <a:pt x="57" y="111"/>
                </a:moveTo>
                <a:cubicBezTo>
                  <a:pt x="50" y="106"/>
                  <a:pt x="45" y="99"/>
                  <a:pt x="41" y="91"/>
                </a:cubicBezTo>
                <a:cubicBezTo>
                  <a:pt x="46" y="89"/>
                  <a:pt x="52" y="88"/>
                  <a:pt x="57" y="88"/>
                </a:cubicBezTo>
                <a:cubicBezTo>
                  <a:pt x="57" y="111"/>
                  <a:pt x="57" y="111"/>
                  <a:pt x="57" y="111"/>
                </a:cubicBezTo>
                <a:cubicBezTo>
                  <a:pt x="57" y="111"/>
                  <a:pt x="57" y="111"/>
                  <a:pt x="57" y="111"/>
                </a:cubicBezTo>
                <a:close/>
                <a:moveTo>
                  <a:pt x="61" y="8"/>
                </a:moveTo>
                <a:cubicBezTo>
                  <a:pt x="68" y="14"/>
                  <a:pt x="74" y="22"/>
                  <a:pt x="78" y="31"/>
                </a:cubicBezTo>
                <a:cubicBezTo>
                  <a:pt x="73" y="33"/>
                  <a:pt x="67" y="34"/>
                  <a:pt x="61" y="34"/>
                </a:cubicBezTo>
                <a:cubicBezTo>
                  <a:pt x="61" y="8"/>
                  <a:pt x="61" y="8"/>
                  <a:pt x="61" y="8"/>
                </a:cubicBezTo>
                <a:cubicBezTo>
                  <a:pt x="61" y="8"/>
                  <a:pt x="61" y="8"/>
                  <a:pt x="61" y="8"/>
                </a:cubicBezTo>
                <a:close/>
                <a:moveTo>
                  <a:pt x="67" y="8"/>
                </a:moveTo>
                <a:cubicBezTo>
                  <a:pt x="78" y="10"/>
                  <a:pt x="88" y="15"/>
                  <a:pt x="95" y="22"/>
                </a:cubicBezTo>
                <a:cubicBezTo>
                  <a:pt x="91" y="25"/>
                  <a:pt x="87" y="28"/>
                  <a:pt x="82" y="30"/>
                </a:cubicBezTo>
                <a:cubicBezTo>
                  <a:pt x="78" y="22"/>
                  <a:pt x="73" y="14"/>
                  <a:pt x="67" y="8"/>
                </a:cubicBezTo>
                <a:close/>
                <a:moveTo>
                  <a:pt x="57" y="8"/>
                </a:moveTo>
                <a:cubicBezTo>
                  <a:pt x="57" y="34"/>
                  <a:pt x="57" y="34"/>
                  <a:pt x="57" y="34"/>
                </a:cubicBezTo>
                <a:cubicBezTo>
                  <a:pt x="51" y="34"/>
                  <a:pt x="45" y="33"/>
                  <a:pt x="40" y="31"/>
                </a:cubicBezTo>
                <a:cubicBezTo>
                  <a:pt x="44" y="22"/>
                  <a:pt x="50" y="14"/>
                  <a:pt x="57" y="8"/>
                </a:cubicBezTo>
                <a:cubicBezTo>
                  <a:pt x="57" y="8"/>
                  <a:pt x="57" y="8"/>
                  <a:pt x="57" y="8"/>
                </a:cubicBezTo>
                <a:close/>
                <a:moveTo>
                  <a:pt x="36" y="30"/>
                </a:moveTo>
                <a:cubicBezTo>
                  <a:pt x="31" y="28"/>
                  <a:pt x="27" y="25"/>
                  <a:pt x="23" y="22"/>
                </a:cubicBezTo>
                <a:cubicBezTo>
                  <a:pt x="30" y="15"/>
                  <a:pt x="40" y="10"/>
                  <a:pt x="50" y="8"/>
                </a:cubicBezTo>
                <a:cubicBezTo>
                  <a:pt x="45" y="14"/>
                  <a:pt x="40" y="22"/>
                  <a:pt x="36" y="30"/>
                </a:cubicBezTo>
                <a:close/>
                <a:moveTo>
                  <a:pt x="38" y="35"/>
                </a:moveTo>
                <a:cubicBezTo>
                  <a:pt x="44" y="37"/>
                  <a:pt x="50" y="38"/>
                  <a:pt x="57" y="38"/>
                </a:cubicBezTo>
                <a:cubicBezTo>
                  <a:pt x="57" y="57"/>
                  <a:pt x="57" y="57"/>
                  <a:pt x="57" y="57"/>
                </a:cubicBezTo>
                <a:cubicBezTo>
                  <a:pt x="34" y="57"/>
                  <a:pt x="34" y="57"/>
                  <a:pt x="34" y="57"/>
                </a:cubicBezTo>
                <a:cubicBezTo>
                  <a:pt x="34" y="49"/>
                  <a:pt x="36" y="42"/>
                  <a:pt x="38" y="35"/>
                </a:cubicBezTo>
                <a:close/>
                <a:moveTo>
                  <a:pt x="57" y="61"/>
                </a:moveTo>
                <a:cubicBezTo>
                  <a:pt x="57" y="84"/>
                  <a:pt x="57" y="84"/>
                  <a:pt x="57" y="84"/>
                </a:cubicBezTo>
                <a:cubicBezTo>
                  <a:pt x="51" y="85"/>
                  <a:pt x="45" y="86"/>
                  <a:pt x="40" y="87"/>
                </a:cubicBezTo>
                <a:cubicBezTo>
                  <a:pt x="36" y="79"/>
                  <a:pt x="34" y="71"/>
                  <a:pt x="34" y="61"/>
                </a:cubicBezTo>
                <a:lnTo>
                  <a:pt x="57" y="61"/>
                </a:lnTo>
                <a:close/>
                <a:moveTo>
                  <a:pt x="50" y="110"/>
                </a:moveTo>
                <a:cubicBezTo>
                  <a:pt x="41" y="109"/>
                  <a:pt x="32" y="105"/>
                  <a:pt x="25" y="99"/>
                </a:cubicBezTo>
                <a:cubicBezTo>
                  <a:pt x="29" y="96"/>
                  <a:pt x="33" y="94"/>
                  <a:pt x="38" y="92"/>
                </a:cubicBezTo>
                <a:cubicBezTo>
                  <a:pt x="41" y="99"/>
                  <a:pt x="45" y="105"/>
                  <a:pt x="50" y="110"/>
                </a:cubicBezTo>
                <a:close/>
                <a:moveTo>
                  <a:pt x="61" y="111"/>
                </a:moveTo>
                <a:cubicBezTo>
                  <a:pt x="61" y="88"/>
                  <a:pt x="61" y="88"/>
                  <a:pt x="61" y="88"/>
                </a:cubicBezTo>
                <a:cubicBezTo>
                  <a:pt x="66" y="88"/>
                  <a:pt x="72" y="89"/>
                  <a:pt x="77" y="91"/>
                </a:cubicBezTo>
                <a:cubicBezTo>
                  <a:pt x="73" y="99"/>
                  <a:pt x="67" y="106"/>
                  <a:pt x="61" y="111"/>
                </a:cubicBezTo>
                <a:cubicBezTo>
                  <a:pt x="61" y="111"/>
                  <a:pt x="61" y="111"/>
                  <a:pt x="61" y="111"/>
                </a:cubicBezTo>
                <a:close/>
                <a:moveTo>
                  <a:pt x="80" y="92"/>
                </a:moveTo>
                <a:cubicBezTo>
                  <a:pt x="85" y="94"/>
                  <a:pt x="89" y="96"/>
                  <a:pt x="93" y="99"/>
                </a:cubicBezTo>
                <a:cubicBezTo>
                  <a:pt x="86" y="105"/>
                  <a:pt x="77" y="109"/>
                  <a:pt x="67" y="110"/>
                </a:cubicBezTo>
                <a:cubicBezTo>
                  <a:pt x="73" y="105"/>
                  <a:pt x="77" y="99"/>
                  <a:pt x="80" y="92"/>
                </a:cubicBezTo>
                <a:close/>
                <a:moveTo>
                  <a:pt x="78" y="87"/>
                </a:moveTo>
                <a:cubicBezTo>
                  <a:pt x="73" y="86"/>
                  <a:pt x="67" y="85"/>
                  <a:pt x="61" y="84"/>
                </a:cubicBezTo>
                <a:cubicBezTo>
                  <a:pt x="61" y="61"/>
                  <a:pt x="61" y="61"/>
                  <a:pt x="61" y="61"/>
                </a:cubicBezTo>
                <a:cubicBezTo>
                  <a:pt x="84" y="61"/>
                  <a:pt x="84" y="61"/>
                  <a:pt x="84" y="61"/>
                </a:cubicBezTo>
                <a:cubicBezTo>
                  <a:pt x="84" y="71"/>
                  <a:pt x="82" y="79"/>
                  <a:pt x="78" y="87"/>
                </a:cubicBezTo>
                <a:close/>
                <a:moveTo>
                  <a:pt x="61" y="57"/>
                </a:moveTo>
                <a:cubicBezTo>
                  <a:pt x="61" y="38"/>
                  <a:pt x="61" y="38"/>
                  <a:pt x="61" y="38"/>
                </a:cubicBezTo>
                <a:cubicBezTo>
                  <a:pt x="67" y="38"/>
                  <a:pt x="74" y="37"/>
                  <a:pt x="80" y="35"/>
                </a:cubicBezTo>
                <a:cubicBezTo>
                  <a:pt x="82" y="42"/>
                  <a:pt x="84" y="49"/>
                  <a:pt x="84" y="57"/>
                </a:cubicBezTo>
                <a:lnTo>
                  <a:pt x="61" y="57"/>
                </a:lnTo>
                <a:close/>
                <a:moveTo>
                  <a:pt x="20" y="25"/>
                </a:moveTo>
                <a:cubicBezTo>
                  <a:pt x="25" y="28"/>
                  <a:pt x="30" y="31"/>
                  <a:pt x="35" y="33"/>
                </a:cubicBezTo>
                <a:cubicBezTo>
                  <a:pt x="32" y="41"/>
                  <a:pt x="30" y="49"/>
                  <a:pt x="30" y="57"/>
                </a:cubicBezTo>
                <a:cubicBezTo>
                  <a:pt x="7" y="57"/>
                  <a:pt x="7" y="57"/>
                  <a:pt x="7" y="57"/>
                </a:cubicBezTo>
                <a:cubicBezTo>
                  <a:pt x="8" y="45"/>
                  <a:pt x="13" y="34"/>
                  <a:pt x="20" y="25"/>
                </a:cubicBezTo>
                <a:close/>
                <a:moveTo>
                  <a:pt x="7" y="61"/>
                </a:moveTo>
                <a:cubicBezTo>
                  <a:pt x="30" y="61"/>
                  <a:pt x="30" y="61"/>
                  <a:pt x="30" y="61"/>
                </a:cubicBezTo>
                <a:cubicBezTo>
                  <a:pt x="31" y="71"/>
                  <a:pt x="33" y="80"/>
                  <a:pt x="36" y="89"/>
                </a:cubicBezTo>
                <a:cubicBezTo>
                  <a:pt x="31" y="91"/>
                  <a:pt x="27" y="93"/>
                  <a:pt x="22" y="96"/>
                </a:cubicBezTo>
                <a:cubicBezTo>
                  <a:pt x="13" y="87"/>
                  <a:pt x="8" y="75"/>
                  <a:pt x="7" y="61"/>
                </a:cubicBezTo>
                <a:close/>
                <a:moveTo>
                  <a:pt x="95" y="96"/>
                </a:moveTo>
                <a:cubicBezTo>
                  <a:pt x="91" y="93"/>
                  <a:pt x="87" y="91"/>
                  <a:pt x="82" y="89"/>
                </a:cubicBezTo>
                <a:cubicBezTo>
                  <a:pt x="85" y="80"/>
                  <a:pt x="87" y="71"/>
                  <a:pt x="88" y="61"/>
                </a:cubicBezTo>
                <a:cubicBezTo>
                  <a:pt x="111" y="61"/>
                  <a:pt x="111" y="61"/>
                  <a:pt x="111" y="61"/>
                </a:cubicBezTo>
                <a:cubicBezTo>
                  <a:pt x="110" y="75"/>
                  <a:pt x="104" y="87"/>
                  <a:pt x="95" y="96"/>
                </a:cubicBezTo>
                <a:close/>
                <a:moveTo>
                  <a:pt x="95" y="96"/>
                </a:moveTo>
                <a:cubicBezTo>
                  <a:pt x="95" y="96"/>
                  <a:pt x="95" y="96"/>
                  <a:pt x="95" y="96"/>
                </a:cubicBezTo>
              </a:path>
            </a:pathLst>
          </a:custGeom>
          <a:solidFill>
            <a:schemeClr val="bg1"/>
          </a:solidFill>
          <a:ln w="9525">
            <a:noFill/>
            <a:round/>
            <a:headEnd/>
            <a:tailEnd/>
          </a:ln>
        </p:spPr>
        <p:txBody>
          <a:bodyPr vert="horz" wrap="square" lIns="94365" tIns="47184" rIns="94365" bIns="47184" numCol="1" anchor="t" anchorCtr="0" compatLnSpc="1">
            <a:prstTxWarp prst="textNoShape">
              <a:avLst/>
            </a:prstTxWarp>
          </a:bodyPr>
          <a:lstStyle/>
          <a:p>
            <a:pPr>
              <a:lnSpc>
                <a:spcPct val="120000"/>
              </a:lnSpc>
            </a:pPr>
            <a:endParaRPr lang="en-US" sz="1200">
              <a:latin typeface="Arial" panose="020B0604020202020204" pitchFamily="34" charset="0"/>
              <a:ea typeface="微软雅黑" panose="020B0503020204020204" pitchFamily="34" charset="-122"/>
              <a:sym typeface="Arial" panose="020B0604020202020204" pitchFamily="34" charset="0"/>
            </a:endParaRPr>
          </a:p>
        </p:txBody>
      </p:sp>
      <p:grpSp>
        <p:nvGrpSpPr>
          <p:cNvPr id="17" name="Group 16"/>
          <p:cNvGrpSpPr/>
          <p:nvPr/>
        </p:nvGrpSpPr>
        <p:grpSpPr>
          <a:xfrm>
            <a:off x="4870412" y="4468396"/>
            <a:ext cx="517845" cy="423902"/>
            <a:chOff x="4856163" y="3600451"/>
            <a:chExt cx="358775" cy="293688"/>
          </a:xfrm>
          <a:solidFill>
            <a:schemeClr val="bg1"/>
          </a:solidFill>
        </p:grpSpPr>
        <p:sp>
          <p:nvSpPr>
            <p:cNvPr id="18" name="Freeform 148"/>
            <p:cNvSpPr>
              <a:spLocks noEditPoints="1"/>
            </p:cNvSpPr>
            <p:nvPr/>
          </p:nvSpPr>
          <p:spPr bwMode="auto">
            <a:xfrm>
              <a:off x="5103813" y="3692526"/>
              <a:ext cx="68263" cy="90488"/>
            </a:xfrm>
            <a:custGeom>
              <a:avLst/>
              <a:gdLst/>
              <a:ahLst/>
              <a:cxnLst>
                <a:cxn ang="0">
                  <a:pos x="11" y="2"/>
                </a:cxn>
                <a:cxn ang="0">
                  <a:pos x="7" y="0"/>
                </a:cxn>
                <a:cxn ang="0">
                  <a:pos x="4" y="0"/>
                </a:cxn>
                <a:cxn ang="0">
                  <a:pos x="0" y="4"/>
                </a:cxn>
                <a:cxn ang="0">
                  <a:pos x="0" y="27"/>
                </a:cxn>
                <a:cxn ang="0">
                  <a:pos x="4" y="31"/>
                </a:cxn>
                <a:cxn ang="0">
                  <a:pos x="19" y="31"/>
                </a:cxn>
                <a:cxn ang="0">
                  <a:pos x="23" y="27"/>
                </a:cxn>
                <a:cxn ang="0">
                  <a:pos x="23" y="21"/>
                </a:cxn>
                <a:cxn ang="0">
                  <a:pos x="22" y="19"/>
                </a:cxn>
                <a:cxn ang="0">
                  <a:pos x="11" y="2"/>
                </a:cxn>
                <a:cxn ang="0">
                  <a:pos x="19" y="27"/>
                </a:cxn>
                <a:cxn ang="0">
                  <a:pos x="4" y="27"/>
                </a:cxn>
                <a:cxn ang="0">
                  <a:pos x="4" y="4"/>
                </a:cxn>
                <a:cxn ang="0">
                  <a:pos x="7" y="4"/>
                </a:cxn>
                <a:cxn ang="0">
                  <a:pos x="19" y="21"/>
                </a:cxn>
                <a:cxn ang="0">
                  <a:pos x="19" y="27"/>
                </a:cxn>
                <a:cxn ang="0">
                  <a:pos x="19" y="27"/>
                </a:cxn>
                <a:cxn ang="0">
                  <a:pos x="19" y="27"/>
                </a:cxn>
              </a:cxnLst>
              <a:rect l="0" t="0" r="r" b="b"/>
              <a:pathLst>
                <a:path w="23" h="31">
                  <a:moveTo>
                    <a:pt x="11" y="2"/>
                  </a:moveTo>
                  <a:cubicBezTo>
                    <a:pt x="10" y="1"/>
                    <a:pt x="9" y="0"/>
                    <a:pt x="7" y="0"/>
                  </a:cubicBezTo>
                  <a:cubicBezTo>
                    <a:pt x="4" y="0"/>
                    <a:pt x="4" y="0"/>
                    <a:pt x="4" y="0"/>
                  </a:cubicBezTo>
                  <a:cubicBezTo>
                    <a:pt x="1" y="0"/>
                    <a:pt x="0" y="2"/>
                    <a:pt x="0" y="4"/>
                  </a:cubicBezTo>
                  <a:cubicBezTo>
                    <a:pt x="0" y="27"/>
                    <a:pt x="0" y="27"/>
                    <a:pt x="0" y="27"/>
                  </a:cubicBezTo>
                  <a:cubicBezTo>
                    <a:pt x="0" y="29"/>
                    <a:pt x="1" y="31"/>
                    <a:pt x="4" y="31"/>
                  </a:cubicBezTo>
                  <a:cubicBezTo>
                    <a:pt x="19" y="31"/>
                    <a:pt x="19" y="31"/>
                    <a:pt x="19" y="31"/>
                  </a:cubicBezTo>
                  <a:cubicBezTo>
                    <a:pt x="21" y="31"/>
                    <a:pt x="23" y="29"/>
                    <a:pt x="23" y="27"/>
                  </a:cubicBezTo>
                  <a:cubicBezTo>
                    <a:pt x="23" y="21"/>
                    <a:pt x="23" y="21"/>
                    <a:pt x="23" y="21"/>
                  </a:cubicBezTo>
                  <a:cubicBezTo>
                    <a:pt x="23" y="20"/>
                    <a:pt x="23" y="20"/>
                    <a:pt x="22" y="19"/>
                  </a:cubicBezTo>
                  <a:lnTo>
                    <a:pt x="11" y="2"/>
                  </a:lnTo>
                  <a:close/>
                  <a:moveTo>
                    <a:pt x="19" y="27"/>
                  </a:moveTo>
                  <a:cubicBezTo>
                    <a:pt x="4" y="27"/>
                    <a:pt x="4" y="27"/>
                    <a:pt x="4" y="27"/>
                  </a:cubicBezTo>
                  <a:cubicBezTo>
                    <a:pt x="4" y="4"/>
                    <a:pt x="4" y="4"/>
                    <a:pt x="4" y="4"/>
                  </a:cubicBezTo>
                  <a:cubicBezTo>
                    <a:pt x="7" y="4"/>
                    <a:pt x="7" y="4"/>
                    <a:pt x="7" y="4"/>
                  </a:cubicBezTo>
                  <a:cubicBezTo>
                    <a:pt x="19" y="21"/>
                    <a:pt x="19" y="21"/>
                    <a:pt x="19" y="21"/>
                  </a:cubicBezTo>
                  <a:lnTo>
                    <a:pt x="19" y="27"/>
                  </a:lnTo>
                  <a:close/>
                  <a:moveTo>
                    <a:pt x="19" y="27"/>
                  </a:moveTo>
                  <a:cubicBezTo>
                    <a:pt x="19" y="27"/>
                    <a:pt x="19" y="27"/>
                    <a:pt x="19" y="27"/>
                  </a:cubicBezTo>
                </a:path>
              </a:pathLst>
            </a:custGeom>
            <a:grpFill/>
            <a:ln w="9525">
              <a:noFill/>
              <a:round/>
              <a:headEnd/>
              <a:tailEnd/>
            </a:ln>
          </p:spPr>
          <p:txBody>
            <a:bodyPr vert="horz" wrap="square" lIns="94365" tIns="47184" rIns="94365" bIns="47184" numCol="1" anchor="t" anchorCtr="0" compatLnSpc="1">
              <a:prstTxWarp prst="textNoShape">
                <a:avLst/>
              </a:prstTxWarp>
            </a:bodyPr>
            <a:lstStyle/>
            <a:p>
              <a:pPr>
                <a:lnSpc>
                  <a:spcPct val="120000"/>
                </a:lnSpc>
              </a:pPr>
              <a:endParaRPr lang="en-US" sz="1200">
                <a:latin typeface="Arial" panose="020B0604020202020204" pitchFamily="34" charset="0"/>
                <a:ea typeface="微软雅黑" panose="020B0503020204020204" pitchFamily="34" charset="-122"/>
                <a:sym typeface="Arial" panose="020B0604020202020204" pitchFamily="34" charset="0"/>
              </a:endParaRPr>
            </a:p>
          </p:txBody>
        </p:sp>
        <p:sp>
          <p:nvSpPr>
            <p:cNvPr id="19" name="Freeform 149"/>
            <p:cNvSpPr>
              <a:spLocks noEditPoints="1"/>
            </p:cNvSpPr>
            <p:nvPr/>
          </p:nvSpPr>
          <p:spPr bwMode="auto">
            <a:xfrm>
              <a:off x="4856163" y="3600451"/>
              <a:ext cx="358775" cy="293688"/>
            </a:xfrm>
            <a:custGeom>
              <a:avLst/>
              <a:gdLst/>
              <a:ahLst/>
              <a:cxnLst>
                <a:cxn ang="0">
                  <a:pos x="121" y="48"/>
                </a:cxn>
                <a:cxn ang="0">
                  <a:pos x="106" y="25"/>
                </a:cxn>
                <a:cxn ang="0">
                  <a:pos x="96" y="20"/>
                </a:cxn>
                <a:cxn ang="0">
                  <a:pos x="81" y="20"/>
                </a:cxn>
                <a:cxn ang="0">
                  <a:pos x="81" y="12"/>
                </a:cxn>
                <a:cxn ang="0">
                  <a:pos x="69" y="0"/>
                </a:cxn>
                <a:cxn ang="0">
                  <a:pos x="12" y="0"/>
                </a:cxn>
                <a:cxn ang="0">
                  <a:pos x="0" y="12"/>
                </a:cxn>
                <a:cxn ang="0">
                  <a:pos x="0" y="54"/>
                </a:cxn>
                <a:cxn ang="0">
                  <a:pos x="12" y="66"/>
                </a:cxn>
                <a:cxn ang="0">
                  <a:pos x="12" y="77"/>
                </a:cxn>
                <a:cxn ang="0">
                  <a:pos x="23" y="89"/>
                </a:cxn>
                <a:cxn ang="0">
                  <a:pos x="28" y="89"/>
                </a:cxn>
                <a:cxn ang="0">
                  <a:pos x="43" y="100"/>
                </a:cxn>
                <a:cxn ang="0">
                  <a:pos x="57" y="89"/>
                </a:cxn>
                <a:cxn ang="0">
                  <a:pos x="78" y="89"/>
                </a:cxn>
                <a:cxn ang="0">
                  <a:pos x="92" y="100"/>
                </a:cxn>
                <a:cxn ang="0">
                  <a:pos x="107" y="89"/>
                </a:cxn>
                <a:cxn ang="0">
                  <a:pos x="112" y="89"/>
                </a:cxn>
                <a:cxn ang="0">
                  <a:pos x="123" y="77"/>
                </a:cxn>
                <a:cxn ang="0">
                  <a:pos x="123" y="54"/>
                </a:cxn>
                <a:cxn ang="0">
                  <a:pos x="121" y="48"/>
                </a:cxn>
                <a:cxn ang="0">
                  <a:pos x="12" y="58"/>
                </a:cxn>
                <a:cxn ang="0">
                  <a:pos x="8" y="54"/>
                </a:cxn>
                <a:cxn ang="0">
                  <a:pos x="8" y="12"/>
                </a:cxn>
                <a:cxn ang="0">
                  <a:pos x="12" y="8"/>
                </a:cxn>
                <a:cxn ang="0">
                  <a:pos x="69" y="8"/>
                </a:cxn>
                <a:cxn ang="0">
                  <a:pos x="73" y="12"/>
                </a:cxn>
                <a:cxn ang="0">
                  <a:pos x="73" y="54"/>
                </a:cxn>
                <a:cxn ang="0">
                  <a:pos x="69" y="58"/>
                </a:cxn>
                <a:cxn ang="0">
                  <a:pos x="12" y="58"/>
                </a:cxn>
                <a:cxn ang="0">
                  <a:pos x="43" y="93"/>
                </a:cxn>
                <a:cxn ang="0">
                  <a:pos x="35" y="85"/>
                </a:cxn>
                <a:cxn ang="0">
                  <a:pos x="43" y="77"/>
                </a:cxn>
                <a:cxn ang="0">
                  <a:pos x="50" y="85"/>
                </a:cxn>
                <a:cxn ang="0">
                  <a:pos x="43" y="93"/>
                </a:cxn>
                <a:cxn ang="0">
                  <a:pos x="92" y="93"/>
                </a:cxn>
                <a:cxn ang="0">
                  <a:pos x="85" y="85"/>
                </a:cxn>
                <a:cxn ang="0">
                  <a:pos x="92" y="77"/>
                </a:cxn>
                <a:cxn ang="0">
                  <a:pos x="100" y="85"/>
                </a:cxn>
                <a:cxn ang="0">
                  <a:pos x="92" y="93"/>
                </a:cxn>
                <a:cxn ang="0">
                  <a:pos x="115" y="77"/>
                </a:cxn>
                <a:cxn ang="0">
                  <a:pos x="112" y="81"/>
                </a:cxn>
                <a:cxn ang="0">
                  <a:pos x="107" y="81"/>
                </a:cxn>
                <a:cxn ang="0">
                  <a:pos x="92" y="70"/>
                </a:cxn>
                <a:cxn ang="0">
                  <a:pos x="78" y="81"/>
                </a:cxn>
                <a:cxn ang="0">
                  <a:pos x="57" y="81"/>
                </a:cxn>
                <a:cxn ang="0">
                  <a:pos x="43" y="70"/>
                </a:cxn>
                <a:cxn ang="0">
                  <a:pos x="28" y="81"/>
                </a:cxn>
                <a:cxn ang="0">
                  <a:pos x="23" y="81"/>
                </a:cxn>
                <a:cxn ang="0">
                  <a:pos x="20" y="77"/>
                </a:cxn>
                <a:cxn ang="0">
                  <a:pos x="20" y="66"/>
                </a:cxn>
                <a:cxn ang="0">
                  <a:pos x="69" y="66"/>
                </a:cxn>
                <a:cxn ang="0">
                  <a:pos x="81" y="54"/>
                </a:cxn>
                <a:cxn ang="0">
                  <a:pos x="81" y="27"/>
                </a:cxn>
                <a:cxn ang="0">
                  <a:pos x="96" y="27"/>
                </a:cxn>
                <a:cxn ang="0">
                  <a:pos x="99" y="29"/>
                </a:cxn>
                <a:cxn ang="0">
                  <a:pos x="115" y="52"/>
                </a:cxn>
                <a:cxn ang="0">
                  <a:pos x="115" y="54"/>
                </a:cxn>
                <a:cxn ang="0">
                  <a:pos x="115" y="77"/>
                </a:cxn>
                <a:cxn ang="0">
                  <a:pos x="115" y="77"/>
                </a:cxn>
                <a:cxn ang="0">
                  <a:pos x="115" y="77"/>
                </a:cxn>
              </a:cxnLst>
              <a:rect l="0" t="0" r="r" b="b"/>
              <a:pathLst>
                <a:path w="123" h="100">
                  <a:moveTo>
                    <a:pt x="121" y="48"/>
                  </a:moveTo>
                  <a:cubicBezTo>
                    <a:pt x="106" y="25"/>
                    <a:pt x="106" y="25"/>
                    <a:pt x="106" y="25"/>
                  </a:cubicBezTo>
                  <a:cubicBezTo>
                    <a:pt x="104" y="22"/>
                    <a:pt x="100" y="20"/>
                    <a:pt x="96" y="20"/>
                  </a:cubicBezTo>
                  <a:cubicBezTo>
                    <a:pt x="81" y="20"/>
                    <a:pt x="81" y="20"/>
                    <a:pt x="81" y="20"/>
                  </a:cubicBezTo>
                  <a:cubicBezTo>
                    <a:pt x="81" y="12"/>
                    <a:pt x="81" y="12"/>
                    <a:pt x="81" y="12"/>
                  </a:cubicBezTo>
                  <a:cubicBezTo>
                    <a:pt x="81" y="6"/>
                    <a:pt x="76" y="0"/>
                    <a:pt x="69" y="0"/>
                  </a:cubicBezTo>
                  <a:cubicBezTo>
                    <a:pt x="12" y="0"/>
                    <a:pt x="12" y="0"/>
                    <a:pt x="12" y="0"/>
                  </a:cubicBezTo>
                  <a:cubicBezTo>
                    <a:pt x="6" y="0"/>
                    <a:pt x="0" y="6"/>
                    <a:pt x="0" y="12"/>
                  </a:cubicBezTo>
                  <a:cubicBezTo>
                    <a:pt x="0" y="54"/>
                    <a:pt x="0" y="54"/>
                    <a:pt x="0" y="54"/>
                  </a:cubicBezTo>
                  <a:cubicBezTo>
                    <a:pt x="0" y="61"/>
                    <a:pt x="6" y="66"/>
                    <a:pt x="12" y="66"/>
                  </a:cubicBezTo>
                  <a:cubicBezTo>
                    <a:pt x="12" y="77"/>
                    <a:pt x="12" y="77"/>
                    <a:pt x="12" y="77"/>
                  </a:cubicBezTo>
                  <a:cubicBezTo>
                    <a:pt x="12" y="84"/>
                    <a:pt x="17" y="89"/>
                    <a:pt x="23" y="89"/>
                  </a:cubicBezTo>
                  <a:cubicBezTo>
                    <a:pt x="28" y="89"/>
                    <a:pt x="28" y="89"/>
                    <a:pt x="28" y="89"/>
                  </a:cubicBezTo>
                  <a:cubicBezTo>
                    <a:pt x="30" y="95"/>
                    <a:pt x="35" y="100"/>
                    <a:pt x="43" y="100"/>
                  </a:cubicBezTo>
                  <a:cubicBezTo>
                    <a:pt x="50" y="100"/>
                    <a:pt x="56" y="95"/>
                    <a:pt x="57" y="89"/>
                  </a:cubicBezTo>
                  <a:cubicBezTo>
                    <a:pt x="78" y="89"/>
                    <a:pt x="78" y="89"/>
                    <a:pt x="78" y="89"/>
                  </a:cubicBezTo>
                  <a:cubicBezTo>
                    <a:pt x="79" y="95"/>
                    <a:pt x="85" y="100"/>
                    <a:pt x="92" y="100"/>
                  </a:cubicBezTo>
                  <a:cubicBezTo>
                    <a:pt x="100" y="100"/>
                    <a:pt x="106" y="95"/>
                    <a:pt x="107" y="89"/>
                  </a:cubicBezTo>
                  <a:cubicBezTo>
                    <a:pt x="112" y="89"/>
                    <a:pt x="112" y="89"/>
                    <a:pt x="112" y="89"/>
                  </a:cubicBezTo>
                  <a:cubicBezTo>
                    <a:pt x="118" y="89"/>
                    <a:pt x="123" y="84"/>
                    <a:pt x="123" y="77"/>
                  </a:cubicBezTo>
                  <a:cubicBezTo>
                    <a:pt x="123" y="54"/>
                    <a:pt x="123" y="54"/>
                    <a:pt x="123" y="54"/>
                  </a:cubicBezTo>
                  <a:cubicBezTo>
                    <a:pt x="123" y="52"/>
                    <a:pt x="122" y="50"/>
                    <a:pt x="121" y="48"/>
                  </a:cubicBezTo>
                  <a:close/>
                  <a:moveTo>
                    <a:pt x="12" y="58"/>
                  </a:moveTo>
                  <a:cubicBezTo>
                    <a:pt x="10" y="58"/>
                    <a:pt x="8" y="56"/>
                    <a:pt x="8" y="54"/>
                  </a:cubicBezTo>
                  <a:cubicBezTo>
                    <a:pt x="8" y="12"/>
                    <a:pt x="8" y="12"/>
                    <a:pt x="8" y="12"/>
                  </a:cubicBezTo>
                  <a:cubicBezTo>
                    <a:pt x="8" y="10"/>
                    <a:pt x="10" y="8"/>
                    <a:pt x="12" y="8"/>
                  </a:cubicBezTo>
                  <a:cubicBezTo>
                    <a:pt x="69" y="8"/>
                    <a:pt x="69" y="8"/>
                    <a:pt x="69" y="8"/>
                  </a:cubicBezTo>
                  <a:cubicBezTo>
                    <a:pt x="72" y="8"/>
                    <a:pt x="73" y="10"/>
                    <a:pt x="73" y="12"/>
                  </a:cubicBezTo>
                  <a:cubicBezTo>
                    <a:pt x="73" y="54"/>
                    <a:pt x="73" y="54"/>
                    <a:pt x="73" y="54"/>
                  </a:cubicBezTo>
                  <a:cubicBezTo>
                    <a:pt x="73" y="56"/>
                    <a:pt x="72" y="58"/>
                    <a:pt x="69" y="58"/>
                  </a:cubicBezTo>
                  <a:lnTo>
                    <a:pt x="12" y="58"/>
                  </a:lnTo>
                  <a:close/>
                  <a:moveTo>
                    <a:pt x="43" y="93"/>
                  </a:moveTo>
                  <a:cubicBezTo>
                    <a:pt x="38" y="93"/>
                    <a:pt x="35" y="89"/>
                    <a:pt x="35" y="85"/>
                  </a:cubicBezTo>
                  <a:cubicBezTo>
                    <a:pt x="35" y="81"/>
                    <a:pt x="38" y="77"/>
                    <a:pt x="43" y="77"/>
                  </a:cubicBezTo>
                  <a:cubicBezTo>
                    <a:pt x="47" y="77"/>
                    <a:pt x="50" y="81"/>
                    <a:pt x="50" y="85"/>
                  </a:cubicBezTo>
                  <a:cubicBezTo>
                    <a:pt x="50" y="89"/>
                    <a:pt x="47" y="93"/>
                    <a:pt x="43" y="93"/>
                  </a:cubicBezTo>
                  <a:close/>
                  <a:moveTo>
                    <a:pt x="92" y="93"/>
                  </a:moveTo>
                  <a:cubicBezTo>
                    <a:pt x="88" y="93"/>
                    <a:pt x="85" y="89"/>
                    <a:pt x="85" y="85"/>
                  </a:cubicBezTo>
                  <a:cubicBezTo>
                    <a:pt x="85" y="81"/>
                    <a:pt x="88" y="77"/>
                    <a:pt x="92" y="77"/>
                  </a:cubicBezTo>
                  <a:cubicBezTo>
                    <a:pt x="97" y="77"/>
                    <a:pt x="100" y="81"/>
                    <a:pt x="100" y="85"/>
                  </a:cubicBezTo>
                  <a:cubicBezTo>
                    <a:pt x="100" y="89"/>
                    <a:pt x="97" y="93"/>
                    <a:pt x="92" y="93"/>
                  </a:cubicBezTo>
                  <a:close/>
                  <a:moveTo>
                    <a:pt x="115" y="77"/>
                  </a:moveTo>
                  <a:cubicBezTo>
                    <a:pt x="115" y="79"/>
                    <a:pt x="114" y="81"/>
                    <a:pt x="112" y="81"/>
                  </a:cubicBezTo>
                  <a:cubicBezTo>
                    <a:pt x="107" y="81"/>
                    <a:pt x="107" y="81"/>
                    <a:pt x="107" y="81"/>
                  </a:cubicBezTo>
                  <a:cubicBezTo>
                    <a:pt x="106" y="74"/>
                    <a:pt x="100" y="70"/>
                    <a:pt x="92" y="70"/>
                  </a:cubicBezTo>
                  <a:cubicBezTo>
                    <a:pt x="85" y="70"/>
                    <a:pt x="79" y="74"/>
                    <a:pt x="78" y="81"/>
                  </a:cubicBezTo>
                  <a:cubicBezTo>
                    <a:pt x="57" y="81"/>
                    <a:pt x="57" y="81"/>
                    <a:pt x="57" y="81"/>
                  </a:cubicBezTo>
                  <a:cubicBezTo>
                    <a:pt x="56" y="74"/>
                    <a:pt x="50" y="70"/>
                    <a:pt x="43" y="70"/>
                  </a:cubicBezTo>
                  <a:cubicBezTo>
                    <a:pt x="35" y="70"/>
                    <a:pt x="30" y="74"/>
                    <a:pt x="28" y="81"/>
                  </a:cubicBezTo>
                  <a:cubicBezTo>
                    <a:pt x="23" y="81"/>
                    <a:pt x="23" y="81"/>
                    <a:pt x="23" y="81"/>
                  </a:cubicBezTo>
                  <a:cubicBezTo>
                    <a:pt x="21" y="81"/>
                    <a:pt x="20" y="79"/>
                    <a:pt x="20" y="77"/>
                  </a:cubicBezTo>
                  <a:cubicBezTo>
                    <a:pt x="20" y="66"/>
                    <a:pt x="20" y="66"/>
                    <a:pt x="20" y="66"/>
                  </a:cubicBezTo>
                  <a:cubicBezTo>
                    <a:pt x="69" y="66"/>
                    <a:pt x="69" y="66"/>
                    <a:pt x="69" y="66"/>
                  </a:cubicBezTo>
                  <a:cubicBezTo>
                    <a:pt x="76" y="66"/>
                    <a:pt x="81" y="61"/>
                    <a:pt x="81" y="54"/>
                  </a:cubicBezTo>
                  <a:cubicBezTo>
                    <a:pt x="81" y="27"/>
                    <a:pt x="81" y="27"/>
                    <a:pt x="81" y="27"/>
                  </a:cubicBezTo>
                  <a:cubicBezTo>
                    <a:pt x="96" y="27"/>
                    <a:pt x="96" y="27"/>
                    <a:pt x="96" y="27"/>
                  </a:cubicBezTo>
                  <a:cubicBezTo>
                    <a:pt x="98" y="27"/>
                    <a:pt x="99" y="28"/>
                    <a:pt x="99" y="29"/>
                  </a:cubicBezTo>
                  <a:cubicBezTo>
                    <a:pt x="115" y="52"/>
                    <a:pt x="115" y="52"/>
                    <a:pt x="115" y="52"/>
                  </a:cubicBezTo>
                  <a:cubicBezTo>
                    <a:pt x="115" y="53"/>
                    <a:pt x="115" y="53"/>
                    <a:pt x="115" y="54"/>
                  </a:cubicBezTo>
                  <a:lnTo>
                    <a:pt x="115" y="77"/>
                  </a:lnTo>
                  <a:close/>
                  <a:moveTo>
                    <a:pt x="115" y="77"/>
                  </a:moveTo>
                  <a:cubicBezTo>
                    <a:pt x="115" y="77"/>
                    <a:pt x="115" y="77"/>
                    <a:pt x="115" y="77"/>
                  </a:cubicBezTo>
                </a:path>
              </a:pathLst>
            </a:custGeom>
            <a:grpFill/>
            <a:ln w="9525">
              <a:noFill/>
              <a:round/>
              <a:headEnd/>
              <a:tailEnd/>
            </a:ln>
          </p:spPr>
          <p:txBody>
            <a:bodyPr vert="horz" wrap="square" lIns="94365" tIns="47184" rIns="94365" bIns="47184" numCol="1" anchor="t" anchorCtr="0" compatLnSpc="1">
              <a:prstTxWarp prst="textNoShape">
                <a:avLst/>
              </a:prstTxWarp>
            </a:bodyPr>
            <a:lstStyle/>
            <a:p>
              <a:pPr>
                <a:lnSpc>
                  <a:spcPct val="120000"/>
                </a:lnSpc>
              </a:pPr>
              <a:endParaRPr lang="en-US" sz="1200">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Freeform 144"/>
          <p:cNvSpPr>
            <a:spLocks noEditPoints="1"/>
          </p:cNvSpPr>
          <p:nvPr/>
        </p:nvSpPr>
        <p:spPr bwMode="auto">
          <a:xfrm>
            <a:off x="6152843" y="4901407"/>
            <a:ext cx="531593" cy="520137"/>
          </a:xfrm>
          <a:custGeom>
            <a:avLst/>
            <a:gdLst/>
            <a:ahLst/>
            <a:cxnLst>
              <a:cxn ang="0">
                <a:pos x="90" y="0"/>
              </a:cxn>
              <a:cxn ang="0">
                <a:pos x="53" y="26"/>
              </a:cxn>
              <a:cxn ang="0">
                <a:pos x="53" y="26"/>
              </a:cxn>
              <a:cxn ang="0">
                <a:pos x="13" y="66"/>
              </a:cxn>
              <a:cxn ang="0">
                <a:pos x="0" y="106"/>
              </a:cxn>
              <a:cxn ang="0">
                <a:pos x="13" y="123"/>
              </a:cxn>
              <a:cxn ang="0">
                <a:pos x="50" y="114"/>
              </a:cxn>
              <a:cxn ang="0">
                <a:pos x="115" y="51"/>
              </a:cxn>
              <a:cxn ang="0">
                <a:pos x="61" y="91"/>
              </a:cxn>
              <a:cxn ang="0">
                <a:pos x="95" y="45"/>
              </a:cxn>
              <a:cxn ang="0">
                <a:pos x="91" y="64"/>
              </a:cxn>
              <a:cxn ang="0">
                <a:pos x="61" y="94"/>
              </a:cxn>
              <a:cxn ang="0">
                <a:pos x="56" y="78"/>
              </a:cxn>
              <a:cxn ang="0">
                <a:pos x="43" y="66"/>
              </a:cxn>
              <a:cxn ang="0">
                <a:pos x="88" y="34"/>
              </a:cxn>
              <a:cxn ang="0">
                <a:pos x="56" y="78"/>
              </a:cxn>
              <a:cxn ang="0">
                <a:pos x="29" y="61"/>
              </a:cxn>
              <a:cxn ang="0">
                <a:pos x="76" y="28"/>
              </a:cxn>
              <a:cxn ang="0">
                <a:pos x="16" y="115"/>
              </a:cxn>
              <a:cxn ang="0">
                <a:pos x="7" y="110"/>
              </a:cxn>
              <a:cxn ang="0">
                <a:pos x="12" y="93"/>
              </a:cxn>
              <a:cxn ang="0">
                <a:pos x="30" y="111"/>
              </a:cxn>
              <a:cxn ang="0">
                <a:pos x="34" y="110"/>
              </a:cxn>
              <a:cxn ang="0">
                <a:pos x="13" y="89"/>
              </a:cxn>
              <a:cxn ang="0">
                <a:pos x="18" y="72"/>
              </a:cxn>
              <a:cxn ang="0">
                <a:pos x="49" y="106"/>
              </a:cxn>
              <a:cxn ang="0">
                <a:pos x="34" y="110"/>
              </a:cxn>
              <a:cxn ang="0">
                <a:pos x="103" y="52"/>
              </a:cxn>
              <a:cxn ang="0">
                <a:pos x="93" y="29"/>
              </a:cxn>
              <a:cxn ang="0">
                <a:pos x="77" y="13"/>
              </a:cxn>
              <a:cxn ang="0">
                <a:pos x="107" y="16"/>
              </a:cxn>
              <a:cxn ang="0">
                <a:pos x="110" y="45"/>
              </a:cxn>
              <a:cxn ang="0">
                <a:pos x="110" y="45"/>
              </a:cxn>
            </a:cxnLst>
            <a:rect l="0" t="0" r="r" b="b"/>
            <a:pathLst>
              <a:path w="126" h="123">
                <a:moveTo>
                  <a:pt x="112" y="10"/>
                </a:moveTo>
                <a:cubicBezTo>
                  <a:pt x="106" y="4"/>
                  <a:pt x="98" y="0"/>
                  <a:pt x="90" y="0"/>
                </a:cubicBezTo>
                <a:cubicBezTo>
                  <a:pt x="83" y="0"/>
                  <a:pt x="76" y="3"/>
                  <a:pt x="72" y="7"/>
                </a:cubicBezTo>
                <a:cubicBezTo>
                  <a:pt x="53" y="26"/>
                  <a:pt x="53" y="26"/>
                  <a:pt x="53" y="26"/>
                </a:cubicBezTo>
                <a:cubicBezTo>
                  <a:pt x="53" y="26"/>
                  <a:pt x="53" y="26"/>
                  <a:pt x="53" y="26"/>
                </a:cubicBezTo>
                <a:cubicBezTo>
                  <a:pt x="53" y="26"/>
                  <a:pt x="53" y="26"/>
                  <a:pt x="53" y="26"/>
                </a:cubicBezTo>
                <a:cubicBezTo>
                  <a:pt x="53" y="26"/>
                  <a:pt x="53" y="26"/>
                  <a:pt x="53" y="26"/>
                </a:cubicBezTo>
                <a:cubicBezTo>
                  <a:pt x="13" y="66"/>
                  <a:pt x="13" y="66"/>
                  <a:pt x="13" y="66"/>
                </a:cubicBezTo>
                <a:cubicBezTo>
                  <a:pt x="11" y="68"/>
                  <a:pt x="10" y="70"/>
                  <a:pt x="9" y="73"/>
                </a:cubicBezTo>
                <a:cubicBezTo>
                  <a:pt x="0" y="106"/>
                  <a:pt x="0" y="106"/>
                  <a:pt x="0" y="106"/>
                </a:cubicBezTo>
                <a:cubicBezTo>
                  <a:pt x="0" y="106"/>
                  <a:pt x="0" y="108"/>
                  <a:pt x="0" y="110"/>
                </a:cubicBezTo>
                <a:cubicBezTo>
                  <a:pt x="0" y="117"/>
                  <a:pt x="6" y="123"/>
                  <a:pt x="13" y="123"/>
                </a:cubicBezTo>
                <a:cubicBezTo>
                  <a:pt x="15" y="123"/>
                  <a:pt x="17" y="122"/>
                  <a:pt x="18" y="122"/>
                </a:cubicBezTo>
                <a:cubicBezTo>
                  <a:pt x="50" y="114"/>
                  <a:pt x="50" y="114"/>
                  <a:pt x="50" y="114"/>
                </a:cubicBezTo>
                <a:cubicBezTo>
                  <a:pt x="52" y="113"/>
                  <a:pt x="55" y="112"/>
                  <a:pt x="57" y="110"/>
                </a:cubicBezTo>
                <a:cubicBezTo>
                  <a:pt x="115" y="51"/>
                  <a:pt x="115" y="51"/>
                  <a:pt x="115" y="51"/>
                </a:cubicBezTo>
                <a:cubicBezTo>
                  <a:pt x="126" y="40"/>
                  <a:pt x="125" y="22"/>
                  <a:pt x="112" y="10"/>
                </a:cubicBezTo>
                <a:close/>
                <a:moveTo>
                  <a:pt x="61" y="91"/>
                </a:moveTo>
                <a:cubicBezTo>
                  <a:pt x="61" y="88"/>
                  <a:pt x="60" y="85"/>
                  <a:pt x="58" y="81"/>
                </a:cubicBezTo>
                <a:cubicBezTo>
                  <a:pt x="95" y="45"/>
                  <a:pt x="95" y="45"/>
                  <a:pt x="95" y="45"/>
                </a:cubicBezTo>
                <a:cubicBezTo>
                  <a:pt x="97" y="52"/>
                  <a:pt x="96" y="59"/>
                  <a:pt x="91" y="64"/>
                </a:cubicBezTo>
                <a:cubicBezTo>
                  <a:pt x="91" y="64"/>
                  <a:pt x="91" y="64"/>
                  <a:pt x="91" y="64"/>
                </a:cubicBezTo>
                <a:cubicBezTo>
                  <a:pt x="91" y="64"/>
                  <a:pt x="91" y="64"/>
                  <a:pt x="91" y="64"/>
                </a:cubicBezTo>
                <a:cubicBezTo>
                  <a:pt x="61" y="94"/>
                  <a:pt x="61" y="94"/>
                  <a:pt x="61" y="94"/>
                </a:cubicBezTo>
                <a:cubicBezTo>
                  <a:pt x="61" y="93"/>
                  <a:pt x="61" y="92"/>
                  <a:pt x="61" y="91"/>
                </a:cubicBezTo>
                <a:close/>
                <a:moveTo>
                  <a:pt x="56" y="78"/>
                </a:moveTo>
                <a:cubicBezTo>
                  <a:pt x="55" y="76"/>
                  <a:pt x="53" y="73"/>
                  <a:pt x="51" y="71"/>
                </a:cubicBezTo>
                <a:cubicBezTo>
                  <a:pt x="49" y="69"/>
                  <a:pt x="46" y="67"/>
                  <a:pt x="43" y="66"/>
                </a:cubicBezTo>
                <a:cubicBezTo>
                  <a:pt x="80" y="29"/>
                  <a:pt x="80" y="29"/>
                  <a:pt x="80" y="29"/>
                </a:cubicBezTo>
                <a:cubicBezTo>
                  <a:pt x="83" y="30"/>
                  <a:pt x="86" y="32"/>
                  <a:pt x="88" y="34"/>
                </a:cubicBezTo>
                <a:cubicBezTo>
                  <a:pt x="90" y="37"/>
                  <a:pt x="92" y="39"/>
                  <a:pt x="93" y="41"/>
                </a:cubicBezTo>
                <a:lnTo>
                  <a:pt x="56" y="78"/>
                </a:lnTo>
                <a:close/>
                <a:moveTo>
                  <a:pt x="40" y="64"/>
                </a:moveTo>
                <a:cubicBezTo>
                  <a:pt x="36" y="62"/>
                  <a:pt x="33" y="61"/>
                  <a:pt x="29" y="61"/>
                </a:cubicBezTo>
                <a:cubicBezTo>
                  <a:pt x="58" y="32"/>
                  <a:pt x="58" y="32"/>
                  <a:pt x="58" y="32"/>
                </a:cubicBezTo>
                <a:cubicBezTo>
                  <a:pt x="63" y="27"/>
                  <a:pt x="69" y="26"/>
                  <a:pt x="76" y="28"/>
                </a:cubicBezTo>
                <a:lnTo>
                  <a:pt x="40" y="64"/>
                </a:lnTo>
                <a:close/>
                <a:moveTo>
                  <a:pt x="16" y="115"/>
                </a:moveTo>
                <a:cubicBezTo>
                  <a:pt x="15" y="115"/>
                  <a:pt x="14" y="115"/>
                  <a:pt x="13" y="115"/>
                </a:cubicBezTo>
                <a:cubicBezTo>
                  <a:pt x="10" y="115"/>
                  <a:pt x="7" y="113"/>
                  <a:pt x="7" y="110"/>
                </a:cubicBezTo>
                <a:cubicBezTo>
                  <a:pt x="7" y="109"/>
                  <a:pt x="8" y="108"/>
                  <a:pt x="8" y="107"/>
                </a:cubicBezTo>
                <a:cubicBezTo>
                  <a:pt x="12" y="93"/>
                  <a:pt x="12" y="93"/>
                  <a:pt x="12" y="93"/>
                </a:cubicBezTo>
                <a:cubicBezTo>
                  <a:pt x="16" y="93"/>
                  <a:pt x="21" y="94"/>
                  <a:pt x="25" y="98"/>
                </a:cubicBezTo>
                <a:cubicBezTo>
                  <a:pt x="28" y="102"/>
                  <a:pt x="30" y="107"/>
                  <a:pt x="30" y="111"/>
                </a:cubicBezTo>
                <a:lnTo>
                  <a:pt x="16" y="115"/>
                </a:lnTo>
                <a:close/>
                <a:moveTo>
                  <a:pt x="34" y="110"/>
                </a:moveTo>
                <a:cubicBezTo>
                  <a:pt x="34" y="105"/>
                  <a:pt x="31" y="100"/>
                  <a:pt x="27" y="95"/>
                </a:cubicBezTo>
                <a:cubicBezTo>
                  <a:pt x="23" y="91"/>
                  <a:pt x="18" y="89"/>
                  <a:pt x="13" y="89"/>
                </a:cubicBezTo>
                <a:cubicBezTo>
                  <a:pt x="17" y="75"/>
                  <a:pt x="17" y="75"/>
                  <a:pt x="17" y="75"/>
                </a:cubicBezTo>
                <a:cubicBezTo>
                  <a:pt x="17" y="74"/>
                  <a:pt x="17" y="73"/>
                  <a:pt x="18" y="72"/>
                </a:cubicBezTo>
                <a:cubicBezTo>
                  <a:pt x="26" y="67"/>
                  <a:pt x="38" y="68"/>
                  <a:pt x="46" y="77"/>
                </a:cubicBezTo>
                <a:cubicBezTo>
                  <a:pt x="55" y="85"/>
                  <a:pt x="56" y="98"/>
                  <a:pt x="49" y="106"/>
                </a:cubicBezTo>
                <a:cubicBezTo>
                  <a:pt x="49" y="106"/>
                  <a:pt x="48" y="106"/>
                  <a:pt x="48" y="106"/>
                </a:cubicBezTo>
                <a:lnTo>
                  <a:pt x="34" y="110"/>
                </a:lnTo>
                <a:close/>
                <a:moveTo>
                  <a:pt x="110" y="45"/>
                </a:moveTo>
                <a:cubicBezTo>
                  <a:pt x="103" y="52"/>
                  <a:pt x="103" y="52"/>
                  <a:pt x="103" y="52"/>
                </a:cubicBezTo>
                <a:cubicBezTo>
                  <a:pt x="103" y="51"/>
                  <a:pt x="103" y="50"/>
                  <a:pt x="103" y="49"/>
                </a:cubicBezTo>
                <a:cubicBezTo>
                  <a:pt x="103" y="42"/>
                  <a:pt x="99" y="35"/>
                  <a:pt x="93" y="29"/>
                </a:cubicBezTo>
                <a:cubicBezTo>
                  <a:pt x="87" y="23"/>
                  <a:pt x="79" y="19"/>
                  <a:pt x="71" y="19"/>
                </a:cubicBezTo>
                <a:cubicBezTo>
                  <a:pt x="77" y="13"/>
                  <a:pt x="77" y="13"/>
                  <a:pt x="77" y="13"/>
                </a:cubicBezTo>
                <a:cubicBezTo>
                  <a:pt x="80" y="10"/>
                  <a:pt x="85" y="8"/>
                  <a:pt x="90" y="8"/>
                </a:cubicBezTo>
                <a:cubicBezTo>
                  <a:pt x="96" y="8"/>
                  <a:pt x="102" y="11"/>
                  <a:pt x="107" y="16"/>
                </a:cubicBezTo>
                <a:cubicBezTo>
                  <a:pt x="112" y="20"/>
                  <a:pt x="114" y="26"/>
                  <a:pt x="115" y="32"/>
                </a:cubicBezTo>
                <a:cubicBezTo>
                  <a:pt x="115" y="37"/>
                  <a:pt x="113" y="42"/>
                  <a:pt x="110" y="45"/>
                </a:cubicBezTo>
                <a:close/>
                <a:moveTo>
                  <a:pt x="110" y="45"/>
                </a:moveTo>
                <a:cubicBezTo>
                  <a:pt x="110" y="45"/>
                  <a:pt x="110" y="45"/>
                  <a:pt x="110" y="45"/>
                </a:cubicBezTo>
              </a:path>
            </a:pathLst>
          </a:custGeom>
          <a:solidFill>
            <a:schemeClr val="bg1"/>
          </a:solidFill>
          <a:ln w="9525">
            <a:noFill/>
            <a:round/>
            <a:headEnd/>
            <a:tailEnd/>
          </a:ln>
        </p:spPr>
        <p:txBody>
          <a:bodyPr vert="horz" wrap="square" lIns="94365" tIns="47184" rIns="94365" bIns="47184" numCol="1" anchor="t" anchorCtr="0" compatLnSpc="1">
            <a:prstTxWarp prst="textNoShape">
              <a:avLst/>
            </a:prstTxWarp>
          </a:bodyPr>
          <a:lstStyle/>
          <a:p>
            <a:pPr>
              <a:lnSpc>
                <a:spcPct val="120000"/>
              </a:lnSpc>
            </a:pPr>
            <a:endParaRPr lang="en-US" sz="1200">
              <a:latin typeface="Arial" panose="020B0604020202020204" pitchFamily="34" charset="0"/>
              <a:ea typeface="微软雅黑" panose="020B0503020204020204" pitchFamily="34" charset="-122"/>
              <a:sym typeface="Arial" panose="020B0604020202020204" pitchFamily="34" charset="0"/>
            </a:endParaRPr>
          </a:p>
        </p:txBody>
      </p:sp>
      <p:sp>
        <p:nvSpPr>
          <p:cNvPr id="26" name="Freeform 52"/>
          <p:cNvSpPr>
            <a:spLocks noEditPoints="1"/>
          </p:cNvSpPr>
          <p:nvPr/>
        </p:nvSpPr>
        <p:spPr bwMode="auto">
          <a:xfrm>
            <a:off x="5781197" y="3733048"/>
            <a:ext cx="629608" cy="629608"/>
          </a:xfrm>
          <a:custGeom>
            <a:avLst/>
            <a:gdLst/>
            <a:ahLst/>
            <a:cxnLst>
              <a:cxn ang="0">
                <a:pos x="27" y="55"/>
              </a:cxn>
              <a:cxn ang="0">
                <a:pos x="0" y="27"/>
              </a:cxn>
              <a:cxn ang="0">
                <a:pos x="27" y="0"/>
              </a:cxn>
              <a:cxn ang="0">
                <a:pos x="55" y="27"/>
              </a:cxn>
              <a:cxn ang="0">
                <a:pos x="27" y="55"/>
              </a:cxn>
              <a:cxn ang="0">
                <a:pos x="27" y="8"/>
              </a:cxn>
              <a:cxn ang="0">
                <a:pos x="8" y="27"/>
              </a:cxn>
              <a:cxn ang="0">
                <a:pos x="27" y="47"/>
              </a:cxn>
              <a:cxn ang="0">
                <a:pos x="47" y="27"/>
              </a:cxn>
              <a:cxn ang="0">
                <a:pos x="27" y="8"/>
              </a:cxn>
              <a:cxn ang="0">
                <a:pos x="32" y="31"/>
              </a:cxn>
              <a:cxn ang="0">
                <a:pos x="31" y="32"/>
              </a:cxn>
              <a:cxn ang="0">
                <a:pos x="19" y="32"/>
              </a:cxn>
              <a:cxn ang="0">
                <a:pos x="18" y="31"/>
              </a:cxn>
              <a:cxn ang="0">
                <a:pos x="18" y="28"/>
              </a:cxn>
              <a:cxn ang="0">
                <a:pos x="19" y="27"/>
              </a:cxn>
              <a:cxn ang="0">
                <a:pos x="27" y="27"/>
              </a:cxn>
              <a:cxn ang="0">
                <a:pos x="27" y="15"/>
              </a:cxn>
              <a:cxn ang="0">
                <a:pos x="28" y="14"/>
              </a:cxn>
              <a:cxn ang="0">
                <a:pos x="31" y="14"/>
              </a:cxn>
              <a:cxn ang="0">
                <a:pos x="32" y="15"/>
              </a:cxn>
              <a:cxn ang="0">
                <a:pos x="32" y="31"/>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27" y="8"/>
                </a:moveTo>
                <a:cubicBezTo>
                  <a:pt x="16" y="8"/>
                  <a:pt x="8" y="17"/>
                  <a:pt x="8" y="27"/>
                </a:cubicBezTo>
                <a:cubicBezTo>
                  <a:pt x="8" y="38"/>
                  <a:pt x="16" y="47"/>
                  <a:pt x="27" y="47"/>
                </a:cubicBezTo>
                <a:cubicBezTo>
                  <a:pt x="38" y="47"/>
                  <a:pt x="47" y="38"/>
                  <a:pt x="47" y="27"/>
                </a:cubicBezTo>
                <a:cubicBezTo>
                  <a:pt x="47" y="17"/>
                  <a:pt x="38" y="8"/>
                  <a:pt x="27" y="8"/>
                </a:cubicBezTo>
                <a:close/>
                <a:moveTo>
                  <a:pt x="32" y="31"/>
                </a:moveTo>
                <a:cubicBezTo>
                  <a:pt x="32" y="31"/>
                  <a:pt x="31" y="32"/>
                  <a:pt x="31" y="32"/>
                </a:cubicBezTo>
                <a:cubicBezTo>
                  <a:pt x="19" y="32"/>
                  <a:pt x="19" y="32"/>
                  <a:pt x="19" y="32"/>
                </a:cubicBezTo>
                <a:cubicBezTo>
                  <a:pt x="19" y="32"/>
                  <a:pt x="18" y="31"/>
                  <a:pt x="18" y="31"/>
                </a:cubicBezTo>
                <a:cubicBezTo>
                  <a:pt x="18" y="28"/>
                  <a:pt x="18" y="28"/>
                  <a:pt x="18" y="28"/>
                </a:cubicBezTo>
                <a:cubicBezTo>
                  <a:pt x="18" y="28"/>
                  <a:pt x="19" y="27"/>
                  <a:pt x="19" y="27"/>
                </a:cubicBezTo>
                <a:cubicBezTo>
                  <a:pt x="27" y="27"/>
                  <a:pt x="27" y="27"/>
                  <a:pt x="27" y="27"/>
                </a:cubicBezTo>
                <a:cubicBezTo>
                  <a:pt x="27" y="15"/>
                  <a:pt x="27" y="15"/>
                  <a:pt x="27" y="15"/>
                </a:cubicBezTo>
                <a:cubicBezTo>
                  <a:pt x="27" y="14"/>
                  <a:pt x="28" y="14"/>
                  <a:pt x="28" y="14"/>
                </a:cubicBezTo>
                <a:cubicBezTo>
                  <a:pt x="31" y="14"/>
                  <a:pt x="31" y="14"/>
                  <a:pt x="31" y="14"/>
                </a:cubicBezTo>
                <a:cubicBezTo>
                  <a:pt x="31" y="14"/>
                  <a:pt x="32" y="14"/>
                  <a:pt x="32" y="15"/>
                </a:cubicBezTo>
                <a:lnTo>
                  <a:pt x="32" y="31"/>
                </a:lnTo>
                <a:close/>
              </a:path>
            </a:pathLst>
          </a:custGeom>
          <a:solidFill>
            <a:schemeClr val="tx1">
              <a:lumMod val="50000"/>
              <a:lumOff val="50000"/>
            </a:schemeClr>
          </a:solidFill>
          <a:ln w="9525">
            <a:noFill/>
            <a:round/>
            <a:headEnd/>
            <a:tailEnd/>
          </a:ln>
        </p:spPr>
        <p:txBody>
          <a:bodyPr vert="horz" wrap="square" lIns="94365" tIns="47184" rIns="94365" bIns="47184" numCol="1" anchor="t" anchorCtr="0" compatLnSpc="1">
            <a:prstTxWarp prst="textNoShape">
              <a:avLst/>
            </a:prstTxWarp>
          </a:bodyPr>
          <a:lstStyle/>
          <a:p>
            <a:pPr>
              <a:lnSpc>
                <a:spcPct val="120000"/>
              </a:lnSpc>
            </a:pPr>
            <a:endParaRPr lang="en-US" sz="1200">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27">
            <a:extLst>
              <a:ext uri="{FF2B5EF4-FFF2-40B4-BE49-F238E27FC236}">
                <a16:creationId xmlns:a16="http://schemas.microsoft.com/office/drawing/2014/main" id="{7F6F44B8-D6FA-46E5-A23B-D1152154645F}"/>
              </a:ext>
            </a:extLst>
          </p:cNvPr>
          <p:cNvSpPr txBox="1"/>
          <p:nvPr/>
        </p:nvSpPr>
        <p:spPr>
          <a:xfrm>
            <a:off x="2980502" y="1817270"/>
            <a:ext cx="967440" cy="285078"/>
          </a:xfrm>
          <a:prstGeom prst="rect">
            <a:avLst/>
          </a:prstGeom>
          <a:noFill/>
        </p:spPr>
        <p:txBody>
          <a:bodyPr wrap="square" lIns="91412" tIns="0" rIns="91412" bIns="0" rtlCol="0" anchor="t">
            <a:spAutoFit/>
          </a:bodyPr>
          <a:lstStyle/>
          <a:p>
            <a:pPr>
              <a:lnSpc>
                <a:spcPct val="150000"/>
              </a:lnSpc>
            </a:pP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cs typeface="华文黑体" pitchFamily="2" charset="-122"/>
              </a:rPr>
              <a:t>输入标题</a:t>
            </a:r>
          </a:p>
        </p:txBody>
      </p:sp>
      <p:sp>
        <p:nvSpPr>
          <p:cNvPr id="32" name="TextBox 28">
            <a:extLst>
              <a:ext uri="{FF2B5EF4-FFF2-40B4-BE49-F238E27FC236}">
                <a16:creationId xmlns:a16="http://schemas.microsoft.com/office/drawing/2014/main" id="{F5673718-E81D-41EA-9FA1-EA5F850FB253}"/>
              </a:ext>
            </a:extLst>
          </p:cNvPr>
          <p:cNvSpPr txBox="1"/>
          <p:nvPr/>
        </p:nvSpPr>
        <p:spPr>
          <a:xfrm>
            <a:off x="2980502" y="2112701"/>
            <a:ext cx="1975242" cy="757102"/>
          </a:xfrm>
          <a:prstGeom prst="rect">
            <a:avLst/>
          </a:prstGeom>
          <a:noFill/>
        </p:spPr>
        <p:txBody>
          <a:bodyPr wrap="square" lIns="91412" tIns="45706" rIns="91412" bIns="45706" rtlCol="0">
            <a:spAutoFit/>
          </a:bodyPr>
          <a:lstStyle/>
          <a:p>
            <a:pPr>
              <a:lnSpc>
                <a:spcPct val="120000"/>
              </a:lnSpc>
            </a:pPr>
            <a:r>
              <a:rPr lang="zh-CN" altLang="en-US" sz="1200" dirty="0">
                <a:solidFill>
                  <a:schemeClr val="tx1">
                    <a:lumMod val="75000"/>
                  </a:schemeClr>
                </a:solidFill>
                <a:latin typeface="微软雅黑" panose="020B0503020204020204" pitchFamily="34" charset="-122"/>
                <a:ea typeface="微软雅黑" panose="020B0503020204020204" pitchFamily="34" charset="-122"/>
              </a:rPr>
              <a:t>输入替换内容目录标题文字输入替换内容目录标题文字</a:t>
            </a:r>
            <a:endParaRPr lang="en-US" altLang="zh-CN" sz="1200" dirty="0">
              <a:solidFill>
                <a:schemeClr val="tx1">
                  <a:lumMod val="75000"/>
                </a:schemeClr>
              </a:solidFill>
              <a:latin typeface="方正姚体" panose="02010601030101010101" pitchFamily="2" charset="-122"/>
              <a:ea typeface="方正姚体" panose="02010601030101010101" pitchFamily="2" charset="-122"/>
            </a:endParaRPr>
          </a:p>
        </p:txBody>
      </p:sp>
      <p:sp>
        <p:nvSpPr>
          <p:cNvPr id="33" name="TextBox 27">
            <a:extLst>
              <a:ext uri="{FF2B5EF4-FFF2-40B4-BE49-F238E27FC236}">
                <a16:creationId xmlns:a16="http://schemas.microsoft.com/office/drawing/2014/main" id="{A5242778-3194-4579-8A98-574BACAA9407}"/>
              </a:ext>
            </a:extLst>
          </p:cNvPr>
          <p:cNvSpPr txBox="1"/>
          <p:nvPr/>
        </p:nvSpPr>
        <p:spPr>
          <a:xfrm>
            <a:off x="7299063" y="1945677"/>
            <a:ext cx="967440" cy="285078"/>
          </a:xfrm>
          <a:prstGeom prst="rect">
            <a:avLst/>
          </a:prstGeom>
          <a:noFill/>
        </p:spPr>
        <p:txBody>
          <a:bodyPr wrap="square" lIns="91412" tIns="0" rIns="91412" bIns="0" rtlCol="0" anchor="t">
            <a:spAutoFit/>
          </a:bodyPr>
          <a:lstStyle/>
          <a:p>
            <a:pPr>
              <a:lnSpc>
                <a:spcPct val="150000"/>
              </a:lnSpc>
            </a:pP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cs typeface="华文黑体" pitchFamily="2" charset="-122"/>
              </a:rPr>
              <a:t>输入标题</a:t>
            </a:r>
          </a:p>
        </p:txBody>
      </p:sp>
      <p:sp>
        <p:nvSpPr>
          <p:cNvPr id="34" name="TextBox 28">
            <a:extLst>
              <a:ext uri="{FF2B5EF4-FFF2-40B4-BE49-F238E27FC236}">
                <a16:creationId xmlns:a16="http://schemas.microsoft.com/office/drawing/2014/main" id="{29301E0C-37D3-44E4-AA0D-9DDBD145BFA7}"/>
              </a:ext>
            </a:extLst>
          </p:cNvPr>
          <p:cNvSpPr txBox="1"/>
          <p:nvPr/>
        </p:nvSpPr>
        <p:spPr>
          <a:xfrm>
            <a:off x="7299063" y="2241108"/>
            <a:ext cx="1975242" cy="757102"/>
          </a:xfrm>
          <a:prstGeom prst="rect">
            <a:avLst/>
          </a:prstGeom>
          <a:noFill/>
        </p:spPr>
        <p:txBody>
          <a:bodyPr wrap="square" lIns="91412" tIns="45706" rIns="91412" bIns="45706" rtlCol="0">
            <a:spAutoFit/>
          </a:bodyPr>
          <a:lstStyle/>
          <a:p>
            <a:pPr>
              <a:lnSpc>
                <a:spcPct val="120000"/>
              </a:lnSpc>
            </a:pPr>
            <a:r>
              <a:rPr lang="zh-CN" altLang="en-US" sz="1200" dirty="0">
                <a:solidFill>
                  <a:schemeClr val="tx1">
                    <a:lumMod val="75000"/>
                  </a:schemeClr>
                </a:solidFill>
                <a:latin typeface="微软雅黑" panose="020B0503020204020204" pitchFamily="34" charset="-122"/>
                <a:ea typeface="微软雅黑" panose="020B0503020204020204" pitchFamily="34" charset="-122"/>
              </a:rPr>
              <a:t>输入替换内容目录标题文字输入替换内容目录标题文字</a:t>
            </a:r>
            <a:endParaRPr lang="en-US" altLang="zh-CN" sz="1200" dirty="0">
              <a:solidFill>
                <a:schemeClr val="tx1">
                  <a:lumMod val="75000"/>
                </a:schemeClr>
              </a:solidFill>
              <a:latin typeface="方正姚体" panose="02010601030101010101" pitchFamily="2" charset="-122"/>
              <a:ea typeface="方正姚体" panose="02010601030101010101" pitchFamily="2" charset="-122"/>
            </a:endParaRPr>
          </a:p>
        </p:txBody>
      </p:sp>
      <p:sp>
        <p:nvSpPr>
          <p:cNvPr id="35" name="TextBox 27">
            <a:extLst>
              <a:ext uri="{FF2B5EF4-FFF2-40B4-BE49-F238E27FC236}">
                <a16:creationId xmlns:a16="http://schemas.microsoft.com/office/drawing/2014/main" id="{B6D1F448-B032-4FF7-8A6B-936FE3CB61A1}"/>
              </a:ext>
            </a:extLst>
          </p:cNvPr>
          <p:cNvSpPr txBox="1"/>
          <p:nvPr/>
        </p:nvSpPr>
        <p:spPr>
          <a:xfrm>
            <a:off x="2194549" y="4067225"/>
            <a:ext cx="967440" cy="285078"/>
          </a:xfrm>
          <a:prstGeom prst="rect">
            <a:avLst/>
          </a:prstGeom>
          <a:noFill/>
        </p:spPr>
        <p:txBody>
          <a:bodyPr wrap="square" lIns="91412" tIns="0" rIns="91412" bIns="0" rtlCol="0" anchor="t">
            <a:spAutoFit/>
          </a:bodyPr>
          <a:lstStyle/>
          <a:p>
            <a:pPr>
              <a:lnSpc>
                <a:spcPct val="150000"/>
              </a:lnSpc>
            </a:pP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cs typeface="华文黑体" pitchFamily="2" charset="-122"/>
              </a:rPr>
              <a:t>输入标题</a:t>
            </a:r>
          </a:p>
        </p:txBody>
      </p:sp>
      <p:sp>
        <p:nvSpPr>
          <p:cNvPr id="36" name="TextBox 28">
            <a:extLst>
              <a:ext uri="{FF2B5EF4-FFF2-40B4-BE49-F238E27FC236}">
                <a16:creationId xmlns:a16="http://schemas.microsoft.com/office/drawing/2014/main" id="{D929AEB8-5FAD-41A9-90E5-08EE085EB4B2}"/>
              </a:ext>
            </a:extLst>
          </p:cNvPr>
          <p:cNvSpPr txBox="1"/>
          <p:nvPr/>
        </p:nvSpPr>
        <p:spPr>
          <a:xfrm>
            <a:off x="2194549" y="4362656"/>
            <a:ext cx="1975242" cy="757102"/>
          </a:xfrm>
          <a:prstGeom prst="rect">
            <a:avLst/>
          </a:prstGeom>
          <a:noFill/>
        </p:spPr>
        <p:txBody>
          <a:bodyPr wrap="square" lIns="91412" tIns="45706" rIns="91412" bIns="45706" rtlCol="0">
            <a:spAutoFit/>
          </a:bodyPr>
          <a:lstStyle/>
          <a:p>
            <a:pPr>
              <a:lnSpc>
                <a:spcPct val="120000"/>
              </a:lnSpc>
            </a:pPr>
            <a:r>
              <a:rPr lang="zh-CN" altLang="en-US" sz="1200" dirty="0">
                <a:solidFill>
                  <a:schemeClr val="tx1">
                    <a:lumMod val="75000"/>
                  </a:schemeClr>
                </a:solidFill>
                <a:latin typeface="微软雅黑" panose="020B0503020204020204" pitchFamily="34" charset="-122"/>
                <a:ea typeface="微软雅黑" panose="020B0503020204020204" pitchFamily="34" charset="-122"/>
              </a:rPr>
              <a:t>输入替换内容目录标题文字输入替换内容目录标题文字</a:t>
            </a:r>
            <a:endParaRPr lang="en-US" altLang="zh-CN" sz="1200" dirty="0">
              <a:solidFill>
                <a:schemeClr val="tx1">
                  <a:lumMod val="75000"/>
                </a:schemeClr>
              </a:solidFill>
              <a:latin typeface="方正姚体" panose="02010601030101010101" pitchFamily="2" charset="-122"/>
              <a:ea typeface="方正姚体" panose="02010601030101010101" pitchFamily="2" charset="-122"/>
            </a:endParaRPr>
          </a:p>
        </p:txBody>
      </p:sp>
      <p:sp>
        <p:nvSpPr>
          <p:cNvPr id="39" name="TextBox 27">
            <a:extLst>
              <a:ext uri="{FF2B5EF4-FFF2-40B4-BE49-F238E27FC236}">
                <a16:creationId xmlns:a16="http://schemas.microsoft.com/office/drawing/2014/main" id="{B7FDFD07-B87F-41D3-A473-BB548C1BFD3C}"/>
              </a:ext>
            </a:extLst>
          </p:cNvPr>
          <p:cNvSpPr txBox="1"/>
          <p:nvPr/>
        </p:nvSpPr>
        <p:spPr>
          <a:xfrm>
            <a:off x="8067862" y="3636855"/>
            <a:ext cx="967440" cy="285078"/>
          </a:xfrm>
          <a:prstGeom prst="rect">
            <a:avLst/>
          </a:prstGeom>
          <a:noFill/>
        </p:spPr>
        <p:txBody>
          <a:bodyPr wrap="square" lIns="91412" tIns="0" rIns="91412" bIns="0" rtlCol="0" anchor="t">
            <a:spAutoFit/>
          </a:bodyPr>
          <a:lstStyle/>
          <a:p>
            <a:pPr>
              <a:lnSpc>
                <a:spcPct val="150000"/>
              </a:lnSpc>
            </a:pP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cs typeface="华文黑体" pitchFamily="2" charset="-122"/>
              </a:rPr>
              <a:t>输入标题</a:t>
            </a:r>
          </a:p>
        </p:txBody>
      </p:sp>
      <p:sp>
        <p:nvSpPr>
          <p:cNvPr id="40" name="TextBox 28">
            <a:extLst>
              <a:ext uri="{FF2B5EF4-FFF2-40B4-BE49-F238E27FC236}">
                <a16:creationId xmlns:a16="http://schemas.microsoft.com/office/drawing/2014/main" id="{F57B3F90-8419-4ADB-90E4-3AEC62EB7580}"/>
              </a:ext>
            </a:extLst>
          </p:cNvPr>
          <p:cNvSpPr txBox="1"/>
          <p:nvPr/>
        </p:nvSpPr>
        <p:spPr>
          <a:xfrm>
            <a:off x="8067862" y="3932286"/>
            <a:ext cx="1975242" cy="757102"/>
          </a:xfrm>
          <a:prstGeom prst="rect">
            <a:avLst/>
          </a:prstGeom>
          <a:noFill/>
        </p:spPr>
        <p:txBody>
          <a:bodyPr wrap="square" lIns="91412" tIns="45706" rIns="91412" bIns="45706" rtlCol="0">
            <a:spAutoFit/>
          </a:bodyPr>
          <a:lstStyle/>
          <a:p>
            <a:pPr>
              <a:lnSpc>
                <a:spcPct val="120000"/>
              </a:lnSpc>
            </a:pPr>
            <a:r>
              <a:rPr lang="zh-CN" altLang="en-US" sz="1200" dirty="0">
                <a:solidFill>
                  <a:schemeClr val="tx1">
                    <a:lumMod val="75000"/>
                  </a:schemeClr>
                </a:solidFill>
                <a:latin typeface="微软雅黑" panose="020B0503020204020204" pitchFamily="34" charset="-122"/>
                <a:ea typeface="微软雅黑" panose="020B0503020204020204" pitchFamily="34" charset="-122"/>
              </a:rPr>
              <a:t>输入替换内容目录标题文字输入替换内容目录标题文字</a:t>
            </a:r>
            <a:endParaRPr lang="en-US" altLang="zh-CN" sz="1200" dirty="0">
              <a:solidFill>
                <a:schemeClr val="tx1">
                  <a:lumMod val="75000"/>
                </a:schemeClr>
              </a:solidFill>
              <a:latin typeface="方正姚体" panose="02010601030101010101" pitchFamily="2" charset="-122"/>
              <a:ea typeface="方正姚体" panose="02010601030101010101" pitchFamily="2" charset="-122"/>
            </a:endParaRPr>
          </a:p>
        </p:txBody>
      </p:sp>
      <p:sp>
        <p:nvSpPr>
          <p:cNvPr id="41" name="TextBox 27">
            <a:extLst>
              <a:ext uri="{FF2B5EF4-FFF2-40B4-BE49-F238E27FC236}">
                <a16:creationId xmlns:a16="http://schemas.microsoft.com/office/drawing/2014/main" id="{114F8FC1-E152-4630-BA43-79A8F0DFC1C7}"/>
              </a:ext>
            </a:extLst>
          </p:cNvPr>
          <p:cNvSpPr txBox="1"/>
          <p:nvPr/>
        </p:nvSpPr>
        <p:spPr>
          <a:xfrm>
            <a:off x="7746029" y="4883308"/>
            <a:ext cx="967440" cy="285078"/>
          </a:xfrm>
          <a:prstGeom prst="rect">
            <a:avLst/>
          </a:prstGeom>
          <a:noFill/>
        </p:spPr>
        <p:txBody>
          <a:bodyPr wrap="square" lIns="91412" tIns="0" rIns="91412" bIns="0" rtlCol="0" anchor="t">
            <a:spAutoFit/>
          </a:bodyPr>
          <a:lstStyle/>
          <a:p>
            <a:pPr>
              <a:lnSpc>
                <a:spcPct val="150000"/>
              </a:lnSpc>
            </a:pP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cs typeface="华文黑体" pitchFamily="2" charset="-122"/>
              </a:rPr>
              <a:t>输入标题</a:t>
            </a:r>
          </a:p>
        </p:txBody>
      </p:sp>
      <p:sp>
        <p:nvSpPr>
          <p:cNvPr id="42" name="TextBox 28">
            <a:extLst>
              <a:ext uri="{FF2B5EF4-FFF2-40B4-BE49-F238E27FC236}">
                <a16:creationId xmlns:a16="http://schemas.microsoft.com/office/drawing/2014/main" id="{5BA74F6C-DF25-46BF-91E6-AE499755167F}"/>
              </a:ext>
            </a:extLst>
          </p:cNvPr>
          <p:cNvSpPr txBox="1"/>
          <p:nvPr/>
        </p:nvSpPr>
        <p:spPr>
          <a:xfrm>
            <a:off x="7746029" y="5178739"/>
            <a:ext cx="1975242" cy="757102"/>
          </a:xfrm>
          <a:prstGeom prst="rect">
            <a:avLst/>
          </a:prstGeom>
          <a:noFill/>
        </p:spPr>
        <p:txBody>
          <a:bodyPr wrap="square" lIns="91412" tIns="45706" rIns="91412" bIns="45706" rtlCol="0">
            <a:spAutoFit/>
          </a:bodyPr>
          <a:lstStyle/>
          <a:p>
            <a:pPr>
              <a:lnSpc>
                <a:spcPct val="120000"/>
              </a:lnSpc>
            </a:pPr>
            <a:r>
              <a:rPr lang="zh-CN" altLang="en-US" sz="1200" dirty="0">
                <a:solidFill>
                  <a:schemeClr val="tx1">
                    <a:lumMod val="75000"/>
                  </a:schemeClr>
                </a:solidFill>
                <a:latin typeface="微软雅黑" panose="020B0503020204020204" pitchFamily="34" charset="-122"/>
                <a:ea typeface="微软雅黑" panose="020B0503020204020204" pitchFamily="34" charset="-122"/>
              </a:rPr>
              <a:t>输入替换内容目录标题文字输入替换内容目录标题文字</a:t>
            </a:r>
            <a:endParaRPr lang="en-US" altLang="zh-CN" sz="1200" dirty="0">
              <a:solidFill>
                <a:schemeClr val="tx1">
                  <a:lumMod val="75000"/>
                </a:schemeClr>
              </a:solidFill>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275017377"/>
      </p:ext>
    </p:extLst>
  </p:cSld>
  <p:clrMapOvr>
    <a:masterClrMapping/>
  </p:clrMapOvr>
  <mc:AlternateContent xmlns:mc="http://schemas.openxmlformats.org/markup-compatibility/2006" xmlns:p14="http://schemas.microsoft.com/office/powerpoint/2010/main">
    <mc:Choice Requires="p14">
      <p:transition spd="slow" p14:dur="1250" advClick="0" advTm="0">
        <p:pull/>
      </p:transition>
    </mc:Choice>
    <mc:Fallback xmlns="">
      <p:transition spd="slow" advClick="0" advTm="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par>
                          <p:cTn id="10" fill="hold">
                            <p:stCondLst>
                              <p:cond delay="500"/>
                            </p:stCondLst>
                            <p:childTnLst>
                              <p:par>
                                <p:cTn id="11" presetID="23" presetClass="entr" presetSubtype="528" fill="hold" grpId="0" nodeType="afterEffect">
                                  <p:stCondLst>
                                    <p:cond delay="0"/>
                                  </p:stCondLst>
                                  <p:childTnLst>
                                    <p:set>
                                      <p:cBhvr>
                                        <p:cTn id="12" dur="1" fill="hold">
                                          <p:stCondLst>
                                            <p:cond delay="0"/>
                                          </p:stCondLst>
                                        </p:cTn>
                                        <p:tgtEl>
                                          <p:spTgt spid="1029"/>
                                        </p:tgtEl>
                                        <p:attrNameLst>
                                          <p:attrName>style.visibility</p:attrName>
                                        </p:attrNameLst>
                                      </p:cBhvr>
                                      <p:to>
                                        <p:strVal val="visible"/>
                                      </p:to>
                                    </p:set>
                                    <p:anim calcmode="lin" valueType="num">
                                      <p:cBhvr>
                                        <p:cTn id="13" dur="500" fill="hold"/>
                                        <p:tgtEl>
                                          <p:spTgt spid="1029"/>
                                        </p:tgtEl>
                                        <p:attrNameLst>
                                          <p:attrName>ppt_w</p:attrName>
                                        </p:attrNameLst>
                                      </p:cBhvr>
                                      <p:tavLst>
                                        <p:tav tm="0">
                                          <p:val>
                                            <p:fltVal val="0"/>
                                          </p:val>
                                        </p:tav>
                                        <p:tav tm="100000">
                                          <p:val>
                                            <p:strVal val="#ppt_w"/>
                                          </p:val>
                                        </p:tav>
                                      </p:tavLst>
                                    </p:anim>
                                    <p:anim calcmode="lin" valueType="num">
                                      <p:cBhvr>
                                        <p:cTn id="14" dur="500" fill="hold"/>
                                        <p:tgtEl>
                                          <p:spTgt spid="1029"/>
                                        </p:tgtEl>
                                        <p:attrNameLst>
                                          <p:attrName>ppt_h</p:attrName>
                                        </p:attrNameLst>
                                      </p:cBhvr>
                                      <p:tavLst>
                                        <p:tav tm="0">
                                          <p:val>
                                            <p:fltVal val="0"/>
                                          </p:val>
                                        </p:tav>
                                        <p:tav tm="100000">
                                          <p:val>
                                            <p:strVal val="#ppt_h"/>
                                          </p:val>
                                        </p:tav>
                                      </p:tavLst>
                                    </p:anim>
                                    <p:anim calcmode="lin" valueType="num">
                                      <p:cBhvr>
                                        <p:cTn id="15" dur="500" fill="hold"/>
                                        <p:tgtEl>
                                          <p:spTgt spid="1029"/>
                                        </p:tgtEl>
                                        <p:attrNameLst>
                                          <p:attrName>ppt_x</p:attrName>
                                        </p:attrNameLst>
                                      </p:cBhvr>
                                      <p:tavLst>
                                        <p:tav tm="0">
                                          <p:val>
                                            <p:fltVal val="0.5"/>
                                          </p:val>
                                        </p:tav>
                                        <p:tav tm="100000">
                                          <p:val>
                                            <p:strVal val="#ppt_x"/>
                                          </p:val>
                                        </p:tav>
                                      </p:tavLst>
                                    </p:anim>
                                    <p:anim calcmode="lin" valueType="num">
                                      <p:cBhvr>
                                        <p:cTn id="16" dur="500" fill="hold"/>
                                        <p:tgtEl>
                                          <p:spTgt spid="1029"/>
                                        </p:tgtEl>
                                        <p:attrNameLst>
                                          <p:attrName>ppt_y</p:attrName>
                                        </p:attrNameLst>
                                      </p:cBhvr>
                                      <p:tavLst>
                                        <p:tav tm="0">
                                          <p:val>
                                            <p:fltVal val="0.5"/>
                                          </p:val>
                                        </p:tav>
                                        <p:tav tm="100000">
                                          <p:val>
                                            <p:strVal val="#ppt_y"/>
                                          </p:val>
                                        </p:tav>
                                      </p:tavLst>
                                    </p:anim>
                                  </p:childTnLst>
                                </p:cTn>
                              </p:par>
                            </p:childTnLst>
                          </p:cTn>
                        </p:par>
                        <p:par>
                          <p:cTn id="17" fill="hold">
                            <p:stCondLst>
                              <p:cond delay="1000"/>
                            </p:stCondLst>
                            <p:childTnLst>
                              <p:par>
                                <p:cTn id="18" presetID="53"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500"/>
                            </p:stCondLst>
                            <p:childTnLst>
                              <p:par>
                                <p:cTn id="24" presetID="23" presetClass="entr" presetSubtype="528" fill="hold" grpId="0" nodeType="afterEffect">
                                  <p:stCondLst>
                                    <p:cond delay="0"/>
                                  </p:stCondLst>
                                  <p:childTnLst>
                                    <p:set>
                                      <p:cBhvr>
                                        <p:cTn id="25" dur="1" fill="hold">
                                          <p:stCondLst>
                                            <p:cond delay="0"/>
                                          </p:stCondLst>
                                        </p:cTn>
                                        <p:tgtEl>
                                          <p:spTgt spid="1030"/>
                                        </p:tgtEl>
                                        <p:attrNameLst>
                                          <p:attrName>style.visibility</p:attrName>
                                        </p:attrNameLst>
                                      </p:cBhvr>
                                      <p:to>
                                        <p:strVal val="visible"/>
                                      </p:to>
                                    </p:set>
                                    <p:anim calcmode="lin" valueType="num">
                                      <p:cBhvr>
                                        <p:cTn id="26" dur="500" fill="hold"/>
                                        <p:tgtEl>
                                          <p:spTgt spid="1030"/>
                                        </p:tgtEl>
                                        <p:attrNameLst>
                                          <p:attrName>ppt_w</p:attrName>
                                        </p:attrNameLst>
                                      </p:cBhvr>
                                      <p:tavLst>
                                        <p:tav tm="0">
                                          <p:val>
                                            <p:fltVal val="0"/>
                                          </p:val>
                                        </p:tav>
                                        <p:tav tm="100000">
                                          <p:val>
                                            <p:strVal val="#ppt_w"/>
                                          </p:val>
                                        </p:tav>
                                      </p:tavLst>
                                    </p:anim>
                                    <p:anim calcmode="lin" valueType="num">
                                      <p:cBhvr>
                                        <p:cTn id="27" dur="500" fill="hold"/>
                                        <p:tgtEl>
                                          <p:spTgt spid="1030"/>
                                        </p:tgtEl>
                                        <p:attrNameLst>
                                          <p:attrName>ppt_h</p:attrName>
                                        </p:attrNameLst>
                                      </p:cBhvr>
                                      <p:tavLst>
                                        <p:tav tm="0">
                                          <p:val>
                                            <p:fltVal val="0"/>
                                          </p:val>
                                        </p:tav>
                                        <p:tav tm="100000">
                                          <p:val>
                                            <p:strVal val="#ppt_h"/>
                                          </p:val>
                                        </p:tav>
                                      </p:tavLst>
                                    </p:anim>
                                    <p:anim calcmode="lin" valueType="num">
                                      <p:cBhvr>
                                        <p:cTn id="28" dur="500" fill="hold"/>
                                        <p:tgtEl>
                                          <p:spTgt spid="1030"/>
                                        </p:tgtEl>
                                        <p:attrNameLst>
                                          <p:attrName>ppt_x</p:attrName>
                                        </p:attrNameLst>
                                      </p:cBhvr>
                                      <p:tavLst>
                                        <p:tav tm="0">
                                          <p:val>
                                            <p:fltVal val="0.5"/>
                                          </p:val>
                                        </p:tav>
                                        <p:tav tm="100000">
                                          <p:val>
                                            <p:strVal val="#ppt_x"/>
                                          </p:val>
                                        </p:tav>
                                      </p:tavLst>
                                    </p:anim>
                                    <p:anim calcmode="lin" valueType="num">
                                      <p:cBhvr>
                                        <p:cTn id="29" dur="500" fill="hold"/>
                                        <p:tgtEl>
                                          <p:spTgt spid="1030"/>
                                        </p:tgtEl>
                                        <p:attrNameLst>
                                          <p:attrName>ppt_y</p:attrName>
                                        </p:attrNameLst>
                                      </p:cBhvr>
                                      <p:tavLst>
                                        <p:tav tm="0">
                                          <p:val>
                                            <p:fltVal val="0.5"/>
                                          </p:val>
                                        </p:tav>
                                        <p:tav tm="100000">
                                          <p:val>
                                            <p:strVal val="#ppt_y"/>
                                          </p:val>
                                        </p:tav>
                                      </p:tavLst>
                                    </p:anim>
                                  </p:childTnLst>
                                </p:cTn>
                              </p:par>
                            </p:childTnLst>
                          </p:cTn>
                        </p:par>
                        <p:par>
                          <p:cTn id="30" fill="hold">
                            <p:stCondLst>
                              <p:cond delay="2000"/>
                            </p:stCondLst>
                            <p:childTnLst>
                              <p:par>
                                <p:cTn id="31" presetID="53"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Effect transition="in" filter="fade">
                                      <p:cBhvr>
                                        <p:cTn id="35" dur="500"/>
                                        <p:tgtEl>
                                          <p:spTgt spid="15"/>
                                        </p:tgtEl>
                                      </p:cBhvr>
                                    </p:animEffect>
                                  </p:childTnLst>
                                </p:cTn>
                              </p:par>
                            </p:childTnLst>
                          </p:cTn>
                        </p:par>
                        <p:par>
                          <p:cTn id="36" fill="hold">
                            <p:stCondLst>
                              <p:cond delay="2500"/>
                            </p:stCondLst>
                            <p:childTnLst>
                              <p:par>
                                <p:cTn id="37" presetID="23" presetClass="entr" presetSubtype="528" fill="hold" grpId="0" nodeType="afterEffect">
                                  <p:stCondLst>
                                    <p:cond delay="0"/>
                                  </p:stCondLst>
                                  <p:childTnLst>
                                    <p:set>
                                      <p:cBhvr>
                                        <p:cTn id="38" dur="1" fill="hold">
                                          <p:stCondLst>
                                            <p:cond delay="0"/>
                                          </p:stCondLst>
                                        </p:cTn>
                                        <p:tgtEl>
                                          <p:spTgt spid="1031"/>
                                        </p:tgtEl>
                                        <p:attrNameLst>
                                          <p:attrName>style.visibility</p:attrName>
                                        </p:attrNameLst>
                                      </p:cBhvr>
                                      <p:to>
                                        <p:strVal val="visible"/>
                                      </p:to>
                                    </p:set>
                                    <p:anim calcmode="lin" valueType="num">
                                      <p:cBhvr>
                                        <p:cTn id="39" dur="500" fill="hold"/>
                                        <p:tgtEl>
                                          <p:spTgt spid="1031"/>
                                        </p:tgtEl>
                                        <p:attrNameLst>
                                          <p:attrName>ppt_w</p:attrName>
                                        </p:attrNameLst>
                                      </p:cBhvr>
                                      <p:tavLst>
                                        <p:tav tm="0">
                                          <p:val>
                                            <p:fltVal val="0"/>
                                          </p:val>
                                        </p:tav>
                                        <p:tav tm="100000">
                                          <p:val>
                                            <p:strVal val="#ppt_w"/>
                                          </p:val>
                                        </p:tav>
                                      </p:tavLst>
                                    </p:anim>
                                    <p:anim calcmode="lin" valueType="num">
                                      <p:cBhvr>
                                        <p:cTn id="40" dur="500" fill="hold"/>
                                        <p:tgtEl>
                                          <p:spTgt spid="1031"/>
                                        </p:tgtEl>
                                        <p:attrNameLst>
                                          <p:attrName>ppt_h</p:attrName>
                                        </p:attrNameLst>
                                      </p:cBhvr>
                                      <p:tavLst>
                                        <p:tav tm="0">
                                          <p:val>
                                            <p:fltVal val="0"/>
                                          </p:val>
                                        </p:tav>
                                        <p:tav tm="100000">
                                          <p:val>
                                            <p:strVal val="#ppt_h"/>
                                          </p:val>
                                        </p:tav>
                                      </p:tavLst>
                                    </p:anim>
                                    <p:anim calcmode="lin" valueType="num">
                                      <p:cBhvr>
                                        <p:cTn id="41" dur="500" fill="hold"/>
                                        <p:tgtEl>
                                          <p:spTgt spid="1031"/>
                                        </p:tgtEl>
                                        <p:attrNameLst>
                                          <p:attrName>ppt_x</p:attrName>
                                        </p:attrNameLst>
                                      </p:cBhvr>
                                      <p:tavLst>
                                        <p:tav tm="0">
                                          <p:val>
                                            <p:fltVal val="0.5"/>
                                          </p:val>
                                        </p:tav>
                                        <p:tav tm="100000">
                                          <p:val>
                                            <p:strVal val="#ppt_x"/>
                                          </p:val>
                                        </p:tav>
                                      </p:tavLst>
                                    </p:anim>
                                    <p:anim calcmode="lin" valueType="num">
                                      <p:cBhvr>
                                        <p:cTn id="42" dur="500" fill="hold"/>
                                        <p:tgtEl>
                                          <p:spTgt spid="1031"/>
                                        </p:tgtEl>
                                        <p:attrNameLst>
                                          <p:attrName>ppt_y</p:attrName>
                                        </p:attrNameLst>
                                      </p:cBhvr>
                                      <p:tavLst>
                                        <p:tav tm="0">
                                          <p:val>
                                            <p:fltVal val="0.5"/>
                                          </p:val>
                                        </p:tav>
                                        <p:tav tm="100000">
                                          <p:val>
                                            <p:strVal val="#ppt_y"/>
                                          </p:val>
                                        </p:tav>
                                      </p:tavLst>
                                    </p:anim>
                                  </p:childTnLst>
                                </p:cTn>
                              </p:par>
                            </p:childTnLst>
                          </p:cTn>
                        </p:par>
                        <p:par>
                          <p:cTn id="43" fill="hold">
                            <p:stCondLst>
                              <p:cond delay="3000"/>
                            </p:stCondLst>
                            <p:childTnLst>
                              <p:par>
                                <p:cTn id="44" presetID="53" presetClass="entr" presetSubtype="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p:cTn id="46" dur="500" fill="hold"/>
                                        <p:tgtEl>
                                          <p:spTgt spid="16"/>
                                        </p:tgtEl>
                                        <p:attrNameLst>
                                          <p:attrName>ppt_w</p:attrName>
                                        </p:attrNameLst>
                                      </p:cBhvr>
                                      <p:tavLst>
                                        <p:tav tm="0">
                                          <p:val>
                                            <p:fltVal val="0"/>
                                          </p:val>
                                        </p:tav>
                                        <p:tav tm="100000">
                                          <p:val>
                                            <p:strVal val="#ppt_w"/>
                                          </p:val>
                                        </p:tav>
                                      </p:tavLst>
                                    </p:anim>
                                    <p:anim calcmode="lin" valueType="num">
                                      <p:cBhvr>
                                        <p:cTn id="47" dur="500" fill="hold"/>
                                        <p:tgtEl>
                                          <p:spTgt spid="16"/>
                                        </p:tgtEl>
                                        <p:attrNameLst>
                                          <p:attrName>ppt_h</p:attrName>
                                        </p:attrNameLst>
                                      </p:cBhvr>
                                      <p:tavLst>
                                        <p:tav tm="0">
                                          <p:val>
                                            <p:fltVal val="0"/>
                                          </p:val>
                                        </p:tav>
                                        <p:tav tm="100000">
                                          <p:val>
                                            <p:strVal val="#ppt_h"/>
                                          </p:val>
                                        </p:tav>
                                      </p:tavLst>
                                    </p:anim>
                                    <p:animEffect transition="in" filter="fade">
                                      <p:cBhvr>
                                        <p:cTn id="48" dur="500"/>
                                        <p:tgtEl>
                                          <p:spTgt spid="16"/>
                                        </p:tgtEl>
                                      </p:cBhvr>
                                    </p:animEffect>
                                  </p:childTnLst>
                                </p:cTn>
                              </p:par>
                            </p:childTnLst>
                          </p:cTn>
                        </p:par>
                        <p:par>
                          <p:cTn id="49" fill="hold">
                            <p:stCondLst>
                              <p:cond delay="3500"/>
                            </p:stCondLst>
                            <p:childTnLst>
                              <p:par>
                                <p:cTn id="50" presetID="23" presetClass="entr" presetSubtype="528" fill="hold" grpId="0" nodeType="afterEffect">
                                  <p:stCondLst>
                                    <p:cond delay="0"/>
                                  </p:stCondLst>
                                  <p:childTnLst>
                                    <p:set>
                                      <p:cBhvr>
                                        <p:cTn id="51" dur="1" fill="hold">
                                          <p:stCondLst>
                                            <p:cond delay="0"/>
                                          </p:stCondLst>
                                        </p:cTn>
                                        <p:tgtEl>
                                          <p:spTgt spid="1032"/>
                                        </p:tgtEl>
                                        <p:attrNameLst>
                                          <p:attrName>style.visibility</p:attrName>
                                        </p:attrNameLst>
                                      </p:cBhvr>
                                      <p:to>
                                        <p:strVal val="visible"/>
                                      </p:to>
                                    </p:set>
                                    <p:anim calcmode="lin" valueType="num">
                                      <p:cBhvr>
                                        <p:cTn id="52" dur="500" fill="hold"/>
                                        <p:tgtEl>
                                          <p:spTgt spid="1032"/>
                                        </p:tgtEl>
                                        <p:attrNameLst>
                                          <p:attrName>ppt_w</p:attrName>
                                        </p:attrNameLst>
                                      </p:cBhvr>
                                      <p:tavLst>
                                        <p:tav tm="0">
                                          <p:val>
                                            <p:fltVal val="0"/>
                                          </p:val>
                                        </p:tav>
                                        <p:tav tm="100000">
                                          <p:val>
                                            <p:strVal val="#ppt_w"/>
                                          </p:val>
                                        </p:tav>
                                      </p:tavLst>
                                    </p:anim>
                                    <p:anim calcmode="lin" valueType="num">
                                      <p:cBhvr>
                                        <p:cTn id="53" dur="500" fill="hold"/>
                                        <p:tgtEl>
                                          <p:spTgt spid="1032"/>
                                        </p:tgtEl>
                                        <p:attrNameLst>
                                          <p:attrName>ppt_h</p:attrName>
                                        </p:attrNameLst>
                                      </p:cBhvr>
                                      <p:tavLst>
                                        <p:tav tm="0">
                                          <p:val>
                                            <p:fltVal val="0"/>
                                          </p:val>
                                        </p:tav>
                                        <p:tav tm="100000">
                                          <p:val>
                                            <p:strVal val="#ppt_h"/>
                                          </p:val>
                                        </p:tav>
                                      </p:tavLst>
                                    </p:anim>
                                    <p:anim calcmode="lin" valueType="num">
                                      <p:cBhvr>
                                        <p:cTn id="54" dur="500" fill="hold"/>
                                        <p:tgtEl>
                                          <p:spTgt spid="1032"/>
                                        </p:tgtEl>
                                        <p:attrNameLst>
                                          <p:attrName>ppt_x</p:attrName>
                                        </p:attrNameLst>
                                      </p:cBhvr>
                                      <p:tavLst>
                                        <p:tav tm="0">
                                          <p:val>
                                            <p:fltVal val="0.5"/>
                                          </p:val>
                                        </p:tav>
                                        <p:tav tm="100000">
                                          <p:val>
                                            <p:strVal val="#ppt_x"/>
                                          </p:val>
                                        </p:tav>
                                      </p:tavLst>
                                    </p:anim>
                                    <p:anim calcmode="lin" valueType="num">
                                      <p:cBhvr>
                                        <p:cTn id="55" dur="500" fill="hold"/>
                                        <p:tgtEl>
                                          <p:spTgt spid="1032"/>
                                        </p:tgtEl>
                                        <p:attrNameLst>
                                          <p:attrName>ppt_y</p:attrName>
                                        </p:attrNameLst>
                                      </p:cBhvr>
                                      <p:tavLst>
                                        <p:tav tm="0">
                                          <p:val>
                                            <p:fltVal val="0.5"/>
                                          </p:val>
                                        </p:tav>
                                        <p:tav tm="100000">
                                          <p:val>
                                            <p:strVal val="#ppt_y"/>
                                          </p:val>
                                        </p:tav>
                                      </p:tavLst>
                                    </p:anim>
                                  </p:childTnLst>
                                </p:cTn>
                              </p:par>
                            </p:childTnLst>
                          </p:cTn>
                        </p:par>
                        <p:par>
                          <p:cTn id="56" fill="hold">
                            <p:stCondLst>
                              <p:cond delay="4000"/>
                            </p:stCondLst>
                            <p:childTnLst>
                              <p:par>
                                <p:cTn id="57" presetID="53" presetClass="entr" presetSubtype="0"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p:cTn id="59" dur="500" fill="hold"/>
                                        <p:tgtEl>
                                          <p:spTgt spid="20"/>
                                        </p:tgtEl>
                                        <p:attrNameLst>
                                          <p:attrName>ppt_w</p:attrName>
                                        </p:attrNameLst>
                                      </p:cBhvr>
                                      <p:tavLst>
                                        <p:tav tm="0">
                                          <p:val>
                                            <p:fltVal val="0"/>
                                          </p:val>
                                        </p:tav>
                                        <p:tav tm="100000">
                                          <p:val>
                                            <p:strVal val="#ppt_w"/>
                                          </p:val>
                                        </p:tav>
                                      </p:tavLst>
                                    </p:anim>
                                    <p:anim calcmode="lin" valueType="num">
                                      <p:cBhvr>
                                        <p:cTn id="60" dur="500" fill="hold"/>
                                        <p:tgtEl>
                                          <p:spTgt spid="20"/>
                                        </p:tgtEl>
                                        <p:attrNameLst>
                                          <p:attrName>ppt_h</p:attrName>
                                        </p:attrNameLst>
                                      </p:cBhvr>
                                      <p:tavLst>
                                        <p:tav tm="0">
                                          <p:val>
                                            <p:fltVal val="0"/>
                                          </p:val>
                                        </p:tav>
                                        <p:tav tm="100000">
                                          <p:val>
                                            <p:strVal val="#ppt_h"/>
                                          </p:val>
                                        </p:tav>
                                      </p:tavLst>
                                    </p:anim>
                                    <p:animEffect transition="in" filter="fade">
                                      <p:cBhvr>
                                        <p:cTn id="61" dur="500"/>
                                        <p:tgtEl>
                                          <p:spTgt spid="20"/>
                                        </p:tgtEl>
                                      </p:cBhvr>
                                    </p:animEffect>
                                  </p:childTnLst>
                                </p:cTn>
                              </p:par>
                            </p:childTnLst>
                          </p:cTn>
                        </p:par>
                        <p:par>
                          <p:cTn id="62" fill="hold">
                            <p:stCondLst>
                              <p:cond delay="4500"/>
                            </p:stCondLst>
                            <p:childTnLst>
                              <p:par>
                                <p:cTn id="63" presetID="23" presetClass="entr" presetSubtype="528" fill="hold" grpId="0" nodeType="afterEffect">
                                  <p:stCondLst>
                                    <p:cond delay="0"/>
                                  </p:stCondLst>
                                  <p:childTnLst>
                                    <p:set>
                                      <p:cBhvr>
                                        <p:cTn id="64" dur="1" fill="hold">
                                          <p:stCondLst>
                                            <p:cond delay="0"/>
                                          </p:stCondLst>
                                        </p:cTn>
                                        <p:tgtEl>
                                          <p:spTgt spid="1033"/>
                                        </p:tgtEl>
                                        <p:attrNameLst>
                                          <p:attrName>style.visibility</p:attrName>
                                        </p:attrNameLst>
                                      </p:cBhvr>
                                      <p:to>
                                        <p:strVal val="visible"/>
                                      </p:to>
                                    </p:set>
                                    <p:anim calcmode="lin" valueType="num">
                                      <p:cBhvr>
                                        <p:cTn id="65" dur="500" fill="hold"/>
                                        <p:tgtEl>
                                          <p:spTgt spid="1033"/>
                                        </p:tgtEl>
                                        <p:attrNameLst>
                                          <p:attrName>ppt_w</p:attrName>
                                        </p:attrNameLst>
                                      </p:cBhvr>
                                      <p:tavLst>
                                        <p:tav tm="0">
                                          <p:val>
                                            <p:fltVal val="0"/>
                                          </p:val>
                                        </p:tav>
                                        <p:tav tm="100000">
                                          <p:val>
                                            <p:strVal val="#ppt_w"/>
                                          </p:val>
                                        </p:tav>
                                      </p:tavLst>
                                    </p:anim>
                                    <p:anim calcmode="lin" valueType="num">
                                      <p:cBhvr>
                                        <p:cTn id="66" dur="500" fill="hold"/>
                                        <p:tgtEl>
                                          <p:spTgt spid="1033"/>
                                        </p:tgtEl>
                                        <p:attrNameLst>
                                          <p:attrName>ppt_h</p:attrName>
                                        </p:attrNameLst>
                                      </p:cBhvr>
                                      <p:tavLst>
                                        <p:tav tm="0">
                                          <p:val>
                                            <p:fltVal val="0"/>
                                          </p:val>
                                        </p:tav>
                                        <p:tav tm="100000">
                                          <p:val>
                                            <p:strVal val="#ppt_h"/>
                                          </p:val>
                                        </p:tav>
                                      </p:tavLst>
                                    </p:anim>
                                    <p:anim calcmode="lin" valueType="num">
                                      <p:cBhvr>
                                        <p:cTn id="67" dur="500" fill="hold"/>
                                        <p:tgtEl>
                                          <p:spTgt spid="1033"/>
                                        </p:tgtEl>
                                        <p:attrNameLst>
                                          <p:attrName>ppt_x</p:attrName>
                                        </p:attrNameLst>
                                      </p:cBhvr>
                                      <p:tavLst>
                                        <p:tav tm="0">
                                          <p:val>
                                            <p:fltVal val="0.5"/>
                                          </p:val>
                                        </p:tav>
                                        <p:tav tm="100000">
                                          <p:val>
                                            <p:strVal val="#ppt_x"/>
                                          </p:val>
                                        </p:tav>
                                      </p:tavLst>
                                    </p:anim>
                                    <p:anim calcmode="lin" valueType="num">
                                      <p:cBhvr>
                                        <p:cTn id="68" dur="500" fill="hold"/>
                                        <p:tgtEl>
                                          <p:spTgt spid="1033"/>
                                        </p:tgtEl>
                                        <p:attrNameLst>
                                          <p:attrName>ppt_y</p:attrName>
                                        </p:attrNameLst>
                                      </p:cBhvr>
                                      <p:tavLst>
                                        <p:tav tm="0">
                                          <p:val>
                                            <p:fltVal val="0.5"/>
                                          </p:val>
                                        </p:tav>
                                        <p:tav tm="100000">
                                          <p:val>
                                            <p:strVal val="#ppt_y"/>
                                          </p:val>
                                        </p:tav>
                                      </p:tavLst>
                                    </p:anim>
                                  </p:childTnLst>
                                </p:cTn>
                              </p:par>
                            </p:childTnLst>
                          </p:cTn>
                        </p:par>
                        <p:par>
                          <p:cTn id="69" fill="hold">
                            <p:stCondLst>
                              <p:cond delay="5000"/>
                            </p:stCondLst>
                            <p:childTnLst>
                              <p:par>
                                <p:cTn id="70" presetID="53" presetClass="entr" presetSubtype="0" fill="hold" nodeType="afterEffect">
                                  <p:stCondLst>
                                    <p:cond delay="0"/>
                                  </p:stCondLst>
                                  <p:childTnLst>
                                    <p:set>
                                      <p:cBhvr>
                                        <p:cTn id="71" dur="1" fill="hold">
                                          <p:stCondLst>
                                            <p:cond delay="0"/>
                                          </p:stCondLst>
                                        </p:cTn>
                                        <p:tgtEl>
                                          <p:spTgt spid="17"/>
                                        </p:tgtEl>
                                        <p:attrNameLst>
                                          <p:attrName>style.visibility</p:attrName>
                                        </p:attrNameLst>
                                      </p:cBhvr>
                                      <p:to>
                                        <p:strVal val="visible"/>
                                      </p:to>
                                    </p:set>
                                    <p:anim calcmode="lin" valueType="num">
                                      <p:cBhvr>
                                        <p:cTn id="72" dur="500" fill="hold"/>
                                        <p:tgtEl>
                                          <p:spTgt spid="17"/>
                                        </p:tgtEl>
                                        <p:attrNameLst>
                                          <p:attrName>ppt_w</p:attrName>
                                        </p:attrNameLst>
                                      </p:cBhvr>
                                      <p:tavLst>
                                        <p:tav tm="0">
                                          <p:val>
                                            <p:fltVal val="0"/>
                                          </p:val>
                                        </p:tav>
                                        <p:tav tm="100000">
                                          <p:val>
                                            <p:strVal val="#ppt_w"/>
                                          </p:val>
                                        </p:tav>
                                      </p:tavLst>
                                    </p:anim>
                                    <p:anim calcmode="lin" valueType="num">
                                      <p:cBhvr>
                                        <p:cTn id="73" dur="500" fill="hold"/>
                                        <p:tgtEl>
                                          <p:spTgt spid="17"/>
                                        </p:tgtEl>
                                        <p:attrNameLst>
                                          <p:attrName>ppt_h</p:attrName>
                                        </p:attrNameLst>
                                      </p:cBhvr>
                                      <p:tavLst>
                                        <p:tav tm="0">
                                          <p:val>
                                            <p:fltVal val="0"/>
                                          </p:val>
                                        </p:tav>
                                        <p:tav tm="100000">
                                          <p:val>
                                            <p:strVal val="#ppt_h"/>
                                          </p:val>
                                        </p:tav>
                                      </p:tavLst>
                                    </p:anim>
                                    <p:animEffect transition="in" filter="fade">
                                      <p:cBhvr>
                                        <p:cTn id="74" dur="500"/>
                                        <p:tgtEl>
                                          <p:spTgt spid="17"/>
                                        </p:tgtEl>
                                      </p:cBhvr>
                                    </p:animEffect>
                                  </p:childTnLst>
                                </p:cTn>
                              </p:par>
                            </p:childTnLst>
                          </p:cTn>
                        </p:par>
                        <p:par>
                          <p:cTn id="75" fill="hold">
                            <p:stCondLst>
                              <p:cond delay="5500"/>
                            </p:stCondLst>
                            <p:childTnLst>
                              <p:par>
                                <p:cTn id="76" presetID="22" presetClass="entr" presetSubtype="8" fill="hold" grpId="0" nodeType="afterEffect">
                                  <p:stCondLst>
                                    <p:cond delay="0"/>
                                  </p:stCondLst>
                                  <p:childTnLst>
                                    <p:set>
                                      <p:cBhvr>
                                        <p:cTn id="77" dur="1" fill="hold">
                                          <p:stCondLst>
                                            <p:cond delay="0"/>
                                          </p:stCondLst>
                                        </p:cTn>
                                        <p:tgtEl>
                                          <p:spTgt spid="31"/>
                                        </p:tgtEl>
                                        <p:attrNameLst>
                                          <p:attrName>style.visibility</p:attrName>
                                        </p:attrNameLst>
                                      </p:cBhvr>
                                      <p:to>
                                        <p:strVal val="visible"/>
                                      </p:to>
                                    </p:set>
                                    <p:animEffect transition="in" filter="wipe(left)">
                                      <p:cBhvr>
                                        <p:cTn id="78" dur="500"/>
                                        <p:tgtEl>
                                          <p:spTgt spid="31"/>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wipe(left)">
                                      <p:cBhvr>
                                        <p:cTn id="81" dur="500"/>
                                        <p:tgtEl>
                                          <p:spTgt spid="32"/>
                                        </p:tgtEl>
                                      </p:cBhvr>
                                    </p:animEffect>
                                  </p:childTnLst>
                                </p:cTn>
                              </p:par>
                            </p:childTnLst>
                          </p:cTn>
                        </p:par>
                        <p:par>
                          <p:cTn id="82" fill="hold">
                            <p:stCondLst>
                              <p:cond delay="6000"/>
                            </p:stCondLst>
                            <p:childTnLst>
                              <p:par>
                                <p:cTn id="83" presetID="22" presetClass="entr" presetSubtype="8" fill="hold" grpId="0" nodeType="after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wipe(left)">
                                      <p:cBhvr>
                                        <p:cTn id="85" dur="500"/>
                                        <p:tgtEl>
                                          <p:spTgt spid="33"/>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wipe(left)">
                                      <p:cBhvr>
                                        <p:cTn id="88" dur="500"/>
                                        <p:tgtEl>
                                          <p:spTgt spid="34"/>
                                        </p:tgtEl>
                                      </p:cBhvr>
                                    </p:animEffect>
                                  </p:childTnLst>
                                </p:cTn>
                              </p:par>
                            </p:childTnLst>
                          </p:cTn>
                        </p:par>
                        <p:par>
                          <p:cTn id="89" fill="hold">
                            <p:stCondLst>
                              <p:cond delay="6500"/>
                            </p:stCondLst>
                            <p:childTnLst>
                              <p:par>
                                <p:cTn id="90" presetID="22" presetClass="entr" presetSubtype="8" fill="hold" grpId="0" nodeType="afterEffect">
                                  <p:stCondLst>
                                    <p:cond delay="0"/>
                                  </p:stCondLst>
                                  <p:childTnLst>
                                    <p:set>
                                      <p:cBhvr>
                                        <p:cTn id="91" dur="1" fill="hold">
                                          <p:stCondLst>
                                            <p:cond delay="0"/>
                                          </p:stCondLst>
                                        </p:cTn>
                                        <p:tgtEl>
                                          <p:spTgt spid="35"/>
                                        </p:tgtEl>
                                        <p:attrNameLst>
                                          <p:attrName>style.visibility</p:attrName>
                                        </p:attrNameLst>
                                      </p:cBhvr>
                                      <p:to>
                                        <p:strVal val="visible"/>
                                      </p:to>
                                    </p:set>
                                    <p:animEffect transition="in" filter="wipe(left)">
                                      <p:cBhvr>
                                        <p:cTn id="92" dur="500"/>
                                        <p:tgtEl>
                                          <p:spTgt spid="35"/>
                                        </p:tgtEl>
                                      </p:cBhvr>
                                    </p:animEffect>
                                  </p:childTnLst>
                                </p:cTn>
                              </p:par>
                              <p:par>
                                <p:cTn id="93" presetID="22" presetClass="entr" presetSubtype="8" fill="hold" grpId="0" nodeType="with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wipe(left)">
                                      <p:cBhvr>
                                        <p:cTn id="95" dur="500"/>
                                        <p:tgtEl>
                                          <p:spTgt spid="36"/>
                                        </p:tgtEl>
                                      </p:cBhvr>
                                    </p:animEffect>
                                  </p:childTnLst>
                                </p:cTn>
                              </p:par>
                            </p:childTnLst>
                          </p:cTn>
                        </p:par>
                        <p:par>
                          <p:cTn id="96" fill="hold">
                            <p:stCondLst>
                              <p:cond delay="7000"/>
                            </p:stCondLst>
                            <p:childTnLst>
                              <p:par>
                                <p:cTn id="97" presetID="22" presetClass="entr" presetSubtype="8" fill="hold" grpId="0" nodeType="afterEffect">
                                  <p:stCondLst>
                                    <p:cond delay="0"/>
                                  </p:stCondLst>
                                  <p:childTnLst>
                                    <p:set>
                                      <p:cBhvr>
                                        <p:cTn id="98" dur="1" fill="hold">
                                          <p:stCondLst>
                                            <p:cond delay="0"/>
                                          </p:stCondLst>
                                        </p:cTn>
                                        <p:tgtEl>
                                          <p:spTgt spid="39"/>
                                        </p:tgtEl>
                                        <p:attrNameLst>
                                          <p:attrName>style.visibility</p:attrName>
                                        </p:attrNameLst>
                                      </p:cBhvr>
                                      <p:to>
                                        <p:strVal val="visible"/>
                                      </p:to>
                                    </p:set>
                                    <p:animEffect transition="in" filter="wipe(left)">
                                      <p:cBhvr>
                                        <p:cTn id="99" dur="500"/>
                                        <p:tgtEl>
                                          <p:spTgt spid="39"/>
                                        </p:tgtEl>
                                      </p:cBhvr>
                                    </p:animEffect>
                                  </p:childTnLst>
                                </p:cTn>
                              </p:par>
                              <p:par>
                                <p:cTn id="100" presetID="22" presetClass="entr" presetSubtype="8" fill="hold" grpId="0" nodeType="withEffect">
                                  <p:stCondLst>
                                    <p:cond delay="0"/>
                                  </p:stCondLst>
                                  <p:childTnLst>
                                    <p:set>
                                      <p:cBhvr>
                                        <p:cTn id="101" dur="1" fill="hold">
                                          <p:stCondLst>
                                            <p:cond delay="0"/>
                                          </p:stCondLst>
                                        </p:cTn>
                                        <p:tgtEl>
                                          <p:spTgt spid="40"/>
                                        </p:tgtEl>
                                        <p:attrNameLst>
                                          <p:attrName>style.visibility</p:attrName>
                                        </p:attrNameLst>
                                      </p:cBhvr>
                                      <p:to>
                                        <p:strVal val="visible"/>
                                      </p:to>
                                    </p:set>
                                    <p:animEffect transition="in" filter="wipe(left)">
                                      <p:cBhvr>
                                        <p:cTn id="102" dur="500"/>
                                        <p:tgtEl>
                                          <p:spTgt spid="40"/>
                                        </p:tgtEl>
                                      </p:cBhvr>
                                    </p:animEffect>
                                  </p:childTnLst>
                                </p:cTn>
                              </p:par>
                            </p:childTnLst>
                          </p:cTn>
                        </p:par>
                        <p:par>
                          <p:cTn id="103" fill="hold">
                            <p:stCondLst>
                              <p:cond delay="7500"/>
                            </p:stCondLst>
                            <p:childTnLst>
                              <p:par>
                                <p:cTn id="104" presetID="22" presetClass="entr" presetSubtype="8" fill="hold" grpId="0" nodeType="afterEffect">
                                  <p:stCondLst>
                                    <p:cond delay="0"/>
                                  </p:stCondLst>
                                  <p:childTnLst>
                                    <p:set>
                                      <p:cBhvr>
                                        <p:cTn id="105" dur="1" fill="hold">
                                          <p:stCondLst>
                                            <p:cond delay="0"/>
                                          </p:stCondLst>
                                        </p:cTn>
                                        <p:tgtEl>
                                          <p:spTgt spid="41"/>
                                        </p:tgtEl>
                                        <p:attrNameLst>
                                          <p:attrName>style.visibility</p:attrName>
                                        </p:attrNameLst>
                                      </p:cBhvr>
                                      <p:to>
                                        <p:strVal val="visible"/>
                                      </p:to>
                                    </p:set>
                                    <p:animEffect transition="in" filter="wipe(left)">
                                      <p:cBhvr>
                                        <p:cTn id="106" dur="500"/>
                                        <p:tgtEl>
                                          <p:spTgt spid="41"/>
                                        </p:tgtEl>
                                      </p:cBhvr>
                                    </p:animEffect>
                                  </p:childTnLst>
                                </p:cTn>
                              </p:par>
                              <p:par>
                                <p:cTn id="107" presetID="22" presetClass="entr" presetSubtype="8" fill="hold" grpId="0" nodeType="withEffect">
                                  <p:stCondLst>
                                    <p:cond delay="0"/>
                                  </p:stCondLst>
                                  <p:childTnLst>
                                    <p:set>
                                      <p:cBhvr>
                                        <p:cTn id="108" dur="1" fill="hold">
                                          <p:stCondLst>
                                            <p:cond delay="0"/>
                                          </p:stCondLst>
                                        </p:cTn>
                                        <p:tgtEl>
                                          <p:spTgt spid="42"/>
                                        </p:tgtEl>
                                        <p:attrNameLst>
                                          <p:attrName>style.visibility</p:attrName>
                                        </p:attrNameLst>
                                      </p:cBhvr>
                                      <p:to>
                                        <p:strVal val="visible"/>
                                      </p:to>
                                    </p:set>
                                    <p:animEffect transition="in" filter="wipe(left)">
                                      <p:cBhvr>
                                        <p:cTn id="10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animBg="1"/>
      <p:bldP spid="1030" grpId="0" animBg="1"/>
      <p:bldP spid="1031" grpId="0" animBg="1"/>
      <p:bldP spid="1032" grpId="0" animBg="1"/>
      <p:bldP spid="1033" grpId="0" animBg="1"/>
      <p:bldP spid="15" grpId="0" animBg="1"/>
      <p:bldP spid="16" grpId="0" animBg="1"/>
      <p:bldP spid="20" grpId="0" animBg="1"/>
      <p:bldP spid="26" grpId="0" animBg="1"/>
      <p:bldP spid="31" grpId="0"/>
      <p:bldP spid="32" grpId="0"/>
      <p:bldP spid="33" grpId="0"/>
      <p:bldP spid="34" grpId="0"/>
      <p:bldP spid="35" grpId="0"/>
      <p:bldP spid="36" grpId="0"/>
      <p:bldP spid="39" grpId="0"/>
      <p:bldP spid="40" grpId="0"/>
      <p:bldP spid="41" grpId="0"/>
      <p:bldP spid="4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出自【趣你的PPT】(微信:qunideppt)：最优质的PPT资源库"/>
          <p:cNvSpPr/>
          <p:nvPr/>
        </p:nvSpPr>
        <p:spPr>
          <a:xfrm>
            <a:off x="1045241" y="3881120"/>
            <a:ext cx="3107373" cy="1615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8" name="出自【趣你的PPT】(微信:qunideppt)：最优质的PPT资源库"/>
          <p:cNvSpPr/>
          <p:nvPr/>
        </p:nvSpPr>
        <p:spPr>
          <a:xfrm>
            <a:off x="4607617" y="3881120"/>
            <a:ext cx="3107373" cy="1615440"/>
          </a:xfrm>
          <a:prstGeom prst="rect">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9" name="出自【趣你的PPT】(微信:qunideppt)：最优质的PPT资源库"/>
          <p:cNvSpPr/>
          <p:nvPr/>
        </p:nvSpPr>
        <p:spPr>
          <a:xfrm>
            <a:off x="8169993" y="3881120"/>
            <a:ext cx="3107373" cy="1615440"/>
          </a:xfrm>
          <a:prstGeom prst="rect">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latin typeface="微软雅黑" panose="020B0503020204020204" pitchFamily="34" charset="-122"/>
              <a:ea typeface="微软雅黑" panose="020B0503020204020204" pitchFamily="34" charset="-122"/>
            </a:endParaRPr>
          </a:p>
        </p:txBody>
      </p:sp>
      <p:pic>
        <p:nvPicPr>
          <p:cNvPr id="10" name="出自【趣你的PPT】(微信:qunideppt)：最优质的PPT资源库"/>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116980" y="1925510"/>
            <a:ext cx="2963893" cy="1975928"/>
          </a:xfrm>
          <a:prstGeom prst="rect">
            <a:avLst/>
          </a:prstGeom>
        </p:spPr>
      </p:pic>
      <p:pic>
        <p:nvPicPr>
          <p:cNvPr id="11" name="出自【趣你的PPT】(微信:qunideppt)：最优质的PPT资源库"/>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79356" y="1925510"/>
            <a:ext cx="2963893" cy="1975928"/>
          </a:xfrm>
          <a:prstGeom prst="rect">
            <a:avLst/>
          </a:prstGeom>
        </p:spPr>
      </p:pic>
      <p:pic>
        <p:nvPicPr>
          <p:cNvPr id="12" name="出自【趣你的PPT】(微信:qunideppt)：最优质的PPT资源库"/>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241731" y="1925510"/>
            <a:ext cx="2963893" cy="1975928"/>
          </a:xfrm>
          <a:prstGeom prst="rect">
            <a:avLst/>
          </a:prstGeom>
        </p:spPr>
      </p:pic>
      <p:sp>
        <p:nvSpPr>
          <p:cNvPr id="13" name="矩形 12"/>
          <p:cNvSpPr/>
          <p:nvPr/>
        </p:nvSpPr>
        <p:spPr>
          <a:xfrm>
            <a:off x="1698135" y="4365649"/>
            <a:ext cx="1868843" cy="867930"/>
          </a:xfrm>
          <a:prstGeom prst="rect">
            <a:avLst/>
          </a:prstGeom>
        </p:spPr>
        <p:txBody>
          <a:bodyPr wrap="square">
            <a:spAutoFit/>
          </a:bodyPr>
          <a:lstStyle/>
          <a:p>
            <a:pPr algn="ctr" defTabSz="866284">
              <a:lnSpc>
                <a:spcPct val="120000"/>
              </a:lnSpc>
              <a:defRPr/>
            </a:pPr>
            <a:r>
              <a:rPr lang="zh-CN" altLang="en-US" sz="1400" dirty="0">
                <a:solidFill>
                  <a:schemeClr val="bg1"/>
                </a:solidFill>
                <a:latin typeface="微软雅黑" panose="020B0503020204020204" pitchFamily="34" charset="-122"/>
                <a:ea typeface="微软雅黑" panose="020B0503020204020204" pitchFamily="34" charset="-122"/>
              </a:rPr>
              <a:t>输入替换内容目录标题文字输入替换内容目录标题文字</a:t>
            </a:r>
          </a:p>
        </p:txBody>
      </p:sp>
      <p:sp>
        <p:nvSpPr>
          <p:cNvPr id="15" name="矩形 14"/>
          <p:cNvSpPr/>
          <p:nvPr/>
        </p:nvSpPr>
        <p:spPr>
          <a:xfrm>
            <a:off x="5281090" y="4365649"/>
            <a:ext cx="1868843" cy="867930"/>
          </a:xfrm>
          <a:prstGeom prst="rect">
            <a:avLst/>
          </a:prstGeom>
        </p:spPr>
        <p:txBody>
          <a:bodyPr wrap="square">
            <a:spAutoFit/>
          </a:bodyPr>
          <a:lstStyle/>
          <a:p>
            <a:pPr algn="ctr" defTabSz="866284">
              <a:lnSpc>
                <a:spcPct val="120000"/>
              </a:lnSpc>
              <a:defRPr/>
            </a:pPr>
            <a:r>
              <a:rPr lang="zh-CN" altLang="en-US" sz="1400" dirty="0">
                <a:solidFill>
                  <a:schemeClr val="bg1"/>
                </a:solidFill>
                <a:latin typeface="微软雅黑" panose="020B0503020204020204" pitchFamily="34" charset="-122"/>
                <a:ea typeface="微软雅黑" panose="020B0503020204020204" pitchFamily="34" charset="-122"/>
              </a:rPr>
              <a:t>输入替换内容目录标题文字输入替换内容目录标题文字</a:t>
            </a:r>
          </a:p>
        </p:txBody>
      </p:sp>
      <p:sp>
        <p:nvSpPr>
          <p:cNvPr id="17" name="矩形 16"/>
          <p:cNvSpPr/>
          <p:nvPr/>
        </p:nvSpPr>
        <p:spPr>
          <a:xfrm>
            <a:off x="8798731" y="4365649"/>
            <a:ext cx="1868843" cy="867930"/>
          </a:xfrm>
          <a:prstGeom prst="rect">
            <a:avLst/>
          </a:prstGeom>
        </p:spPr>
        <p:txBody>
          <a:bodyPr wrap="square">
            <a:spAutoFit/>
          </a:bodyPr>
          <a:lstStyle/>
          <a:p>
            <a:pPr algn="ctr" defTabSz="866284">
              <a:lnSpc>
                <a:spcPct val="120000"/>
              </a:lnSpc>
              <a:defRPr/>
            </a:pPr>
            <a:r>
              <a:rPr lang="zh-CN" altLang="en-US" sz="1400" dirty="0">
                <a:solidFill>
                  <a:schemeClr val="bg1"/>
                </a:solidFill>
                <a:latin typeface="微软雅黑" panose="020B0503020204020204" pitchFamily="34" charset="-122"/>
                <a:ea typeface="微软雅黑" panose="020B0503020204020204" pitchFamily="34" charset="-122"/>
              </a:rPr>
              <a:t>输入替换内容目录标题文字输入替换内容目录标题文字</a:t>
            </a:r>
          </a:p>
        </p:txBody>
      </p:sp>
    </p:spTree>
    <p:extLst>
      <p:ext uri="{BB962C8B-B14F-4D97-AF65-F5344CB8AC3E}">
        <p14:creationId xmlns:p14="http://schemas.microsoft.com/office/powerpoint/2010/main" val="2068343266"/>
      </p:ext>
    </p:extLst>
  </p:cSld>
  <p:clrMapOvr>
    <a:masterClrMapping/>
  </p:clrMapOvr>
  <mc:AlternateContent xmlns:mc="http://schemas.openxmlformats.org/markup-compatibility/2006" xmlns:p14="http://schemas.microsoft.com/office/powerpoint/2010/main">
    <mc:Choice Requires="p14">
      <p:transition spd="slow" p14:dur="1250" advClick="0" advTm="0">
        <p:pull/>
      </p:transition>
    </mc:Choice>
    <mc:Fallback xmlns="">
      <p:transition spd="slow" advClick="0" advTm="0">
        <p:pull/>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37"/>
          <p:cNvSpPr/>
          <p:nvPr/>
        </p:nvSpPr>
        <p:spPr>
          <a:xfrm rot="1706723">
            <a:off x="1812849" y="4008927"/>
            <a:ext cx="3628601" cy="717665"/>
          </a:xfrm>
          <a:custGeom>
            <a:avLst/>
            <a:gdLst>
              <a:gd name="connsiteX0" fmla="*/ 244547 w 2680699"/>
              <a:gd name="connsiteY0" fmla="*/ 136132 h 530189"/>
              <a:gd name="connsiteX1" fmla="*/ 115585 w 2680699"/>
              <a:gd name="connsiteY1" fmla="*/ 265094 h 530189"/>
              <a:gd name="connsiteX2" fmla="*/ 244547 w 2680699"/>
              <a:gd name="connsiteY2" fmla="*/ 394056 h 530189"/>
              <a:gd name="connsiteX3" fmla="*/ 373509 w 2680699"/>
              <a:gd name="connsiteY3" fmla="*/ 265094 h 530189"/>
              <a:gd name="connsiteX4" fmla="*/ 244547 w 2680699"/>
              <a:gd name="connsiteY4" fmla="*/ 136132 h 530189"/>
              <a:gd name="connsiteX5" fmla="*/ 88367 w 2680699"/>
              <a:gd name="connsiteY5" fmla="*/ 0 h 530189"/>
              <a:gd name="connsiteX6" fmla="*/ 2592332 w 2680699"/>
              <a:gd name="connsiteY6" fmla="*/ 0 h 530189"/>
              <a:gd name="connsiteX7" fmla="*/ 2680699 w 2680699"/>
              <a:gd name="connsiteY7" fmla="*/ 88367 h 530189"/>
              <a:gd name="connsiteX8" fmla="*/ 2680699 w 2680699"/>
              <a:gd name="connsiteY8" fmla="*/ 441822 h 530189"/>
              <a:gd name="connsiteX9" fmla="*/ 2592332 w 2680699"/>
              <a:gd name="connsiteY9" fmla="*/ 530189 h 530189"/>
              <a:gd name="connsiteX10" fmla="*/ 88367 w 2680699"/>
              <a:gd name="connsiteY10" fmla="*/ 530189 h 530189"/>
              <a:gd name="connsiteX11" fmla="*/ 0 w 2680699"/>
              <a:gd name="connsiteY11" fmla="*/ 441822 h 530189"/>
              <a:gd name="connsiteX12" fmla="*/ 0 w 2680699"/>
              <a:gd name="connsiteY12" fmla="*/ 88367 h 530189"/>
              <a:gd name="connsiteX13" fmla="*/ 88367 w 2680699"/>
              <a:gd name="connsiteY13" fmla="*/ 0 h 530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80699" h="530189">
                <a:moveTo>
                  <a:pt x="244547" y="136132"/>
                </a:moveTo>
                <a:cubicBezTo>
                  <a:pt x="173323" y="136132"/>
                  <a:pt x="115585" y="193870"/>
                  <a:pt x="115585" y="265094"/>
                </a:cubicBezTo>
                <a:cubicBezTo>
                  <a:pt x="115585" y="336318"/>
                  <a:pt x="173323" y="394056"/>
                  <a:pt x="244547" y="394056"/>
                </a:cubicBezTo>
                <a:cubicBezTo>
                  <a:pt x="315771" y="394056"/>
                  <a:pt x="373509" y="336318"/>
                  <a:pt x="373509" y="265094"/>
                </a:cubicBezTo>
                <a:cubicBezTo>
                  <a:pt x="373509" y="193870"/>
                  <a:pt x="315771" y="136132"/>
                  <a:pt x="244547" y="136132"/>
                </a:cubicBezTo>
                <a:close/>
                <a:moveTo>
                  <a:pt x="88367" y="0"/>
                </a:moveTo>
                <a:lnTo>
                  <a:pt x="2592332" y="0"/>
                </a:lnTo>
                <a:cubicBezTo>
                  <a:pt x="2641136" y="0"/>
                  <a:pt x="2680699" y="39563"/>
                  <a:pt x="2680699" y="88367"/>
                </a:cubicBezTo>
                <a:lnTo>
                  <a:pt x="2680699" y="441822"/>
                </a:lnTo>
                <a:cubicBezTo>
                  <a:pt x="2680699" y="490626"/>
                  <a:pt x="2641136" y="530189"/>
                  <a:pt x="2592332" y="530189"/>
                </a:cubicBezTo>
                <a:lnTo>
                  <a:pt x="88367" y="530189"/>
                </a:lnTo>
                <a:cubicBezTo>
                  <a:pt x="39563" y="530189"/>
                  <a:pt x="0" y="490626"/>
                  <a:pt x="0" y="441822"/>
                </a:cubicBezTo>
                <a:lnTo>
                  <a:pt x="0" y="88367"/>
                </a:lnTo>
                <a:cubicBezTo>
                  <a:pt x="0" y="39563"/>
                  <a:pt x="39563" y="0"/>
                  <a:pt x="88367"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399">
              <a:cs typeface="+mn-ea"/>
              <a:sym typeface="+mn-lt"/>
            </a:endParaRPr>
          </a:p>
        </p:txBody>
      </p:sp>
      <p:sp>
        <p:nvSpPr>
          <p:cNvPr id="4" name="Freeform: Shape 35"/>
          <p:cNvSpPr/>
          <p:nvPr/>
        </p:nvSpPr>
        <p:spPr>
          <a:xfrm rot="565617">
            <a:off x="1971963" y="3540505"/>
            <a:ext cx="3628601" cy="717665"/>
          </a:xfrm>
          <a:custGeom>
            <a:avLst/>
            <a:gdLst>
              <a:gd name="connsiteX0" fmla="*/ 244547 w 2680699"/>
              <a:gd name="connsiteY0" fmla="*/ 136132 h 530189"/>
              <a:gd name="connsiteX1" fmla="*/ 115585 w 2680699"/>
              <a:gd name="connsiteY1" fmla="*/ 265094 h 530189"/>
              <a:gd name="connsiteX2" fmla="*/ 244547 w 2680699"/>
              <a:gd name="connsiteY2" fmla="*/ 394056 h 530189"/>
              <a:gd name="connsiteX3" fmla="*/ 373509 w 2680699"/>
              <a:gd name="connsiteY3" fmla="*/ 265094 h 530189"/>
              <a:gd name="connsiteX4" fmla="*/ 244547 w 2680699"/>
              <a:gd name="connsiteY4" fmla="*/ 136132 h 530189"/>
              <a:gd name="connsiteX5" fmla="*/ 88367 w 2680699"/>
              <a:gd name="connsiteY5" fmla="*/ 0 h 530189"/>
              <a:gd name="connsiteX6" fmla="*/ 2592332 w 2680699"/>
              <a:gd name="connsiteY6" fmla="*/ 0 h 530189"/>
              <a:gd name="connsiteX7" fmla="*/ 2680699 w 2680699"/>
              <a:gd name="connsiteY7" fmla="*/ 88367 h 530189"/>
              <a:gd name="connsiteX8" fmla="*/ 2680699 w 2680699"/>
              <a:gd name="connsiteY8" fmla="*/ 441822 h 530189"/>
              <a:gd name="connsiteX9" fmla="*/ 2592332 w 2680699"/>
              <a:gd name="connsiteY9" fmla="*/ 530189 h 530189"/>
              <a:gd name="connsiteX10" fmla="*/ 88367 w 2680699"/>
              <a:gd name="connsiteY10" fmla="*/ 530189 h 530189"/>
              <a:gd name="connsiteX11" fmla="*/ 0 w 2680699"/>
              <a:gd name="connsiteY11" fmla="*/ 441822 h 530189"/>
              <a:gd name="connsiteX12" fmla="*/ 0 w 2680699"/>
              <a:gd name="connsiteY12" fmla="*/ 88367 h 530189"/>
              <a:gd name="connsiteX13" fmla="*/ 88367 w 2680699"/>
              <a:gd name="connsiteY13" fmla="*/ 0 h 530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80699" h="530189">
                <a:moveTo>
                  <a:pt x="244547" y="136132"/>
                </a:moveTo>
                <a:cubicBezTo>
                  <a:pt x="173323" y="136132"/>
                  <a:pt x="115585" y="193870"/>
                  <a:pt x="115585" y="265094"/>
                </a:cubicBezTo>
                <a:cubicBezTo>
                  <a:pt x="115585" y="336318"/>
                  <a:pt x="173323" y="394056"/>
                  <a:pt x="244547" y="394056"/>
                </a:cubicBezTo>
                <a:cubicBezTo>
                  <a:pt x="315771" y="394056"/>
                  <a:pt x="373509" y="336318"/>
                  <a:pt x="373509" y="265094"/>
                </a:cubicBezTo>
                <a:cubicBezTo>
                  <a:pt x="373509" y="193870"/>
                  <a:pt x="315771" y="136132"/>
                  <a:pt x="244547" y="136132"/>
                </a:cubicBezTo>
                <a:close/>
                <a:moveTo>
                  <a:pt x="88367" y="0"/>
                </a:moveTo>
                <a:lnTo>
                  <a:pt x="2592332" y="0"/>
                </a:lnTo>
                <a:cubicBezTo>
                  <a:pt x="2641136" y="0"/>
                  <a:pt x="2680699" y="39563"/>
                  <a:pt x="2680699" y="88367"/>
                </a:cubicBezTo>
                <a:lnTo>
                  <a:pt x="2680699" y="441822"/>
                </a:lnTo>
                <a:cubicBezTo>
                  <a:pt x="2680699" y="490626"/>
                  <a:pt x="2641136" y="530189"/>
                  <a:pt x="2592332" y="530189"/>
                </a:cubicBezTo>
                <a:lnTo>
                  <a:pt x="88367" y="530189"/>
                </a:lnTo>
                <a:cubicBezTo>
                  <a:pt x="39563" y="530189"/>
                  <a:pt x="0" y="490626"/>
                  <a:pt x="0" y="441822"/>
                </a:cubicBezTo>
                <a:lnTo>
                  <a:pt x="0" y="88367"/>
                </a:lnTo>
                <a:cubicBezTo>
                  <a:pt x="0" y="39563"/>
                  <a:pt x="39563" y="0"/>
                  <a:pt x="88367" y="0"/>
                </a:cubicBez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399">
              <a:cs typeface="+mn-ea"/>
              <a:sym typeface="+mn-lt"/>
            </a:endParaRPr>
          </a:p>
        </p:txBody>
      </p:sp>
      <p:sp>
        <p:nvSpPr>
          <p:cNvPr id="5" name="Freeform: Shape 33"/>
          <p:cNvSpPr/>
          <p:nvPr/>
        </p:nvSpPr>
        <p:spPr>
          <a:xfrm rot="21085328">
            <a:off x="1973157" y="3085471"/>
            <a:ext cx="3628601" cy="717665"/>
          </a:xfrm>
          <a:custGeom>
            <a:avLst/>
            <a:gdLst>
              <a:gd name="connsiteX0" fmla="*/ 244547 w 2680699"/>
              <a:gd name="connsiteY0" fmla="*/ 136132 h 530189"/>
              <a:gd name="connsiteX1" fmla="*/ 115585 w 2680699"/>
              <a:gd name="connsiteY1" fmla="*/ 265094 h 530189"/>
              <a:gd name="connsiteX2" fmla="*/ 244547 w 2680699"/>
              <a:gd name="connsiteY2" fmla="*/ 394056 h 530189"/>
              <a:gd name="connsiteX3" fmla="*/ 373509 w 2680699"/>
              <a:gd name="connsiteY3" fmla="*/ 265094 h 530189"/>
              <a:gd name="connsiteX4" fmla="*/ 244547 w 2680699"/>
              <a:gd name="connsiteY4" fmla="*/ 136132 h 530189"/>
              <a:gd name="connsiteX5" fmla="*/ 88367 w 2680699"/>
              <a:gd name="connsiteY5" fmla="*/ 0 h 530189"/>
              <a:gd name="connsiteX6" fmla="*/ 2592332 w 2680699"/>
              <a:gd name="connsiteY6" fmla="*/ 0 h 530189"/>
              <a:gd name="connsiteX7" fmla="*/ 2680699 w 2680699"/>
              <a:gd name="connsiteY7" fmla="*/ 88367 h 530189"/>
              <a:gd name="connsiteX8" fmla="*/ 2680699 w 2680699"/>
              <a:gd name="connsiteY8" fmla="*/ 441822 h 530189"/>
              <a:gd name="connsiteX9" fmla="*/ 2592332 w 2680699"/>
              <a:gd name="connsiteY9" fmla="*/ 530189 h 530189"/>
              <a:gd name="connsiteX10" fmla="*/ 88367 w 2680699"/>
              <a:gd name="connsiteY10" fmla="*/ 530189 h 530189"/>
              <a:gd name="connsiteX11" fmla="*/ 0 w 2680699"/>
              <a:gd name="connsiteY11" fmla="*/ 441822 h 530189"/>
              <a:gd name="connsiteX12" fmla="*/ 0 w 2680699"/>
              <a:gd name="connsiteY12" fmla="*/ 88367 h 530189"/>
              <a:gd name="connsiteX13" fmla="*/ 88367 w 2680699"/>
              <a:gd name="connsiteY13" fmla="*/ 0 h 530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80699" h="530189">
                <a:moveTo>
                  <a:pt x="244547" y="136132"/>
                </a:moveTo>
                <a:cubicBezTo>
                  <a:pt x="173323" y="136132"/>
                  <a:pt x="115585" y="193870"/>
                  <a:pt x="115585" y="265094"/>
                </a:cubicBezTo>
                <a:cubicBezTo>
                  <a:pt x="115585" y="336318"/>
                  <a:pt x="173323" y="394056"/>
                  <a:pt x="244547" y="394056"/>
                </a:cubicBezTo>
                <a:cubicBezTo>
                  <a:pt x="315771" y="394056"/>
                  <a:pt x="373509" y="336318"/>
                  <a:pt x="373509" y="265094"/>
                </a:cubicBezTo>
                <a:cubicBezTo>
                  <a:pt x="373509" y="193870"/>
                  <a:pt x="315771" y="136132"/>
                  <a:pt x="244547" y="136132"/>
                </a:cubicBezTo>
                <a:close/>
                <a:moveTo>
                  <a:pt x="88367" y="0"/>
                </a:moveTo>
                <a:lnTo>
                  <a:pt x="2592332" y="0"/>
                </a:lnTo>
                <a:cubicBezTo>
                  <a:pt x="2641136" y="0"/>
                  <a:pt x="2680699" y="39563"/>
                  <a:pt x="2680699" y="88367"/>
                </a:cubicBezTo>
                <a:lnTo>
                  <a:pt x="2680699" y="441822"/>
                </a:lnTo>
                <a:cubicBezTo>
                  <a:pt x="2680699" y="490626"/>
                  <a:pt x="2641136" y="530189"/>
                  <a:pt x="2592332" y="530189"/>
                </a:cubicBezTo>
                <a:lnTo>
                  <a:pt x="88367" y="530189"/>
                </a:lnTo>
                <a:cubicBezTo>
                  <a:pt x="39563" y="530189"/>
                  <a:pt x="0" y="490626"/>
                  <a:pt x="0" y="441822"/>
                </a:cubicBezTo>
                <a:lnTo>
                  <a:pt x="0" y="88367"/>
                </a:lnTo>
                <a:cubicBezTo>
                  <a:pt x="0" y="39563"/>
                  <a:pt x="39563" y="0"/>
                  <a:pt x="88367"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399">
              <a:cs typeface="+mn-ea"/>
              <a:sym typeface="+mn-lt"/>
            </a:endParaRPr>
          </a:p>
        </p:txBody>
      </p:sp>
      <p:sp>
        <p:nvSpPr>
          <p:cNvPr id="6" name="Freeform: Shape 34"/>
          <p:cNvSpPr/>
          <p:nvPr/>
        </p:nvSpPr>
        <p:spPr>
          <a:xfrm rot="20079945">
            <a:off x="1854194" y="2669423"/>
            <a:ext cx="3628601" cy="717665"/>
          </a:xfrm>
          <a:custGeom>
            <a:avLst/>
            <a:gdLst>
              <a:gd name="connsiteX0" fmla="*/ 244547 w 2680699"/>
              <a:gd name="connsiteY0" fmla="*/ 136132 h 530189"/>
              <a:gd name="connsiteX1" fmla="*/ 115585 w 2680699"/>
              <a:gd name="connsiteY1" fmla="*/ 265094 h 530189"/>
              <a:gd name="connsiteX2" fmla="*/ 244547 w 2680699"/>
              <a:gd name="connsiteY2" fmla="*/ 394056 h 530189"/>
              <a:gd name="connsiteX3" fmla="*/ 373509 w 2680699"/>
              <a:gd name="connsiteY3" fmla="*/ 265094 h 530189"/>
              <a:gd name="connsiteX4" fmla="*/ 244547 w 2680699"/>
              <a:gd name="connsiteY4" fmla="*/ 136132 h 530189"/>
              <a:gd name="connsiteX5" fmla="*/ 88367 w 2680699"/>
              <a:gd name="connsiteY5" fmla="*/ 0 h 530189"/>
              <a:gd name="connsiteX6" fmla="*/ 2592332 w 2680699"/>
              <a:gd name="connsiteY6" fmla="*/ 0 h 530189"/>
              <a:gd name="connsiteX7" fmla="*/ 2680699 w 2680699"/>
              <a:gd name="connsiteY7" fmla="*/ 88367 h 530189"/>
              <a:gd name="connsiteX8" fmla="*/ 2680699 w 2680699"/>
              <a:gd name="connsiteY8" fmla="*/ 441822 h 530189"/>
              <a:gd name="connsiteX9" fmla="*/ 2592332 w 2680699"/>
              <a:gd name="connsiteY9" fmla="*/ 530189 h 530189"/>
              <a:gd name="connsiteX10" fmla="*/ 88367 w 2680699"/>
              <a:gd name="connsiteY10" fmla="*/ 530189 h 530189"/>
              <a:gd name="connsiteX11" fmla="*/ 0 w 2680699"/>
              <a:gd name="connsiteY11" fmla="*/ 441822 h 530189"/>
              <a:gd name="connsiteX12" fmla="*/ 0 w 2680699"/>
              <a:gd name="connsiteY12" fmla="*/ 88367 h 530189"/>
              <a:gd name="connsiteX13" fmla="*/ 88367 w 2680699"/>
              <a:gd name="connsiteY13" fmla="*/ 0 h 530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80699" h="530189">
                <a:moveTo>
                  <a:pt x="244547" y="136132"/>
                </a:moveTo>
                <a:cubicBezTo>
                  <a:pt x="173323" y="136132"/>
                  <a:pt x="115585" y="193870"/>
                  <a:pt x="115585" y="265094"/>
                </a:cubicBezTo>
                <a:cubicBezTo>
                  <a:pt x="115585" y="336318"/>
                  <a:pt x="173323" y="394056"/>
                  <a:pt x="244547" y="394056"/>
                </a:cubicBezTo>
                <a:cubicBezTo>
                  <a:pt x="315771" y="394056"/>
                  <a:pt x="373509" y="336318"/>
                  <a:pt x="373509" y="265094"/>
                </a:cubicBezTo>
                <a:cubicBezTo>
                  <a:pt x="373509" y="193870"/>
                  <a:pt x="315771" y="136132"/>
                  <a:pt x="244547" y="136132"/>
                </a:cubicBezTo>
                <a:close/>
                <a:moveTo>
                  <a:pt x="88367" y="0"/>
                </a:moveTo>
                <a:lnTo>
                  <a:pt x="2592332" y="0"/>
                </a:lnTo>
                <a:cubicBezTo>
                  <a:pt x="2641136" y="0"/>
                  <a:pt x="2680699" y="39563"/>
                  <a:pt x="2680699" y="88367"/>
                </a:cubicBezTo>
                <a:lnTo>
                  <a:pt x="2680699" y="441822"/>
                </a:lnTo>
                <a:cubicBezTo>
                  <a:pt x="2680699" y="490626"/>
                  <a:pt x="2641136" y="530189"/>
                  <a:pt x="2592332" y="530189"/>
                </a:cubicBezTo>
                <a:lnTo>
                  <a:pt x="88367" y="530189"/>
                </a:lnTo>
                <a:cubicBezTo>
                  <a:pt x="39563" y="530189"/>
                  <a:pt x="0" y="490626"/>
                  <a:pt x="0" y="441822"/>
                </a:cubicBezTo>
                <a:lnTo>
                  <a:pt x="0" y="88367"/>
                </a:lnTo>
                <a:cubicBezTo>
                  <a:pt x="0" y="39563"/>
                  <a:pt x="39563" y="0"/>
                  <a:pt x="88367"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399">
              <a:cs typeface="+mn-ea"/>
              <a:sym typeface="+mn-lt"/>
            </a:endParaRPr>
          </a:p>
        </p:txBody>
      </p:sp>
      <p:sp>
        <p:nvSpPr>
          <p:cNvPr id="7" name="Rectangle 54"/>
          <p:cNvSpPr/>
          <p:nvPr/>
        </p:nvSpPr>
        <p:spPr>
          <a:xfrm rot="19939097">
            <a:off x="3735729" y="2588582"/>
            <a:ext cx="1261495" cy="307682"/>
          </a:xfrm>
          <a:prstGeom prst="rect">
            <a:avLst/>
          </a:prstGeom>
        </p:spPr>
        <p:txBody>
          <a:bodyPr wrap="none">
            <a:normAutofit fontScale="85000" lnSpcReduction="20000"/>
          </a:bodyPr>
          <a:lstStyle/>
          <a:p>
            <a:pPr algn="r"/>
            <a:r>
              <a:rPr lang="zh-CN" altLang="en-US" sz="1866" b="1" dirty="0">
                <a:solidFill>
                  <a:schemeClr val="bg1"/>
                </a:solidFill>
                <a:cs typeface="+mn-ea"/>
                <a:sym typeface="+mn-lt"/>
              </a:rPr>
              <a:t>输入标题</a:t>
            </a:r>
          </a:p>
        </p:txBody>
      </p:sp>
      <p:sp>
        <p:nvSpPr>
          <p:cNvPr id="8" name="Rectangle 55"/>
          <p:cNvSpPr/>
          <p:nvPr/>
        </p:nvSpPr>
        <p:spPr>
          <a:xfrm rot="21051736">
            <a:off x="4112414" y="3190485"/>
            <a:ext cx="1261495" cy="307682"/>
          </a:xfrm>
          <a:prstGeom prst="rect">
            <a:avLst/>
          </a:prstGeom>
        </p:spPr>
        <p:txBody>
          <a:bodyPr wrap="none">
            <a:normAutofit fontScale="85000" lnSpcReduction="20000"/>
          </a:bodyPr>
          <a:lstStyle/>
          <a:p>
            <a:pPr algn="r"/>
            <a:r>
              <a:rPr lang="zh-CN" altLang="en-US" sz="1866" b="1" dirty="0">
                <a:solidFill>
                  <a:schemeClr val="bg1"/>
                </a:solidFill>
                <a:cs typeface="+mn-ea"/>
                <a:sym typeface="+mn-lt"/>
              </a:rPr>
              <a:t>输入标题</a:t>
            </a:r>
          </a:p>
        </p:txBody>
      </p:sp>
      <p:sp>
        <p:nvSpPr>
          <p:cNvPr id="9" name="Rectangle 56"/>
          <p:cNvSpPr/>
          <p:nvPr/>
        </p:nvSpPr>
        <p:spPr>
          <a:xfrm rot="720999">
            <a:off x="4096506" y="3913055"/>
            <a:ext cx="1261495" cy="307682"/>
          </a:xfrm>
          <a:prstGeom prst="rect">
            <a:avLst/>
          </a:prstGeom>
        </p:spPr>
        <p:txBody>
          <a:bodyPr wrap="none">
            <a:normAutofit fontScale="85000" lnSpcReduction="20000"/>
          </a:bodyPr>
          <a:lstStyle/>
          <a:p>
            <a:pPr algn="r"/>
            <a:r>
              <a:rPr lang="zh-CN" altLang="en-US" sz="1866" b="1" dirty="0">
                <a:solidFill>
                  <a:schemeClr val="bg1"/>
                </a:solidFill>
                <a:cs typeface="+mn-ea"/>
                <a:sym typeface="+mn-lt"/>
              </a:rPr>
              <a:t>输入标题</a:t>
            </a:r>
          </a:p>
        </p:txBody>
      </p:sp>
      <p:sp>
        <p:nvSpPr>
          <p:cNvPr id="10" name="Rectangle 57"/>
          <p:cNvSpPr/>
          <p:nvPr/>
        </p:nvSpPr>
        <p:spPr>
          <a:xfrm rot="1764474">
            <a:off x="3806939" y="4644154"/>
            <a:ext cx="1261495" cy="307682"/>
          </a:xfrm>
          <a:prstGeom prst="rect">
            <a:avLst/>
          </a:prstGeom>
        </p:spPr>
        <p:txBody>
          <a:bodyPr wrap="none">
            <a:normAutofit fontScale="85000" lnSpcReduction="20000"/>
          </a:bodyPr>
          <a:lstStyle/>
          <a:p>
            <a:pPr algn="r"/>
            <a:r>
              <a:rPr lang="zh-CN" altLang="en-US" sz="1866" b="1" dirty="0">
                <a:solidFill>
                  <a:schemeClr val="bg1"/>
                </a:solidFill>
                <a:cs typeface="+mn-ea"/>
                <a:sym typeface="+mn-lt"/>
              </a:rPr>
              <a:t>输入标题</a:t>
            </a:r>
          </a:p>
        </p:txBody>
      </p:sp>
      <p:grpSp>
        <p:nvGrpSpPr>
          <p:cNvPr id="11" name="组合 10"/>
          <p:cNvGrpSpPr/>
          <p:nvPr/>
        </p:nvGrpSpPr>
        <p:grpSpPr>
          <a:xfrm>
            <a:off x="7273111" y="1917298"/>
            <a:ext cx="3471206" cy="790775"/>
            <a:chOff x="5455106" y="1437624"/>
            <a:chExt cx="2604208" cy="593264"/>
          </a:xfrm>
        </p:grpSpPr>
        <p:grpSp>
          <p:nvGrpSpPr>
            <p:cNvPr id="12" name="Group 6"/>
            <p:cNvGrpSpPr/>
            <p:nvPr/>
          </p:nvGrpSpPr>
          <p:grpSpPr>
            <a:xfrm>
              <a:off x="5455106" y="1437624"/>
              <a:ext cx="593264" cy="593264"/>
              <a:chOff x="7273474" y="1916832"/>
              <a:chExt cx="791019" cy="791019"/>
            </a:xfrm>
          </p:grpSpPr>
          <p:sp>
            <p:nvSpPr>
              <p:cNvPr id="14" name="Oval 40"/>
              <p:cNvSpPr/>
              <p:nvPr/>
            </p:nvSpPr>
            <p:spPr>
              <a:xfrm>
                <a:off x="7273474" y="1916832"/>
                <a:ext cx="791019" cy="7910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399">
                  <a:cs typeface="+mn-ea"/>
                  <a:sym typeface="+mn-lt"/>
                </a:endParaRPr>
              </a:p>
            </p:txBody>
          </p:sp>
          <p:grpSp>
            <p:nvGrpSpPr>
              <p:cNvPr id="15" name="Group 61"/>
              <p:cNvGrpSpPr/>
              <p:nvPr/>
            </p:nvGrpSpPr>
            <p:grpSpPr>
              <a:xfrm>
                <a:off x="7485214" y="2164026"/>
                <a:ext cx="367568" cy="296632"/>
                <a:chOff x="2700338" y="2965449"/>
                <a:chExt cx="271462" cy="219075"/>
              </a:xfrm>
              <a:solidFill>
                <a:schemeClr val="bg1"/>
              </a:solidFill>
            </p:grpSpPr>
            <p:sp>
              <p:nvSpPr>
                <p:cNvPr id="16" name="Freeform: Shape 62"/>
                <p:cNvSpPr>
                  <a:spLocks/>
                </p:cNvSpPr>
                <p:nvPr/>
              </p:nvSpPr>
              <p:spPr bwMode="auto">
                <a:xfrm>
                  <a:off x="2754313" y="2987674"/>
                  <a:ext cx="82550" cy="174625"/>
                </a:xfrm>
                <a:custGeom>
                  <a:avLst/>
                  <a:gdLst/>
                  <a:ahLst/>
                  <a:cxnLst>
                    <a:cxn ang="0">
                      <a:pos x="36" y="72"/>
                    </a:cxn>
                    <a:cxn ang="0">
                      <a:pos x="32" y="75"/>
                    </a:cxn>
                    <a:cxn ang="0">
                      <a:pos x="5" y="61"/>
                    </a:cxn>
                    <a:cxn ang="0">
                      <a:pos x="0" y="53"/>
                    </a:cxn>
                    <a:cxn ang="0">
                      <a:pos x="0" y="23"/>
                    </a:cxn>
                    <a:cxn ang="0">
                      <a:pos x="5" y="15"/>
                    </a:cxn>
                    <a:cxn ang="0">
                      <a:pos x="32" y="2"/>
                    </a:cxn>
                    <a:cxn ang="0">
                      <a:pos x="36" y="4"/>
                    </a:cxn>
                    <a:cxn ang="0">
                      <a:pos x="36" y="72"/>
                    </a:cxn>
                  </a:cxnLst>
                  <a:rect l="0" t="0" r="r" b="b"/>
                  <a:pathLst>
                    <a:path w="36" h="76">
                      <a:moveTo>
                        <a:pt x="36" y="72"/>
                      </a:moveTo>
                      <a:cubicBezTo>
                        <a:pt x="36" y="75"/>
                        <a:pt x="35" y="76"/>
                        <a:pt x="32" y="75"/>
                      </a:cubicBezTo>
                      <a:cubicBezTo>
                        <a:pt x="5" y="61"/>
                        <a:pt x="5" y="61"/>
                        <a:pt x="5" y="61"/>
                      </a:cubicBezTo>
                      <a:cubicBezTo>
                        <a:pt x="2" y="60"/>
                        <a:pt x="0" y="56"/>
                        <a:pt x="0" y="53"/>
                      </a:cubicBezTo>
                      <a:cubicBezTo>
                        <a:pt x="0" y="23"/>
                        <a:pt x="0" y="23"/>
                        <a:pt x="0" y="23"/>
                      </a:cubicBezTo>
                      <a:cubicBezTo>
                        <a:pt x="0" y="20"/>
                        <a:pt x="2" y="17"/>
                        <a:pt x="5" y="15"/>
                      </a:cubicBezTo>
                      <a:cubicBezTo>
                        <a:pt x="32" y="2"/>
                        <a:pt x="32" y="2"/>
                        <a:pt x="32" y="2"/>
                      </a:cubicBezTo>
                      <a:cubicBezTo>
                        <a:pt x="35" y="0"/>
                        <a:pt x="36" y="1"/>
                        <a:pt x="36" y="4"/>
                      </a:cubicBezTo>
                      <a:lnTo>
                        <a:pt x="36" y="72"/>
                      </a:lnTo>
                      <a:close/>
                    </a:path>
                  </a:pathLst>
                </a:custGeom>
                <a:grpFill/>
                <a:ln w="9525">
                  <a:noFill/>
                  <a:round/>
                  <a:headEnd/>
                  <a:tailEnd/>
                </a:ln>
              </p:spPr>
              <p:txBody>
                <a:bodyPr anchor="ctr"/>
                <a:lstStyle/>
                <a:p>
                  <a:pPr algn="ctr"/>
                  <a:endParaRPr sz="2399">
                    <a:cs typeface="+mn-ea"/>
                    <a:sym typeface="+mn-lt"/>
                  </a:endParaRPr>
                </a:p>
              </p:txBody>
            </p:sp>
            <p:sp>
              <p:nvSpPr>
                <p:cNvPr id="17" name="Freeform: Shape 63"/>
                <p:cNvSpPr>
                  <a:spLocks/>
                </p:cNvSpPr>
                <p:nvPr/>
              </p:nvSpPr>
              <p:spPr bwMode="auto">
                <a:xfrm>
                  <a:off x="2700338" y="3028949"/>
                  <a:ext cx="39687" cy="93663"/>
                </a:xfrm>
                <a:custGeom>
                  <a:avLst/>
                  <a:gdLst/>
                  <a:ahLst/>
                  <a:cxnLst>
                    <a:cxn ang="0">
                      <a:pos x="17" y="35"/>
                    </a:cxn>
                    <a:cxn ang="0">
                      <a:pos x="12" y="41"/>
                    </a:cxn>
                    <a:cxn ang="0">
                      <a:pos x="5" y="41"/>
                    </a:cxn>
                    <a:cxn ang="0">
                      <a:pos x="0" y="35"/>
                    </a:cxn>
                    <a:cxn ang="0">
                      <a:pos x="0" y="5"/>
                    </a:cxn>
                    <a:cxn ang="0">
                      <a:pos x="5" y="0"/>
                    </a:cxn>
                    <a:cxn ang="0">
                      <a:pos x="12" y="0"/>
                    </a:cxn>
                    <a:cxn ang="0">
                      <a:pos x="17" y="5"/>
                    </a:cxn>
                    <a:cxn ang="0">
                      <a:pos x="17" y="35"/>
                    </a:cxn>
                  </a:cxnLst>
                  <a:rect l="0" t="0" r="r" b="b"/>
                  <a:pathLst>
                    <a:path w="17" h="41">
                      <a:moveTo>
                        <a:pt x="17" y="35"/>
                      </a:moveTo>
                      <a:cubicBezTo>
                        <a:pt x="17" y="38"/>
                        <a:pt x="14" y="41"/>
                        <a:pt x="12" y="41"/>
                      </a:cubicBezTo>
                      <a:cubicBezTo>
                        <a:pt x="5" y="41"/>
                        <a:pt x="5" y="41"/>
                        <a:pt x="5" y="41"/>
                      </a:cubicBezTo>
                      <a:cubicBezTo>
                        <a:pt x="2" y="41"/>
                        <a:pt x="0" y="38"/>
                        <a:pt x="0" y="35"/>
                      </a:cubicBezTo>
                      <a:cubicBezTo>
                        <a:pt x="0" y="5"/>
                        <a:pt x="0" y="5"/>
                        <a:pt x="0" y="5"/>
                      </a:cubicBezTo>
                      <a:cubicBezTo>
                        <a:pt x="0" y="2"/>
                        <a:pt x="2" y="0"/>
                        <a:pt x="5" y="0"/>
                      </a:cubicBezTo>
                      <a:cubicBezTo>
                        <a:pt x="12" y="0"/>
                        <a:pt x="12" y="0"/>
                        <a:pt x="12" y="0"/>
                      </a:cubicBezTo>
                      <a:cubicBezTo>
                        <a:pt x="14" y="0"/>
                        <a:pt x="17" y="2"/>
                        <a:pt x="17" y="5"/>
                      </a:cubicBezTo>
                      <a:lnTo>
                        <a:pt x="17" y="35"/>
                      </a:lnTo>
                      <a:close/>
                    </a:path>
                  </a:pathLst>
                </a:custGeom>
                <a:grpFill/>
                <a:ln w="9525">
                  <a:noFill/>
                  <a:round/>
                  <a:headEnd/>
                  <a:tailEnd/>
                </a:ln>
              </p:spPr>
              <p:txBody>
                <a:bodyPr anchor="ctr"/>
                <a:lstStyle/>
                <a:p>
                  <a:pPr algn="ctr"/>
                  <a:endParaRPr sz="2399">
                    <a:cs typeface="+mn-ea"/>
                    <a:sym typeface="+mn-lt"/>
                  </a:endParaRPr>
                </a:p>
              </p:txBody>
            </p:sp>
            <p:sp>
              <p:nvSpPr>
                <p:cNvPr id="18" name="Freeform: Shape 64"/>
                <p:cNvSpPr>
                  <a:spLocks/>
                </p:cNvSpPr>
                <p:nvPr/>
              </p:nvSpPr>
              <p:spPr bwMode="auto">
                <a:xfrm>
                  <a:off x="2865438" y="3006724"/>
                  <a:ext cx="46037" cy="136525"/>
                </a:xfrm>
                <a:custGeom>
                  <a:avLst/>
                  <a:gdLst/>
                  <a:ahLst/>
                  <a:cxnLst>
                    <a:cxn ang="0">
                      <a:pos x="10" y="58"/>
                    </a:cxn>
                    <a:cxn ang="0">
                      <a:pos x="20" y="31"/>
                    </a:cxn>
                    <a:cxn ang="0">
                      <a:pos x="10" y="3"/>
                    </a:cxn>
                    <a:cxn ang="0">
                      <a:pos x="10" y="2"/>
                    </a:cxn>
                    <a:cxn ang="0">
                      <a:pos x="5" y="2"/>
                    </a:cxn>
                    <a:cxn ang="0">
                      <a:pos x="2" y="5"/>
                    </a:cxn>
                    <a:cxn ang="0">
                      <a:pos x="2" y="10"/>
                    </a:cxn>
                    <a:cxn ang="0">
                      <a:pos x="2" y="10"/>
                    </a:cxn>
                    <a:cxn ang="0">
                      <a:pos x="2" y="51"/>
                    </a:cxn>
                    <a:cxn ang="0">
                      <a:pos x="2" y="51"/>
                    </a:cxn>
                    <a:cxn ang="0">
                      <a:pos x="2" y="55"/>
                    </a:cxn>
                    <a:cxn ang="0">
                      <a:pos x="5" y="59"/>
                    </a:cxn>
                    <a:cxn ang="0">
                      <a:pos x="7" y="60"/>
                    </a:cxn>
                    <a:cxn ang="0">
                      <a:pos x="9" y="58"/>
                    </a:cxn>
                    <a:cxn ang="0">
                      <a:pos x="10" y="58"/>
                    </a:cxn>
                  </a:cxnLst>
                  <a:rect l="0" t="0" r="r" b="b"/>
                  <a:pathLst>
                    <a:path w="20" h="60">
                      <a:moveTo>
                        <a:pt x="10" y="58"/>
                      </a:moveTo>
                      <a:cubicBezTo>
                        <a:pt x="16" y="50"/>
                        <a:pt x="20" y="41"/>
                        <a:pt x="20" y="31"/>
                      </a:cubicBezTo>
                      <a:cubicBezTo>
                        <a:pt x="20" y="20"/>
                        <a:pt x="17" y="11"/>
                        <a:pt x="10" y="3"/>
                      </a:cubicBezTo>
                      <a:cubicBezTo>
                        <a:pt x="10" y="3"/>
                        <a:pt x="10" y="2"/>
                        <a:pt x="10" y="2"/>
                      </a:cubicBezTo>
                      <a:cubicBezTo>
                        <a:pt x="8" y="1"/>
                        <a:pt x="7" y="0"/>
                        <a:pt x="5" y="2"/>
                      </a:cubicBezTo>
                      <a:cubicBezTo>
                        <a:pt x="2" y="5"/>
                        <a:pt x="2" y="5"/>
                        <a:pt x="2" y="5"/>
                      </a:cubicBezTo>
                      <a:cubicBezTo>
                        <a:pt x="0" y="7"/>
                        <a:pt x="1" y="9"/>
                        <a:pt x="2" y="10"/>
                      </a:cubicBezTo>
                      <a:cubicBezTo>
                        <a:pt x="2" y="10"/>
                        <a:pt x="2" y="10"/>
                        <a:pt x="2" y="10"/>
                      </a:cubicBezTo>
                      <a:cubicBezTo>
                        <a:pt x="12" y="22"/>
                        <a:pt x="12" y="39"/>
                        <a:pt x="2" y="51"/>
                      </a:cubicBezTo>
                      <a:cubicBezTo>
                        <a:pt x="2" y="51"/>
                        <a:pt x="2" y="51"/>
                        <a:pt x="2" y="51"/>
                      </a:cubicBezTo>
                      <a:cubicBezTo>
                        <a:pt x="1" y="51"/>
                        <a:pt x="0" y="53"/>
                        <a:pt x="2" y="55"/>
                      </a:cubicBezTo>
                      <a:cubicBezTo>
                        <a:pt x="5" y="59"/>
                        <a:pt x="5" y="59"/>
                        <a:pt x="5" y="59"/>
                      </a:cubicBezTo>
                      <a:cubicBezTo>
                        <a:pt x="6" y="59"/>
                        <a:pt x="7" y="60"/>
                        <a:pt x="7" y="60"/>
                      </a:cubicBezTo>
                      <a:cubicBezTo>
                        <a:pt x="8" y="59"/>
                        <a:pt x="9" y="59"/>
                        <a:pt x="9" y="58"/>
                      </a:cubicBezTo>
                      <a:cubicBezTo>
                        <a:pt x="10" y="58"/>
                        <a:pt x="10" y="58"/>
                        <a:pt x="10" y="58"/>
                      </a:cubicBezTo>
                    </a:path>
                  </a:pathLst>
                </a:custGeom>
                <a:grpFill/>
                <a:ln w="9525">
                  <a:noFill/>
                  <a:round/>
                  <a:headEnd/>
                  <a:tailEnd/>
                </a:ln>
              </p:spPr>
              <p:txBody>
                <a:bodyPr anchor="ctr"/>
                <a:lstStyle/>
                <a:p>
                  <a:pPr algn="ctr"/>
                  <a:endParaRPr sz="2399">
                    <a:cs typeface="+mn-ea"/>
                    <a:sym typeface="+mn-lt"/>
                  </a:endParaRPr>
                </a:p>
              </p:txBody>
            </p:sp>
            <p:sp>
              <p:nvSpPr>
                <p:cNvPr id="19" name="Freeform: Shape 65"/>
                <p:cNvSpPr>
                  <a:spLocks/>
                </p:cNvSpPr>
                <p:nvPr/>
              </p:nvSpPr>
              <p:spPr bwMode="auto">
                <a:xfrm>
                  <a:off x="2906713" y="2965449"/>
                  <a:ext cx="65087" cy="219075"/>
                </a:xfrm>
                <a:custGeom>
                  <a:avLst/>
                  <a:gdLst/>
                  <a:ahLst/>
                  <a:cxnLst>
                    <a:cxn ang="0">
                      <a:pos x="28" y="49"/>
                    </a:cxn>
                    <a:cxn ang="0">
                      <a:pos x="11" y="3"/>
                    </a:cxn>
                    <a:cxn ang="0">
                      <a:pos x="11" y="3"/>
                    </a:cxn>
                    <a:cxn ang="0">
                      <a:pos x="10" y="2"/>
                    </a:cxn>
                    <a:cxn ang="0">
                      <a:pos x="6" y="1"/>
                    </a:cxn>
                    <a:cxn ang="0">
                      <a:pos x="2" y="5"/>
                    </a:cxn>
                    <a:cxn ang="0">
                      <a:pos x="3" y="10"/>
                    </a:cxn>
                    <a:cxn ang="0">
                      <a:pos x="3" y="10"/>
                    </a:cxn>
                    <a:cxn ang="0">
                      <a:pos x="2" y="87"/>
                    </a:cxn>
                    <a:cxn ang="0">
                      <a:pos x="2" y="91"/>
                    </a:cxn>
                    <a:cxn ang="0">
                      <a:pos x="6" y="95"/>
                    </a:cxn>
                    <a:cxn ang="0">
                      <a:pos x="8" y="96"/>
                    </a:cxn>
                    <a:cxn ang="0">
                      <a:pos x="10" y="95"/>
                    </a:cxn>
                    <a:cxn ang="0">
                      <a:pos x="28" y="49"/>
                    </a:cxn>
                  </a:cxnLst>
                  <a:rect l="0" t="0" r="r" b="b"/>
                  <a:pathLst>
                    <a:path w="28" h="96">
                      <a:moveTo>
                        <a:pt x="28" y="49"/>
                      </a:moveTo>
                      <a:cubicBezTo>
                        <a:pt x="28" y="32"/>
                        <a:pt x="22" y="15"/>
                        <a:pt x="11" y="3"/>
                      </a:cubicBezTo>
                      <a:cubicBezTo>
                        <a:pt x="11" y="3"/>
                        <a:pt x="11" y="3"/>
                        <a:pt x="11" y="3"/>
                      </a:cubicBezTo>
                      <a:cubicBezTo>
                        <a:pt x="11" y="2"/>
                        <a:pt x="10" y="2"/>
                        <a:pt x="10" y="2"/>
                      </a:cubicBezTo>
                      <a:cubicBezTo>
                        <a:pt x="8" y="0"/>
                        <a:pt x="7" y="0"/>
                        <a:pt x="6" y="1"/>
                      </a:cubicBezTo>
                      <a:cubicBezTo>
                        <a:pt x="2" y="5"/>
                        <a:pt x="2" y="5"/>
                        <a:pt x="2" y="5"/>
                      </a:cubicBezTo>
                      <a:cubicBezTo>
                        <a:pt x="0" y="7"/>
                        <a:pt x="2" y="9"/>
                        <a:pt x="3" y="10"/>
                      </a:cubicBezTo>
                      <a:cubicBezTo>
                        <a:pt x="3" y="10"/>
                        <a:pt x="3" y="10"/>
                        <a:pt x="3" y="10"/>
                      </a:cubicBezTo>
                      <a:cubicBezTo>
                        <a:pt x="22" y="33"/>
                        <a:pt x="22" y="65"/>
                        <a:pt x="2" y="87"/>
                      </a:cubicBezTo>
                      <a:cubicBezTo>
                        <a:pt x="2" y="88"/>
                        <a:pt x="0" y="89"/>
                        <a:pt x="2" y="91"/>
                      </a:cubicBezTo>
                      <a:cubicBezTo>
                        <a:pt x="6" y="95"/>
                        <a:pt x="6" y="95"/>
                        <a:pt x="6" y="95"/>
                      </a:cubicBezTo>
                      <a:cubicBezTo>
                        <a:pt x="7" y="96"/>
                        <a:pt x="7" y="96"/>
                        <a:pt x="8" y="96"/>
                      </a:cubicBezTo>
                      <a:cubicBezTo>
                        <a:pt x="9" y="96"/>
                        <a:pt x="9" y="95"/>
                        <a:pt x="10" y="95"/>
                      </a:cubicBezTo>
                      <a:cubicBezTo>
                        <a:pt x="22" y="82"/>
                        <a:pt x="28" y="66"/>
                        <a:pt x="28" y="49"/>
                      </a:cubicBezTo>
                    </a:path>
                  </a:pathLst>
                </a:custGeom>
                <a:grpFill/>
                <a:ln w="9525">
                  <a:noFill/>
                  <a:round/>
                  <a:headEnd/>
                  <a:tailEnd/>
                </a:ln>
              </p:spPr>
              <p:txBody>
                <a:bodyPr anchor="ctr"/>
                <a:lstStyle/>
                <a:p>
                  <a:pPr algn="ctr"/>
                  <a:endParaRPr sz="2399">
                    <a:cs typeface="+mn-ea"/>
                    <a:sym typeface="+mn-lt"/>
                  </a:endParaRPr>
                </a:p>
              </p:txBody>
            </p:sp>
          </p:grpSp>
        </p:grpSp>
        <p:sp>
          <p:nvSpPr>
            <p:cNvPr id="13" name="TextBox 30"/>
            <p:cNvSpPr txBox="1">
              <a:spLocks/>
            </p:cNvSpPr>
            <p:nvPr/>
          </p:nvSpPr>
          <p:spPr bwMode="auto">
            <a:xfrm>
              <a:off x="6048370" y="1486494"/>
              <a:ext cx="2010944" cy="417134"/>
            </a:xfrm>
            <a:prstGeom prst="rect">
              <a:avLst/>
            </a:prstGeom>
            <a:noFill/>
          </p:spPr>
          <p:txBody>
            <a:bodyPr wrap="square" lIns="479852" tIns="62381" rIns="119963" bIns="62381">
              <a:normAutofit lnSpcReduction="10000"/>
            </a:bodyPr>
            <a:lstStyle/>
            <a:p>
              <a:pPr>
                <a:lnSpc>
                  <a:spcPct val="120000"/>
                </a:lnSpc>
              </a:pPr>
              <a:r>
                <a:rPr lang="zh-CN" altLang="en-US" sz="1333" dirty="0">
                  <a:solidFill>
                    <a:schemeClr val="tx1">
                      <a:lumMod val="85000"/>
                      <a:lumOff val="15000"/>
                    </a:schemeClr>
                  </a:solidFill>
                  <a:latin typeface="微软雅黑" panose="020B0503020204020204" pitchFamily="34" charset="-122"/>
                  <a:ea typeface="微软雅黑" panose="020B0503020204020204" pitchFamily="34" charset="-122"/>
                </a:rPr>
                <a:t>输入替换内容目录标题文字输入替换内容目录标题文字</a:t>
              </a:r>
              <a:endParaRPr lang="en-US" altLang="zh-CN" sz="1333" dirty="0">
                <a:solidFill>
                  <a:schemeClr val="tx1">
                    <a:lumMod val="85000"/>
                    <a:lumOff val="15000"/>
                  </a:schemeClr>
                </a:solidFill>
                <a:latin typeface="方正姚体" panose="02010601030101010101" pitchFamily="2" charset="-122"/>
                <a:ea typeface="方正姚体" panose="02010601030101010101" pitchFamily="2" charset="-122"/>
              </a:endParaRPr>
            </a:p>
          </p:txBody>
        </p:sp>
      </p:grpSp>
      <p:grpSp>
        <p:nvGrpSpPr>
          <p:cNvPr id="20" name="组合 19"/>
          <p:cNvGrpSpPr/>
          <p:nvPr/>
        </p:nvGrpSpPr>
        <p:grpSpPr>
          <a:xfrm>
            <a:off x="7273113" y="2831680"/>
            <a:ext cx="3550951" cy="790775"/>
            <a:chOff x="5455106" y="2123622"/>
            <a:chExt cx="2664035" cy="593264"/>
          </a:xfrm>
        </p:grpSpPr>
        <p:grpSp>
          <p:nvGrpSpPr>
            <p:cNvPr id="21" name="Group 7"/>
            <p:cNvGrpSpPr/>
            <p:nvPr/>
          </p:nvGrpSpPr>
          <p:grpSpPr>
            <a:xfrm>
              <a:off x="5455106" y="2123622"/>
              <a:ext cx="593264" cy="593264"/>
              <a:chOff x="7273474" y="2831496"/>
              <a:chExt cx="791019" cy="791019"/>
            </a:xfrm>
          </p:grpSpPr>
          <p:sp>
            <p:nvSpPr>
              <p:cNvPr id="23" name="Oval 44"/>
              <p:cNvSpPr/>
              <p:nvPr/>
            </p:nvSpPr>
            <p:spPr>
              <a:xfrm>
                <a:off x="7273474" y="2831496"/>
                <a:ext cx="791019" cy="7910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399">
                  <a:cs typeface="+mn-ea"/>
                  <a:sym typeface="+mn-lt"/>
                </a:endParaRPr>
              </a:p>
            </p:txBody>
          </p:sp>
          <p:sp>
            <p:nvSpPr>
              <p:cNvPr id="24" name="Freeform: Shape 66"/>
              <p:cNvSpPr>
                <a:spLocks/>
              </p:cNvSpPr>
              <p:nvPr/>
            </p:nvSpPr>
            <p:spPr bwMode="auto">
              <a:xfrm>
                <a:off x="7484126" y="3047522"/>
                <a:ext cx="369717" cy="358969"/>
              </a:xfrm>
              <a:custGeom>
                <a:avLst/>
                <a:gdLst/>
                <a:ahLst/>
                <a:cxnLst>
                  <a:cxn ang="0">
                    <a:pos x="86" y="58"/>
                  </a:cxn>
                  <a:cxn ang="0">
                    <a:pos x="76" y="55"/>
                  </a:cxn>
                  <a:cxn ang="0">
                    <a:pos x="76" y="54"/>
                  </a:cxn>
                  <a:cxn ang="0">
                    <a:pos x="71" y="47"/>
                  </a:cxn>
                  <a:cxn ang="0">
                    <a:pos x="76" y="68"/>
                  </a:cxn>
                  <a:cxn ang="0">
                    <a:pos x="76" y="59"/>
                  </a:cxn>
                  <a:cxn ang="0">
                    <a:pos x="81" y="59"/>
                  </a:cxn>
                  <a:cxn ang="0">
                    <a:pos x="86" y="68"/>
                  </a:cxn>
                  <a:cxn ang="0">
                    <a:pos x="65" y="59"/>
                  </a:cxn>
                  <a:cxn ang="0">
                    <a:pos x="58" y="47"/>
                  </a:cxn>
                  <a:cxn ang="0">
                    <a:pos x="50" y="63"/>
                  </a:cxn>
                  <a:cxn ang="0">
                    <a:pos x="60" y="68"/>
                  </a:cxn>
                  <a:cxn ang="0">
                    <a:pos x="65" y="63"/>
                  </a:cxn>
                  <a:cxn ang="0">
                    <a:pos x="67" y="59"/>
                  </a:cxn>
                  <a:cxn ang="0">
                    <a:pos x="39" y="64"/>
                  </a:cxn>
                  <a:cxn ang="0">
                    <a:pos x="40" y="46"/>
                  </a:cxn>
                  <a:cxn ang="0">
                    <a:pos x="37" y="54"/>
                  </a:cxn>
                  <a:cxn ang="0">
                    <a:pos x="42" y="54"/>
                  </a:cxn>
                  <a:cxn ang="0">
                    <a:pos x="33" y="68"/>
                  </a:cxn>
                  <a:cxn ang="0">
                    <a:pos x="48" y="64"/>
                  </a:cxn>
                  <a:cxn ang="0">
                    <a:pos x="60" y="89"/>
                  </a:cxn>
                  <a:cxn ang="0">
                    <a:pos x="60" y="27"/>
                  </a:cxn>
                  <a:cxn ang="0">
                    <a:pos x="59" y="54"/>
                  </a:cxn>
                  <a:cxn ang="0">
                    <a:pos x="55" y="59"/>
                  </a:cxn>
                  <a:cxn ang="0">
                    <a:pos x="60" y="54"/>
                  </a:cxn>
                  <a:cxn ang="0">
                    <a:pos x="60" y="52"/>
                  </a:cxn>
                  <a:cxn ang="0">
                    <a:pos x="109" y="28"/>
                  </a:cxn>
                  <a:cxn ang="0">
                    <a:pos x="5" y="40"/>
                  </a:cxn>
                  <a:cxn ang="0">
                    <a:pos x="6" y="46"/>
                  </a:cxn>
                  <a:cxn ang="0">
                    <a:pos x="60" y="12"/>
                  </a:cxn>
                  <a:cxn ang="0">
                    <a:pos x="90" y="33"/>
                  </a:cxn>
                  <a:cxn ang="0">
                    <a:pos x="104" y="50"/>
                  </a:cxn>
                  <a:cxn ang="0">
                    <a:pos x="112" y="55"/>
                  </a:cxn>
                  <a:cxn ang="0">
                    <a:pos x="119" y="28"/>
                  </a:cxn>
                  <a:cxn ang="0">
                    <a:pos x="109" y="28"/>
                  </a:cxn>
                  <a:cxn ang="0">
                    <a:pos x="114" y="76"/>
                  </a:cxn>
                  <a:cxn ang="0">
                    <a:pos x="11" y="89"/>
                  </a:cxn>
                  <a:cxn ang="0">
                    <a:pos x="3" y="90"/>
                  </a:cxn>
                  <a:cxn ang="0">
                    <a:pos x="6" y="66"/>
                  </a:cxn>
                  <a:cxn ang="0">
                    <a:pos x="10" y="60"/>
                  </a:cxn>
                  <a:cxn ang="0">
                    <a:pos x="30" y="79"/>
                  </a:cxn>
                  <a:cxn ang="0">
                    <a:pos x="22" y="85"/>
                  </a:cxn>
                  <a:cxn ang="0">
                    <a:pos x="103" y="72"/>
                  </a:cxn>
                </a:cxnLst>
                <a:rect l="0" t="0" r="r" b="b"/>
                <a:pathLst>
                  <a:path w="119" h="115">
                    <a:moveTo>
                      <a:pt x="86" y="68"/>
                    </a:moveTo>
                    <a:cubicBezTo>
                      <a:pt x="86" y="58"/>
                      <a:pt x="86" y="58"/>
                      <a:pt x="86" y="58"/>
                    </a:cubicBezTo>
                    <a:cubicBezTo>
                      <a:pt x="86" y="54"/>
                      <a:pt x="83" y="52"/>
                      <a:pt x="80" y="52"/>
                    </a:cubicBezTo>
                    <a:cubicBezTo>
                      <a:pt x="78" y="52"/>
                      <a:pt x="77" y="53"/>
                      <a:pt x="76" y="55"/>
                    </a:cubicBezTo>
                    <a:cubicBezTo>
                      <a:pt x="76" y="55"/>
                      <a:pt x="76" y="55"/>
                      <a:pt x="76" y="55"/>
                    </a:cubicBezTo>
                    <a:cubicBezTo>
                      <a:pt x="76" y="55"/>
                      <a:pt x="76" y="54"/>
                      <a:pt x="76" y="54"/>
                    </a:cubicBezTo>
                    <a:cubicBezTo>
                      <a:pt x="76" y="47"/>
                      <a:pt x="76" y="47"/>
                      <a:pt x="76" y="47"/>
                    </a:cubicBezTo>
                    <a:cubicBezTo>
                      <a:pt x="71" y="47"/>
                      <a:pt x="71" y="47"/>
                      <a:pt x="71" y="47"/>
                    </a:cubicBezTo>
                    <a:cubicBezTo>
                      <a:pt x="71" y="68"/>
                      <a:pt x="71" y="68"/>
                      <a:pt x="71" y="68"/>
                    </a:cubicBezTo>
                    <a:cubicBezTo>
                      <a:pt x="76" y="68"/>
                      <a:pt x="76" y="68"/>
                      <a:pt x="76" y="68"/>
                    </a:cubicBezTo>
                    <a:cubicBezTo>
                      <a:pt x="76" y="61"/>
                      <a:pt x="76" y="61"/>
                      <a:pt x="76" y="61"/>
                    </a:cubicBezTo>
                    <a:cubicBezTo>
                      <a:pt x="76" y="61"/>
                      <a:pt x="76" y="60"/>
                      <a:pt x="76" y="59"/>
                    </a:cubicBezTo>
                    <a:cubicBezTo>
                      <a:pt x="76" y="58"/>
                      <a:pt x="77" y="57"/>
                      <a:pt x="79" y="57"/>
                    </a:cubicBezTo>
                    <a:cubicBezTo>
                      <a:pt x="80" y="57"/>
                      <a:pt x="81" y="58"/>
                      <a:pt x="81" y="59"/>
                    </a:cubicBezTo>
                    <a:cubicBezTo>
                      <a:pt x="81" y="68"/>
                      <a:pt x="81" y="68"/>
                      <a:pt x="81" y="68"/>
                    </a:cubicBezTo>
                    <a:lnTo>
                      <a:pt x="86" y="68"/>
                    </a:lnTo>
                    <a:close/>
                    <a:moveTo>
                      <a:pt x="67" y="59"/>
                    </a:moveTo>
                    <a:cubicBezTo>
                      <a:pt x="65" y="59"/>
                      <a:pt x="65" y="59"/>
                      <a:pt x="65" y="59"/>
                    </a:cubicBezTo>
                    <a:cubicBezTo>
                      <a:pt x="65" y="47"/>
                      <a:pt x="65" y="47"/>
                      <a:pt x="65" y="47"/>
                    </a:cubicBezTo>
                    <a:cubicBezTo>
                      <a:pt x="58" y="47"/>
                      <a:pt x="58" y="47"/>
                      <a:pt x="58" y="47"/>
                    </a:cubicBezTo>
                    <a:cubicBezTo>
                      <a:pt x="50" y="60"/>
                      <a:pt x="50" y="60"/>
                      <a:pt x="50" y="60"/>
                    </a:cubicBezTo>
                    <a:cubicBezTo>
                      <a:pt x="50" y="63"/>
                      <a:pt x="50" y="63"/>
                      <a:pt x="50" y="63"/>
                    </a:cubicBezTo>
                    <a:cubicBezTo>
                      <a:pt x="60" y="63"/>
                      <a:pt x="60" y="63"/>
                      <a:pt x="60" y="63"/>
                    </a:cubicBezTo>
                    <a:cubicBezTo>
                      <a:pt x="60" y="68"/>
                      <a:pt x="60" y="68"/>
                      <a:pt x="60" y="68"/>
                    </a:cubicBezTo>
                    <a:cubicBezTo>
                      <a:pt x="65" y="68"/>
                      <a:pt x="65" y="68"/>
                      <a:pt x="65" y="68"/>
                    </a:cubicBezTo>
                    <a:cubicBezTo>
                      <a:pt x="65" y="63"/>
                      <a:pt x="65" y="63"/>
                      <a:pt x="65" y="63"/>
                    </a:cubicBezTo>
                    <a:cubicBezTo>
                      <a:pt x="67" y="63"/>
                      <a:pt x="67" y="63"/>
                      <a:pt x="67" y="63"/>
                    </a:cubicBezTo>
                    <a:lnTo>
                      <a:pt x="67" y="59"/>
                    </a:lnTo>
                    <a:close/>
                    <a:moveTo>
                      <a:pt x="48" y="64"/>
                    </a:moveTo>
                    <a:cubicBezTo>
                      <a:pt x="39" y="64"/>
                      <a:pt x="39" y="64"/>
                      <a:pt x="39" y="64"/>
                    </a:cubicBezTo>
                    <a:cubicBezTo>
                      <a:pt x="39" y="61"/>
                      <a:pt x="48" y="60"/>
                      <a:pt x="48" y="53"/>
                    </a:cubicBezTo>
                    <a:cubicBezTo>
                      <a:pt x="48" y="48"/>
                      <a:pt x="44" y="46"/>
                      <a:pt x="40" y="46"/>
                    </a:cubicBezTo>
                    <a:cubicBezTo>
                      <a:pt x="35" y="46"/>
                      <a:pt x="33" y="51"/>
                      <a:pt x="33" y="51"/>
                    </a:cubicBezTo>
                    <a:cubicBezTo>
                      <a:pt x="37" y="54"/>
                      <a:pt x="37" y="54"/>
                      <a:pt x="37" y="54"/>
                    </a:cubicBezTo>
                    <a:cubicBezTo>
                      <a:pt x="37" y="54"/>
                      <a:pt x="38" y="51"/>
                      <a:pt x="40" y="51"/>
                    </a:cubicBezTo>
                    <a:cubicBezTo>
                      <a:pt x="41" y="51"/>
                      <a:pt x="42" y="52"/>
                      <a:pt x="42" y="54"/>
                    </a:cubicBezTo>
                    <a:cubicBezTo>
                      <a:pt x="42" y="57"/>
                      <a:pt x="33" y="58"/>
                      <a:pt x="33" y="66"/>
                    </a:cubicBezTo>
                    <a:cubicBezTo>
                      <a:pt x="33" y="67"/>
                      <a:pt x="33" y="67"/>
                      <a:pt x="33" y="68"/>
                    </a:cubicBezTo>
                    <a:cubicBezTo>
                      <a:pt x="48" y="68"/>
                      <a:pt x="48" y="68"/>
                      <a:pt x="48" y="68"/>
                    </a:cubicBezTo>
                    <a:lnTo>
                      <a:pt x="48" y="64"/>
                    </a:lnTo>
                    <a:close/>
                    <a:moveTo>
                      <a:pt x="90" y="58"/>
                    </a:moveTo>
                    <a:cubicBezTo>
                      <a:pt x="90" y="75"/>
                      <a:pt x="77" y="89"/>
                      <a:pt x="60" y="89"/>
                    </a:cubicBezTo>
                    <a:cubicBezTo>
                      <a:pt x="43" y="89"/>
                      <a:pt x="29" y="75"/>
                      <a:pt x="29" y="58"/>
                    </a:cubicBezTo>
                    <a:cubicBezTo>
                      <a:pt x="29" y="41"/>
                      <a:pt x="43" y="27"/>
                      <a:pt x="60" y="27"/>
                    </a:cubicBezTo>
                    <a:cubicBezTo>
                      <a:pt x="77" y="27"/>
                      <a:pt x="90" y="41"/>
                      <a:pt x="90" y="58"/>
                    </a:cubicBezTo>
                    <a:moveTo>
                      <a:pt x="59" y="54"/>
                    </a:moveTo>
                    <a:cubicBezTo>
                      <a:pt x="55" y="59"/>
                      <a:pt x="55" y="59"/>
                      <a:pt x="55" y="59"/>
                    </a:cubicBezTo>
                    <a:cubicBezTo>
                      <a:pt x="55" y="59"/>
                      <a:pt x="55" y="59"/>
                      <a:pt x="55" y="59"/>
                    </a:cubicBezTo>
                    <a:cubicBezTo>
                      <a:pt x="60" y="59"/>
                      <a:pt x="60" y="59"/>
                      <a:pt x="60" y="59"/>
                    </a:cubicBezTo>
                    <a:cubicBezTo>
                      <a:pt x="60" y="54"/>
                      <a:pt x="60" y="54"/>
                      <a:pt x="60" y="54"/>
                    </a:cubicBezTo>
                    <a:cubicBezTo>
                      <a:pt x="60" y="53"/>
                      <a:pt x="60" y="52"/>
                      <a:pt x="60" y="52"/>
                    </a:cubicBezTo>
                    <a:cubicBezTo>
                      <a:pt x="60" y="52"/>
                      <a:pt x="60" y="52"/>
                      <a:pt x="60" y="52"/>
                    </a:cubicBezTo>
                    <a:cubicBezTo>
                      <a:pt x="60" y="52"/>
                      <a:pt x="59" y="53"/>
                      <a:pt x="59" y="54"/>
                    </a:cubicBezTo>
                    <a:moveTo>
                      <a:pt x="109" y="28"/>
                    </a:moveTo>
                    <a:cubicBezTo>
                      <a:pt x="98" y="11"/>
                      <a:pt x="80" y="0"/>
                      <a:pt x="60" y="0"/>
                    </a:cubicBezTo>
                    <a:cubicBezTo>
                      <a:pt x="34" y="0"/>
                      <a:pt x="12" y="17"/>
                      <a:pt x="5" y="40"/>
                    </a:cubicBezTo>
                    <a:cubicBezTo>
                      <a:pt x="4" y="42"/>
                      <a:pt x="5" y="44"/>
                      <a:pt x="6" y="46"/>
                    </a:cubicBezTo>
                    <a:cubicBezTo>
                      <a:pt x="6" y="46"/>
                      <a:pt x="6" y="46"/>
                      <a:pt x="6" y="46"/>
                    </a:cubicBezTo>
                    <a:cubicBezTo>
                      <a:pt x="9" y="49"/>
                      <a:pt x="14" y="48"/>
                      <a:pt x="16" y="44"/>
                    </a:cubicBezTo>
                    <a:cubicBezTo>
                      <a:pt x="22" y="25"/>
                      <a:pt x="39" y="12"/>
                      <a:pt x="60" y="12"/>
                    </a:cubicBezTo>
                    <a:cubicBezTo>
                      <a:pt x="75" y="12"/>
                      <a:pt x="89" y="19"/>
                      <a:pt x="97" y="31"/>
                    </a:cubicBezTo>
                    <a:cubicBezTo>
                      <a:pt x="90" y="33"/>
                      <a:pt x="90" y="33"/>
                      <a:pt x="90" y="33"/>
                    </a:cubicBezTo>
                    <a:cubicBezTo>
                      <a:pt x="89" y="34"/>
                      <a:pt x="88" y="35"/>
                      <a:pt x="89" y="37"/>
                    </a:cubicBezTo>
                    <a:cubicBezTo>
                      <a:pt x="104" y="50"/>
                      <a:pt x="104" y="50"/>
                      <a:pt x="104" y="50"/>
                    </a:cubicBezTo>
                    <a:cubicBezTo>
                      <a:pt x="109" y="56"/>
                      <a:pt x="109" y="56"/>
                      <a:pt x="109" y="56"/>
                    </a:cubicBezTo>
                    <a:cubicBezTo>
                      <a:pt x="110" y="57"/>
                      <a:pt x="112" y="56"/>
                      <a:pt x="112" y="55"/>
                    </a:cubicBezTo>
                    <a:cubicBezTo>
                      <a:pt x="113" y="50"/>
                      <a:pt x="113" y="50"/>
                      <a:pt x="113" y="50"/>
                    </a:cubicBezTo>
                    <a:cubicBezTo>
                      <a:pt x="119" y="28"/>
                      <a:pt x="119" y="28"/>
                      <a:pt x="119" y="28"/>
                    </a:cubicBezTo>
                    <a:cubicBezTo>
                      <a:pt x="119" y="27"/>
                      <a:pt x="118" y="25"/>
                      <a:pt x="116" y="26"/>
                    </a:cubicBezTo>
                    <a:lnTo>
                      <a:pt x="109" y="28"/>
                    </a:lnTo>
                    <a:close/>
                    <a:moveTo>
                      <a:pt x="113" y="70"/>
                    </a:moveTo>
                    <a:cubicBezTo>
                      <a:pt x="114" y="71"/>
                      <a:pt x="115" y="74"/>
                      <a:pt x="114" y="76"/>
                    </a:cubicBezTo>
                    <a:cubicBezTo>
                      <a:pt x="107" y="99"/>
                      <a:pt x="85" y="115"/>
                      <a:pt x="60" y="115"/>
                    </a:cubicBezTo>
                    <a:cubicBezTo>
                      <a:pt x="40" y="115"/>
                      <a:pt x="22" y="105"/>
                      <a:pt x="11" y="89"/>
                    </a:cubicBezTo>
                    <a:cubicBezTo>
                      <a:pt x="11" y="88"/>
                      <a:pt x="10" y="88"/>
                      <a:pt x="9" y="88"/>
                    </a:cubicBezTo>
                    <a:cubicBezTo>
                      <a:pt x="3" y="90"/>
                      <a:pt x="3" y="90"/>
                      <a:pt x="3" y="90"/>
                    </a:cubicBezTo>
                    <a:cubicBezTo>
                      <a:pt x="1" y="90"/>
                      <a:pt x="0" y="89"/>
                      <a:pt x="0" y="88"/>
                    </a:cubicBezTo>
                    <a:cubicBezTo>
                      <a:pt x="6" y="66"/>
                      <a:pt x="6" y="66"/>
                      <a:pt x="6" y="66"/>
                    </a:cubicBezTo>
                    <a:cubicBezTo>
                      <a:pt x="7" y="61"/>
                      <a:pt x="7" y="61"/>
                      <a:pt x="7" y="61"/>
                    </a:cubicBezTo>
                    <a:cubicBezTo>
                      <a:pt x="7" y="60"/>
                      <a:pt x="9" y="59"/>
                      <a:pt x="10" y="60"/>
                    </a:cubicBezTo>
                    <a:cubicBezTo>
                      <a:pt x="16" y="66"/>
                      <a:pt x="16" y="66"/>
                      <a:pt x="16" y="66"/>
                    </a:cubicBezTo>
                    <a:cubicBezTo>
                      <a:pt x="30" y="79"/>
                      <a:pt x="30" y="79"/>
                      <a:pt x="30" y="79"/>
                    </a:cubicBezTo>
                    <a:cubicBezTo>
                      <a:pt x="31" y="80"/>
                      <a:pt x="30" y="82"/>
                      <a:pt x="29" y="83"/>
                    </a:cubicBezTo>
                    <a:cubicBezTo>
                      <a:pt x="22" y="85"/>
                      <a:pt x="22" y="85"/>
                      <a:pt x="22" y="85"/>
                    </a:cubicBezTo>
                    <a:cubicBezTo>
                      <a:pt x="31" y="97"/>
                      <a:pt x="44" y="104"/>
                      <a:pt x="60" y="104"/>
                    </a:cubicBezTo>
                    <a:cubicBezTo>
                      <a:pt x="80" y="104"/>
                      <a:pt x="97" y="91"/>
                      <a:pt x="103" y="72"/>
                    </a:cubicBezTo>
                    <a:cubicBezTo>
                      <a:pt x="105" y="68"/>
                      <a:pt x="110" y="67"/>
                      <a:pt x="113" y="70"/>
                    </a:cubicBezTo>
                    <a:close/>
                  </a:path>
                </a:pathLst>
              </a:custGeom>
              <a:solidFill>
                <a:schemeClr val="bg1"/>
              </a:solidFill>
              <a:ln w="9525">
                <a:noFill/>
                <a:round/>
                <a:headEnd/>
                <a:tailEnd/>
              </a:ln>
            </p:spPr>
            <p:txBody>
              <a:bodyPr anchor="ctr"/>
              <a:lstStyle/>
              <a:p>
                <a:pPr algn="ctr"/>
                <a:endParaRPr sz="2399">
                  <a:cs typeface="+mn-ea"/>
                  <a:sym typeface="+mn-lt"/>
                </a:endParaRPr>
              </a:p>
            </p:txBody>
          </p:sp>
        </p:grpSp>
        <p:sp>
          <p:nvSpPr>
            <p:cNvPr id="22" name="TextBox 31"/>
            <p:cNvSpPr txBox="1">
              <a:spLocks/>
            </p:cNvSpPr>
            <p:nvPr/>
          </p:nvSpPr>
          <p:spPr bwMode="auto">
            <a:xfrm>
              <a:off x="6108197" y="2172492"/>
              <a:ext cx="2010944" cy="417134"/>
            </a:xfrm>
            <a:prstGeom prst="rect">
              <a:avLst/>
            </a:prstGeom>
            <a:noFill/>
          </p:spPr>
          <p:txBody>
            <a:bodyPr wrap="square" lIns="479852" tIns="62381" rIns="119963" bIns="62381">
              <a:normAutofit lnSpcReduction="10000"/>
            </a:bodyPr>
            <a:lstStyle/>
            <a:p>
              <a:pPr>
                <a:lnSpc>
                  <a:spcPct val="120000"/>
                </a:lnSpc>
              </a:pPr>
              <a:r>
                <a:rPr lang="zh-CN" altLang="en-US" sz="1333" dirty="0">
                  <a:solidFill>
                    <a:schemeClr val="tx1">
                      <a:lumMod val="85000"/>
                      <a:lumOff val="15000"/>
                    </a:schemeClr>
                  </a:solidFill>
                  <a:latin typeface="微软雅黑" panose="020B0503020204020204" pitchFamily="34" charset="-122"/>
                  <a:ea typeface="微软雅黑" panose="020B0503020204020204" pitchFamily="34" charset="-122"/>
                </a:rPr>
                <a:t>输入替换内容目录标题文字输入替换内容目录标题文字</a:t>
              </a:r>
              <a:endParaRPr lang="en-US" altLang="zh-CN" sz="1333" dirty="0">
                <a:solidFill>
                  <a:schemeClr val="tx1">
                    <a:lumMod val="85000"/>
                    <a:lumOff val="15000"/>
                  </a:schemeClr>
                </a:solidFill>
                <a:latin typeface="方正姚体" panose="02010601030101010101" pitchFamily="2" charset="-122"/>
                <a:ea typeface="方正姚体" panose="02010601030101010101" pitchFamily="2" charset="-122"/>
              </a:endParaRPr>
            </a:p>
          </p:txBody>
        </p:sp>
      </p:grpSp>
      <p:grpSp>
        <p:nvGrpSpPr>
          <p:cNvPr id="25" name="组合 24"/>
          <p:cNvGrpSpPr/>
          <p:nvPr/>
        </p:nvGrpSpPr>
        <p:grpSpPr>
          <a:xfrm>
            <a:off x="7273113" y="3746062"/>
            <a:ext cx="3550951" cy="790775"/>
            <a:chOff x="5455106" y="2809620"/>
            <a:chExt cx="2664035" cy="593264"/>
          </a:xfrm>
        </p:grpSpPr>
        <p:grpSp>
          <p:nvGrpSpPr>
            <p:cNvPr id="26" name="Group 8"/>
            <p:cNvGrpSpPr/>
            <p:nvPr/>
          </p:nvGrpSpPr>
          <p:grpSpPr>
            <a:xfrm>
              <a:off x="5455106" y="2809620"/>
              <a:ext cx="593264" cy="593264"/>
              <a:chOff x="7273474" y="3746160"/>
              <a:chExt cx="791019" cy="791019"/>
            </a:xfrm>
          </p:grpSpPr>
          <p:sp>
            <p:nvSpPr>
              <p:cNvPr id="28" name="Oval 47"/>
              <p:cNvSpPr/>
              <p:nvPr/>
            </p:nvSpPr>
            <p:spPr>
              <a:xfrm>
                <a:off x="7273474" y="3746160"/>
                <a:ext cx="791019" cy="7910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399">
                  <a:cs typeface="+mn-ea"/>
                  <a:sym typeface="+mn-lt"/>
                </a:endParaRPr>
              </a:p>
            </p:txBody>
          </p:sp>
          <p:grpSp>
            <p:nvGrpSpPr>
              <p:cNvPr id="29" name="Group 58"/>
              <p:cNvGrpSpPr/>
              <p:nvPr/>
            </p:nvGrpSpPr>
            <p:grpSpPr>
              <a:xfrm>
                <a:off x="7484134" y="3952513"/>
                <a:ext cx="369718" cy="378313"/>
                <a:chOff x="2308225" y="2935287"/>
                <a:chExt cx="273050" cy="279400"/>
              </a:xfrm>
              <a:solidFill>
                <a:schemeClr val="bg1"/>
              </a:solidFill>
            </p:grpSpPr>
            <p:sp>
              <p:nvSpPr>
                <p:cNvPr id="30" name="Freeform: Shape 59"/>
                <p:cNvSpPr>
                  <a:spLocks/>
                </p:cNvSpPr>
                <p:nvPr/>
              </p:nvSpPr>
              <p:spPr bwMode="auto">
                <a:xfrm>
                  <a:off x="2308225" y="2935287"/>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sz="2399">
                    <a:cs typeface="+mn-ea"/>
                    <a:sym typeface="+mn-lt"/>
                  </a:endParaRPr>
                </a:p>
              </p:txBody>
            </p:sp>
            <p:sp>
              <p:nvSpPr>
                <p:cNvPr id="31" name="Freeform: Shape 60"/>
                <p:cNvSpPr>
                  <a:spLocks/>
                </p:cNvSpPr>
                <p:nvPr/>
              </p:nvSpPr>
              <p:spPr bwMode="auto">
                <a:xfrm>
                  <a:off x="2471738" y="3121024"/>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sz="2399">
                    <a:cs typeface="+mn-ea"/>
                    <a:sym typeface="+mn-lt"/>
                  </a:endParaRPr>
                </a:p>
              </p:txBody>
            </p:sp>
          </p:grpSp>
        </p:grpSp>
        <p:sp>
          <p:nvSpPr>
            <p:cNvPr id="27" name="TextBox 32"/>
            <p:cNvSpPr txBox="1">
              <a:spLocks/>
            </p:cNvSpPr>
            <p:nvPr/>
          </p:nvSpPr>
          <p:spPr bwMode="auto">
            <a:xfrm>
              <a:off x="6108197" y="2858490"/>
              <a:ext cx="2010944" cy="417134"/>
            </a:xfrm>
            <a:prstGeom prst="rect">
              <a:avLst/>
            </a:prstGeom>
            <a:noFill/>
          </p:spPr>
          <p:txBody>
            <a:bodyPr wrap="square" lIns="479852" tIns="62381" rIns="119963" bIns="62381">
              <a:normAutofit lnSpcReduction="10000"/>
            </a:bodyPr>
            <a:lstStyle/>
            <a:p>
              <a:pPr>
                <a:lnSpc>
                  <a:spcPct val="120000"/>
                </a:lnSpc>
              </a:pPr>
              <a:r>
                <a:rPr lang="zh-CN" altLang="en-US" sz="1333" dirty="0">
                  <a:solidFill>
                    <a:schemeClr val="tx1">
                      <a:lumMod val="85000"/>
                      <a:lumOff val="15000"/>
                    </a:schemeClr>
                  </a:solidFill>
                  <a:latin typeface="微软雅黑" panose="020B0503020204020204" pitchFamily="34" charset="-122"/>
                  <a:ea typeface="微软雅黑" panose="020B0503020204020204" pitchFamily="34" charset="-122"/>
                </a:rPr>
                <a:t>输入替换内容目录标题文字输入替换内容目录标题文字</a:t>
              </a:r>
              <a:endParaRPr lang="en-US" altLang="zh-CN" sz="1333" dirty="0">
                <a:solidFill>
                  <a:schemeClr val="tx1">
                    <a:lumMod val="85000"/>
                    <a:lumOff val="15000"/>
                  </a:schemeClr>
                </a:solidFill>
                <a:latin typeface="方正姚体" panose="02010601030101010101" pitchFamily="2" charset="-122"/>
                <a:ea typeface="方正姚体" panose="02010601030101010101" pitchFamily="2" charset="-122"/>
              </a:endParaRPr>
            </a:p>
          </p:txBody>
        </p:sp>
      </p:grpSp>
      <p:grpSp>
        <p:nvGrpSpPr>
          <p:cNvPr id="32" name="组合 31"/>
          <p:cNvGrpSpPr/>
          <p:nvPr/>
        </p:nvGrpSpPr>
        <p:grpSpPr>
          <a:xfrm>
            <a:off x="7273113" y="4660445"/>
            <a:ext cx="3550951" cy="790775"/>
            <a:chOff x="5455106" y="3495619"/>
            <a:chExt cx="2664035" cy="593264"/>
          </a:xfrm>
        </p:grpSpPr>
        <p:grpSp>
          <p:nvGrpSpPr>
            <p:cNvPr id="33" name="Group 10"/>
            <p:cNvGrpSpPr/>
            <p:nvPr/>
          </p:nvGrpSpPr>
          <p:grpSpPr>
            <a:xfrm>
              <a:off x="5455106" y="3495619"/>
              <a:ext cx="593264" cy="593264"/>
              <a:chOff x="7273474" y="4660825"/>
              <a:chExt cx="791019" cy="791019"/>
            </a:xfrm>
          </p:grpSpPr>
          <p:sp>
            <p:nvSpPr>
              <p:cNvPr id="35" name="Oval 50"/>
              <p:cNvSpPr/>
              <p:nvPr/>
            </p:nvSpPr>
            <p:spPr>
              <a:xfrm>
                <a:off x="7273474" y="4660825"/>
                <a:ext cx="791019" cy="79101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399">
                  <a:cs typeface="+mn-ea"/>
                  <a:sym typeface="+mn-lt"/>
                </a:endParaRPr>
              </a:p>
            </p:txBody>
          </p:sp>
          <p:sp>
            <p:nvSpPr>
              <p:cNvPr id="36" name="Freeform: Shape 67"/>
              <p:cNvSpPr>
                <a:spLocks/>
              </p:cNvSpPr>
              <p:nvPr/>
            </p:nvSpPr>
            <p:spPr bwMode="auto">
              <a:xfrm>
                <a:off x="7484126" y="4829562"/>
                <a:ext cx="369717" cy="453547"/>
              </a:xfrm>
              <a:custGeom>
                <a:avLst/>
                <a:gdLst/>
                <a:ahLst/>
                <a:cxnLst>
                  <a:cxn ang="0">
                    <a:pos x="19" y="108"/>
                  </a:cxn>
                  <a:cxn ang="0">
                    <a:pos x="17" y="104"/>
                  </a:cxn>
                  <a:cxn ang="0">
                    <a:pos x="58" y="102"/>
                  </a:cxn>
                  <a:cxn ang="0">
                    <a:pos x="60" y="106"/>
                  </a:cxn>
                  <a:cxn ang="0">
                    <a:pos x="62" y="90"/>
                  </a:cxn>
                  <a:cxn ang="0">
                    <a:pos x="17" y="87"/>
                  </a:cxn>
                  <a:cxn ang="0">
                    <a:pos x="19" y="83"/>
                  </a:cxn>
                  <a:cxn ang="0">
                    <a:pos x="65" y="85"/>
                  </a:cxn>
                  <a:cxn ang="0">
                    <a:pos x="62" y="90"/>
                  </a:cxn>
                  <a:cxn ang="0">
                    <a:pos x="19" y="54"/>
                  </a:cxn>
                  <a:cxn ang="0">
                    <a:pos x="17" y="50"/>
                  </a:cxn>
                  <a:cxn ang="0">
                    <a:pos x="73" y="48"/>
                  </a:cxn>
                  <a:cxn ang="0">
                    <a:pos x="75" y="52"/>
                  </a:cxn>
                  <a:cxn ang="0">
                    <a:pos x="73" y="73"/>
                  </a:cxn>
                  <a:cxn ang="0">
                    <a:pos x="17" y="71"/>
                  </a:cxn>
                  <a:cxn ang="0">
                    <a:pos x="19" y="67"/>
                  </a:cxn>
                  <a:cxn ang="0">
                    <a:pos x="75" y="69"/>
                  </a:cxn>
                  <a:cxn ang="0">
                    <a:pos x="73" y="73"/>
                  </a:cxn>
                  <a:cxn ang="0">
                    <a:pos x="93" y="132"/>
                  </a:cxn>
                  <a:cxn ang="0">
                    <a:pos x="87" y="132"/>
                  </a:cxn>
                  <a:cxn ang="0">
                    <a:pos x="76" y="118"/>
                  </a:cxn>
                  <a:cxn ang="0">
                    <a:pos x="89" y="123"/>
                  </a:cxn>
                  <a:cxn ang="0">
                    <a:pos x="109" y="107"/>
                  </a:cxn>
                  <a:cxn ang="0">
                    <a:pos x="92" y="92"/>
                  </a:cxn>
                  <a:cxn ang="0">
                    <a:pos x="92" y="146"/>
                  </a:cxn>
                  <a:cxn ang="0">
                    <a:pos x="92" y="92"/>
                  </a:cxn>
                  <a:cxn ang="0">
                    <a:pos x="8" y="131"/>
                  </a:cxn>
                  <a:cxn ang="0">
                    <a:pos x="0" y="23"/>
                  </a:cxn>
                  <a:cxn ang="0">
                    <a:pos x="23" y="15"/>
                  </a:cxn>
                  <a:cxn ang="0">
                    <a:pos x="33" y="27"/>
                  </a:cxn>
                  <a:cxn ang="0">
                    <a:pos x="71" y="17"/>
                  </a:cxn>
                  <a:cxn ang="0">
                    <a:pos x="83" y="15"/>
                  </a:cxn>
                  <a:cxn ang="0">
                    <a:pos x="94" y="86"/>
                  </a:cxn>
                  <a:cxn ang="0">
                    <a:pos x="83" y="87"/>
                  </a:cxn>
                  <a:cxn ang="0">
                    <a:pos x="11" y="38"/>
                  </a:cxn>
                  <a:cxn ang="0">
                    <a:pos x="58" y="121"/>
                  </a:cxn>
                  <a:cxn ang="0">
                    <a:pos x="47" y="11"/>
                  </a:cxn>
                  <a:cxn ang="0">
                    <a:pos x="47" y="4"/>
                  </a:cxn>
                  <a:cxn ang="0">
                    <a:pos x="47" y="11"/>
                  </a:cxn>
                  <a:cxn ang="0">
                    <a:pos x="57" y="11"/>
                  </a:cxn>
                  <a:cxn ang="0">
                    <a:pos x="54" y="7"/>
                  </a:cxn>
                  <a:cxn ang="0">
                    <a:pos x="47" y="0"/>
                  </a:cxn>
                  <a:cxn ang="0">
                    <a:pos x="40" y="7"/>
                  </a:cxn>
                  <a:cxn ang="0">
                    <a:pos x="33" y="11"/>
                  </a:cxn>
                  <a:cxn ang="0">
                    <a:pos x="27" y="17"/>
                  </a:cxn>
                  <a:cxn ang="0">
                    <a:pos x="60" y="23"/>
                  </a:cxn>
                  <a:cxn ang="0">
                    <a:pos x="67" y="17"/>
                  </a:cxn>
                </a:cxnLst>
                <a:rect l="0" t="0" r="r" b="b"/>
                <a:pathLst>
                  <a:path w="119" h="146">
                    <a:moveTo>
                      <a:pt x="58" y="108"/>
                    </a:moveTo>
                    <a:cubicBezTo>
                      <a:pt x="19" y="108"/>
                      <a:pt x="19" y="108"/>
                      <a:pt x="19" y="108"/>
                    </a:cubicBezTo>
                    <a:cubicBezTo>
                      <a:pt x="18" y="108"/>
                      <a:pt x="17" y="107"/>
                      <a:pt x="17" y="106"/>
                    </a:cubicBezTo>
                    <a:cubicBezTo>
                      <a:pt x="17" y="104"/>
                      <a:pt x="17" y="104"/>
                      <a:pt x="17" y="104"/>
                    </a:cubicBezTo>
                    <a:cubicBezTo>
                      <a:pt x="17" y="103"/>
                      <a:pt x="18" y="102"/>
                      <a:pt x="19" y="102"/>
                    </a:cubicBezTo>
                    <a:cubicBezTo>
                      <a:pt x="58" y="102"/>
                      <a:pt x="58" y="102"/>
                      <a:pt x="58" y="102"/>
                    </a:cubicBezTo>
                    <a:cubicBezTo>
                      <a:pt x="59" y="102"/>
                      <a:pt x="60" y="103"/>
                      <a:pt x="60" y="104"/>
                    </a:cubicBezTo>
                    <a:cubicBezTo>
                      <a:pt x="60" y="106"/>
                      <a:pt x="60" y="106"/>
                      <a:pt x="60" y="106"/>
                    </a:cubicBezTo>
                    <a:cubicBezTo>
                      <a:pt x="60" y="107"/>
                      <a:pt x="59" y="108"/>
                      <a:pt x="58" y="108"/>
                    </a:cubicBezTo>
                    <a:moveTo>
                      <a:pt x="62" y="90"/>
                    </a:moveTo>
                    <a:cubicBezTo>
                      <a:pt x="19" y="90"/>
                      <a:pt x="19" y="90"/>
                      <a:pt x="19" y="90"/>
                    </a:cubicBezTo>
                    <a:cubicBezTo>
                      <a:pt x="18" y="90"/>
                      <a:pt x="17" y="89"/>
                      <a:pt x="17" y="87"/>
                    </a:cubicBezTo>
                    <a:cubicBezTo>
                      <a:pt x="17" y="85"/>
                      <a:pt x="17" y="85"/>
                      <a:pt x="17" y="85"/>
                    </a:cubicBezTo>
                    <a:cubicBezTo>
                      <a:pt x="17" y="84"/>
                      <a:pt x="18" y="83"/>
                      <a:pt x="19" y="83"/>
                    </a:cubicBezTo>
                    <a:cubicBezTo>
                      <a:pt x="62" y="83"/>
                      <a:pt x="62" y="83"/>
                      <a:pt x="62" y="83"/>
                    </a:cubicBezTo>
                    <a:cubicBezTo>
                      <a:pt x="64" y="83"/>
                      <a:pt x="65" y="84"/>
                      <a:pt x="65" y="85"/>
                    </a:cubicBezTo>
                    <a:cubicBezTo>
                      <a:pt x="65" y="87"/>
                      <a:pt x="65" y="87"/>
                      <a:pt x="65" y="87"/>
                    </a:cubicBezTo>
                    <a:cubicBezTo>
                      <a:pt x="65" y="89"/>
                      <a:pt x="64" y="90"/>
                      <a:pt x="62" y="90"/>
                    </a:cubicBezTo>
                    <a:moveTo>
                      <a:pt x="73" y="54"/>
                    </a:moveTo>
                    <a:cubicBezTo>
                      <a:pt x="19" y="54"/>
                      <a:pt x="19" y="54"/>
                      <a:pt x="19" y="54"/>
                    </a:cubicBezTo>
                    <a:cubicBezTo>
                      <a:pt x="18" y="54"/>
                      <a:pt x="17" y="53"/>
                      <a:pt x="17" y="52"/>
                    </a:cubicBezTo>
                    <a:cubicBezTo>
                      <a:pt x="17" y="50"/>
                      <a:pt x="17" y="50"/>
                      <a:pt x="17" y="50"/>
                    </a:cubicBezTo>
                    <a:cubicBezTo>
                      <a:pt x="17" y="49"/>
                      <a:pt x="18" y="48"/>
                      <a:pt x="19" y="48"/>
                    </a:cubicBezTo>
                    <a:cubicBezTo>
                      <a:pt x="73" y="48"/>
                      <a:pt x="73" y="48"/>
                      <a:pt x="73" y="48"/>
                    </a:cubicBezTo>
                    <a:cubicBezTo>
                      <a:pt x="74" y="48"/>
                      <a:pt x="75" y="49"/>
                      <a:pt x="75" y="50"/>
                    </a:cubicBezTo>
                    <a:cubicBezTo>
                      <a:pt x="75" y="52"/>
                      <a:pt x="75" y="52"/>
                      <a:pt x="75" y="52"/>
                    </a:cubicBezTo>
                    <a:cubicBezTo>
                      <a:pt x="75" y="53"/>
                      <a:pt x="74" y="54"/>
                      <a:pt x="73" y="54"/>
                    </a:cubicBezTo>
                    <a:moveTo>
                      <a:pt x="73" y="73"/>
                    </a:moveTo>
                    <a:cubicBezTo>
                      <a:pt x="19" y="73"/>
                      <a:pt x="19" y="73"/>
                      <a:pt x="19" y="73"/>
                    </a:cubicBezTo>
                    <a:cubicBezTo>
                      <a:pt x="18" y="73"/>
                      <a:pt x="17" y="72"/>
                      <a:pt x="17" y="71"/>
                    </a:cubicBezTo>
                    <a:cubicBezTo>
                      <a:pt x="17" y="69"/>
                      <a:pt x="17" y="69"/>
                      <a:pt x="17" y="69"/>
                    </a:cubicBezTo>
                    <a:cubicBezTo>
                      <a:pt x="17" y="68"/>
                      <a:pt x="18" y="67"/>
                      <a:pt x="19" y="67"/>
                    </a:cubicBezTo>
                    <a:cubicBezTo>
                      <a:pt x="73" y="67"/>
                      <a:pt x="73" y="67"/>
                      <a:pt x="73" y="67"/>
                    </a:cubicBezTo>
                    <a:cubicBezTo>
                      <a:pt x="74" y="67"/>
                      <a:pt x="75" y="68"/>
                      <a:pt x="75" y="69"/>
                    </a:cubicBezTo>
                    <a:cubicBezTo>
                      <a:pt x="75" y="71"/>
                      <a:pt x="75" y="71"/>
                      <a:pt x="75" y="71"/>
                    </a:cubicBezTo>
                    <a:cubicBezTo>
                      <a:pt x="75" y="72"/>
                      <a:pt x="74" y="73"/>
                      <a:pt x="73" y="73"/>
                    </a:cubicBezTo>
                    <a:moveTo>
                      <a:pt x="109" y="113"/>
                    </a:moveTo>
                    <a:cubicBezTo>
                      <a:pt x="93" y="132"/>
                      <a:pt x="93" y="132"/>
                      <a:pt x="93" y="132"/>
                    </a:cubicBezTo>
                    <a:cubicBezTo>
                      <a:pt x="92" y="133"/>
                      <a:pt x="91" y="133"/>
                      <a:pt x="89" y="133"/>
                    </a:cubicBezTo>
                    <a:cubicBezTo>
                      <a:pt x="89" y="133"/>
                      <a:pt x="88" y="133"/>
                      <a:pt x="87" y="132"/>
                    </a:cubicBezTo>
                    <a:cubicBezTo>
                      <a:pt x="76" y="124"/>
                      <a:pt x="76" y="124"/>
                      <a:pt x="76" y="124"/>
                    </a:cubicBezTo>
                    <a:cubicBezTo>
                      <a:pt x="75" y="123"/>
                      <a:pt x="74" y="120"/>
                      <a:pt x="76" y="118"/>
                    </a:cubicBezTo>
                    <a:cubicBezTo>
                      <a:pt x="77" y="116"/>
                      <a:pt x="80" y="116"/>
                      <a:pt x="82" y="118"/>
                    </a:cubicBezTo>
                    <a:cubicBezTo>
                      <a:pt x="89" y="123"/>
                      <a:pt x="89" y="123"/>
                      <a:pt x="89" y="123"/>
                    </a:cubicBezTo>
                    <a:cubicBezTo>
                      <a:pt x="103" y="108"/>
                      <a:pt x="103" y="108"/>
                      <a:pt x="103" y="108"/>
                    </a:cubicBezTo>
                    <a:cubicBezTo>
                      <a:pt x="105" y="106"/>
                      <a:pt x="107" y="106"/>
                      <a:pt x="109" y="107"/>
                    </a:cubicBezTo>
                    <a:cubicBezTo>
                      <a:pt x="111" y="109"/>
                      <a:pt x="111" y="111"/>
                      <a:pt x="109" y="113"/>
                    </a:cubicBezTo>
                    <a:moveTo>
                      <a:pt x="92" y="92"/>
                    </a:moveTo>
                    <a:cubicBezTo>
                      <a:pt x="77" y="92"/>
                      <a:pt x="65" y="104"/>
                      <a:pt x="65" y="119"/>
                    </a:cubicBezTo>
                    <a:cubicBezTo>
                      <a:pt x="65" y="134"/>
                      <a:pt x="77" y="146"/>
                      <a:pt x="92" y="146"/>
                    </a:cubicBezTo>
                    <a:cubicBezTo>
                      <a:pt x="106" y="146"/>
                      <a:pt x="119" y="134"/>
                      <a:pt x="119" y="119"/>
                    </a:cubicBezTo>
                    <a:cubicBezTo>
                      <a:pt x="119" y="104"/>
                      <a:pt x="106" y="92"/>
                      <a:pt x="92" y="92"/>
                    </a:cubicBezTo>
                    <a:moveTo>
                      <a:pt x="61" y="131"/>
                    </a:moveTo>
                    <a:cubicBezTo>
                      <a:pt x="8" y="131"/>
                      <a:pt x="8" y="131"/>
                      <a:pt x="8" y="131"/>
                    </a:cubicBezTo>
                    <a:cubicBezTo>
                      <a:pt x="4" y="131"/>
                      <a:pt x="0" y="127"/>
                      <a:pt x="0" y="123"/>
                    </a:cubicBezTo>
                    <a:cubicBezTo>
                      <a:pt x="0" y="23"/>
                      <a:pt x="0" y="23"/>
                      <a:pt x="0" y="23"/>
                    </a:cubicBezTo>
                    <a:cubicBezTo>
                      <a:pt x="0" y="18"/>
                      <a:pt x="4" y="15"/>
                      <a:pt x="6" y="15"/>
                    </a:cubicBezTo>
                    <a:cubicBezTo>
                      <a:pt x="23" y="15"/>
                      <a:pt x="23" y="15"/>
                      <a:pt x="23" y="15"/>
                    </a:cubicBezTo>
                    <a:cubicBezTo>
                      <a:pt x="23" y="15"/>
                      <a:pt x="23" y="16"/>
                      <a:pt x="23" y="17"/>
                    </a:cubicBezTo>
                    <a:cubicBezTo>
                      <a:pt x="23" y="23"/>
                      <a:pt x="28" y="27"/>
                      <a:pt x="33" y="27"/>
                    </a:cubicBezTo>
                    <a:cubicBezTo>
                      <a:pt x="60" y="27"/>
                      <a:pt x="60" y="27"/>
                      <a:pt x="60" y="27"/>
                    </a:cubicBezTo>
                    <a:cubicBezTo>
                      <a:pt x="66" y="27"/>
                      <a:pt x="71" y="23"/>
                      <a:pt x="71" y="17"/>
                    </a:cubicBezTo>
                    <a:cubicBezTo>
                      <a:pt x="71" y="16"/>
                      <a:pt x="71" y="15"/>
                      <a:pt x="71" y="15"/>
                    </a:cubicBezTo>
                    <a:cubicBezTo>
                      <a:pt x="83" y="15"/>
                      <a:pt x="83" y="15"/>
                      <a:pt x="83" y="15"/>
                    </a:cubicBezTo>
                    <a:cubicBezTo>
                      <a:pt x="90" y="15"/>
                      <a:pt x="94" y="18"/>
                      <a:pt x="94" y="23"/>
                    </a:cubicBezTo>
                    <a:cubicBezTo>
                      <a:pt x="94" y="86"/>
                      <a:pt x="94" y="86"/>
                      <a:pt x="94" y="86"/>
                    </a:cubicBezTo>
                    <a:cubicBezTo>
                      <a:pt x="93" y="85"/>
                      <a:pt x="92" y="85"/>
                      <a:pt x="92" y="85"/>
                    </a:cubicBezTo>
                    <a:cubicBezTo>
                      <a:pt x="89" y="85"/>
                      <a:pt x="86" y="86"/>
                      <a:pt x="83" y="87"/>
                    </a:cubicBezTo>
                    <a:cubicBezTo>
                      <a:pt x="83" y="38"/>
                      <a:pt x="83" y="38"/>
                      <a:pt x="83" y="38"/>
                    </a:cubicBezTo>
                    <a:cubicBezTo>
                      <a:pt x="11" y="38"/>
                      <a:pt x="11" y="38"/>
                      <a:pt x="11" y="38"/>
                    </a:cubicBezTo>
                    <a:cubicBezTo>
                      <a:pt x="11" y="121"/>
                      <a:pt x="11" y="121"/>
                      <a:pt x="11" y="121"/>
                    </a:cubicBezTo>
                    <a:cubicBezTo>
                      <a:pt x="58" y="121"/>
                      <a:pt x="58" y="121"/>
                      <a:pt x="58" y="121"/>
                    </a:cubicBezTo>
                    <a:cubicBezTo>
                      <a:pt x="59" y="124"/>
                      <a:pt x="59" y="128"/>
                      <a:pt x="61" y="131"/>
                    </a:cubicBezTo>
                    <a:moveTo>
                      <a:pt x="47" y="11"/>
                    </a:moveTo>
                    <a:cubicBezTo>
                      <a:pt x="45" y="11"/>
                      <a:pt x="44" y="9"/>
                      <a:pt x="44" y="7"/>
                    </a:cubicBezTo>
                    <a:cubicBezTo>
                      <a:pt x="44" y="6"/>
                      <a:pt x="45" y="4"/>
                      <a:pt x="47" y="4"/>
                    </a:cubicBezTo>
                    <a:cubicBezTo>
                      <a:pt x="49" y="4"/>
                      <a:pt x="50" y="6"/>
                      <a:pt x="50" y="7"/>
                    </a:cubicBezTo>
                    <a:cubicBezTo>
                      <a:pt x="50" y="9"/>
                      <a:pt x="49" y="11"/>
                      <a:pt x="47" y="11"/>
                    </a:cubicBezTo>
                    <a:moveTo>
                      <a:pt x="60" y="11"/>
                    </a:moveTo>
                    <a:cubicBezTo>
                      <a:pt x="57" y="11"/>
                      <a:pt x="57" y="11"/>
                      <a:pt x="57" y="11"/>
                    </a:cubicBezTo>
                    <a:cubicBezTo>
                      <a:pt x="56" y="11"/>
                      <a:pt x="54" y="9"/>
                      <a:pt x="54" y="7"/>
                    </a:cubicBezTo>
                    <a:cubicBezTo>
                      <a:pt x="54" y="7"/>
                      <a:pt x="54" y="7"/>
                      <a:pt x="54" y="7"/>
                    </a:cubicBezTo>
                    <a:cubicBezTo>
                      <a:pt x="54" y="3"/>
                      <a:pt x="51" y="0"/>
                      <a:pt x="47" y="0"/>
                    </a:cubicBezTo>
                    <a:cubicBezTo>
                      <a:pt x="47" y="0"/>
                      <a:pt x="47" y="0"/>
                      <a:pt x="47" y="0"/>
                    </a:cubicBezTo>
                    <a:cubicBezTo>
                      <a:pt x="43" y="0"/>
                      <a:pt x="40" y="3"/>
                      <a:pt x="40" y="7"/>
                    </a:cubicBezTo>
                    <a:cubicBezTo>
                      <a:pt x="40" y="7"/>
                      <a:pt x="40" y="7"/>
                      <a:pt x="40" y="7"/>
                    </a:cubicBezTo>
                    <a:cubicBezTo>
                      <a:pt x="40" y="9"/>
                      <a:pt x="38" y="11"/>
                      <a:pt x="37" y="11"/>
                    </a:cubicBezTo>
                    <a:cubicBezTo>
                      <a:pt x="33" y="11"/>
                      <a:pt x="33" y="11"/>
                      <a:pt x="33" y="11"/>
                    </a:cubicBezTo>
                    <a:cubicBezTo>
                      <a:pt x="30" y="11"/>
                      <a:pt x="27" y="13"/>
                      <a:pt x="27" y="17"/>
                    </a:cubicBezTo>
                    <a:cubicBezTo>
                      <a:pt x="27" y="17"/>
                      <a:pt x="27" y="17"/>
                      <a:pt x="27" y="17"/>
                    </a:cubicBezTo>
                    <a:cubicBezTo>
                      <a:pt x="27" y="20"/>
                      <a:pt x="30" y="23"/>
                      <a:pt x="33" y="23"/>
                    </a:cubicBezTo>
                    <a:cubicBezTo>
                      <a:pt x="60" y="23"/>
                      <a:pt x="60" y="23"/>
                      <a:pt x="60" y="23"/>
                    </a:cubicBezTo>
                    <a:cubicBezTo>
                      <a:pt x="64" y="23"/>
                      <a:pt x="67" y="20"/>
                      <a:pt x="67" y="17"/>
                    </a:cubicBezTo>
                    <a:cubicBezTo>
                      <a:pt x="67" y="17"/>
                      <a:pt x="67" y="17"/>
                      <a:pt x="67" y="17"/>
                    </a:cubicBezTo>
                    <a:cubicBezTo>
                      <a:pt x="67" y="13"/>
                      <a:pt x="64" y="11"/>
                      <a:pt x="60" y="11"/>
                    </a:cubicBezTo>
                  </a:path>
                </a:pathLst>
              </a:custGeom>
              <a:solidFill>
                <a:schemeClr val="bg1"/>
              </a:solidFill>
              <a:ln w="9525">
                <a:noFill/>
                <a:round/>
                <a:headEnd/>
                <a:tailEnd/>
              </a:ln>
            </p:spPr>
            <p:txBody>
              <a:bodyPr anchor="ctr"/>
              <a:lstStyle/>
              <a:p>
                <a:pPr algn="ctr"/>
                <a:endParaRPr sz="2399">
                  <a:cs typeface="+mn-ea"/>
                  <a:sym typeface="+mn-lt"/>
                </a:endParaRPr>
              </a:p>
            </p:txBody>
          </p:sp>
        </p:grpSp>
        <p:sp>
          <p:nvSpPr>
            <p:cNvPr id="34" name="TextBox 36"/>
            <p:cNvSpPr txBox="1">
              <a:spLocks/>
            </p:cNvSpPr>
            <p:nvPr/>
          </p:nvSpPr>
          <p:spPr bwMode="auto">
            <a:xfrm>
              <a:off x="6108197" y="3544489"/>
              <a:ext cx="2010944" cy="417134"/>
            </a:xfrm>
            <a:prstGeom prst="rect">
              <a:avLst/>
            </a:prstGeom>
            <a:noFill/>
          </p:spPr>
          <p:txBody>
            <a:bodyPr wrap="square" lIns="479852" tIns="62381" rIns="119963" bIns="62381">
              <a:normAutofit lnSpcReduction="10000"/>
            </a:bodyPr>
            <a:lstStyle/>
            <a:p>
              <a:pPr>
                <a:lnSpc>
                  <a:spcPct val="120000"/>
                </a:lnSpc>
              </a:pPr>
              <a:r>
                <a:rPr lang="zh-CN" altLang="en-US" sz="1333" dirty="0">
                  <a:solidFill>
                    <a:schemeClr val="tx1">
                      <a:lumMod val="85000"/>
                      <a:lumOff val="15000"/>
                    </a:schemeClr>
                  </a:solidFill>
                  <a:latin typeface="微软雅黑" panose="020B0503020204020204" pitchFamily="34" charset="-122"/>
                  <a:ea typeface="微软雅黑" panose="020B0503020204020204" pitchFamily="34" charset="-122"/>
                </a:rPr>
                <a:t>输入替换内容目录标题文字输入替换内容目录标题文字</a:t>
              </a:r>
              <a:endParaRPr lang="en-US" altLang="zh-CN" sz="1333" dirty="0">
                <a:solidFill>
                  <a:schemeClr val="tx1">
                    <a:lumMod val="85000"/>
                    <a:lumOff val="15000"/>
                  </a:schemeClr>
                </a:solidFill>
                <a:latin typeface="方正姚体" panose="02010601030101010101" pitchFamily="2" charset="-122"/>
                <a:ea typeface="方正姚体" panose="02010601030101010101" pitchFamily="2" charset="-122"/>
              </a:endParaRPr>
            </a:p>
          </p:txBody>
        </p:sp>
      </p:grpSp>
    </p:spTree>
    <p:extLst>
      <p:ext uri="{BB962C8B-B14F-4D97-AF65-F5344CB8AC3E}">
        <p14:creationId xmlns:p14="http://schemas.microsoft.com/office/powerpoint/2010/main" val="4008222015"/>
      </p:ext>
    </p:extLst>
  </p:cSld>
  <p:clrMapOvr>
    <a:masterClrMapping/>
  </p:clrMapOvr>
  <mc:AlternateContent xmlns:mc="http://schemas.openxmlformats.org/markup-compatibility/2006" xmlns:p14="http://schemas.microsoft.com/office/powerpoint/2010/main">
    <mc:Choice Requires="p14">
      <p:transition spd="slow" p14:dur="1250" advClick="0" advTm="0">
        <p:pull/>
      </p:transition>
    </mc:Choice>
    <mc:Fallback xmlns="">
      <p:transition spd="slow" advClick="0" advTm="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childTnLst>
                          </p:cTn>
                        </p:par>
                        <p:par>
                          <p:cTn id="20" fill="hold">
                            <p:stCondLst>
                              <p:cond delay="2000"/>
                            </p:stCondLst>
                            <p:childTnLst>
                              <p:par>
                                <p:cTn id="21" presetID="2" presetClass="entr" presetSubtype="2"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1+#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 presetClass="entr" presetSubtype="2"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500" fill="hold"/>
                                        <p:tgtEl>
                                          <p:spTgt spid="20"/>
                                        </p:tgtEl>
                                        <p:attrNameLst>
                                          <p:attrName>ppt_x</p:attrName>
                                        </p:attrNameLst>
                                      </p:cBhvr>
                                      <p:tavLst>
                                        <p:tav tm="0">
                                          <p:val>
                                            <p:strVal val="1+#ppt_w/2"/>
                                          </p:val>
                                        </p:tav>
                                        <p:tav tm="100000">
                                          <p:val>
                                            <p:strVal val="#ppt_x"/>
                                          </p:val>
                                        </p:tav>
                                      </p:tavLst>
                                    </p:anim>
                                    <p:anim calcmode="lin" valueType="num">
                                      <p:cBhvr additive="base">
                                        <p:cTn id="29" dur="50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2" presetClass="entr" presetSubtype="2" fill="hold" nodeType="afterEffect">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cBhvr additive="base">
                                        <p:cTn id="33" dur="500" fill="hold"/>
                                        <p:tgtEl>
                                          <p:spTgt spid="25"/>
                                        </p:tgtEl>
                                        <p:attrNameLst>
                                          <p:attrName>ppt_x</p:attrName>
                                        </p:attrNameLst>
                                      </p:cBhvr>
                                      <p:tavLst>
                                        <p:tav tm="0">
                                          <p:val>
                                            <p:strVal val="1+#ppt_w/2"/>
                                          </p:val>
                                        </p:tav>
                                        <p:tav tm="100000">
                                          <p:val>
                                            <p:strVal val="#ppt_x"/>
                                          </p:val>
                                        </p:tav>
                                      </p:tavLst>
                                    </p:anim>
                                    <p:anim calcmode="lin" valueType="num">
                                      <p:cBhvr additive="base">
                                        <p:cTn id="34" dur="500" fill="hold"/>
                                        <p:tgtEl>
                                          <p:spTgt spid="25"/>
                                        </p:tgtEl>
                                        <p:attrNameLst>
                                          <p:attrName>ppt_y</p:attrName>
                                        </p:attrNameLst>
                                      </p:cBhvr>
                                      <p:tavLst>
                                        <p:tav tm="0">
                                          <p:val>
                                            <p:strVal val="#ppt_y"/>
                                          </p:val>
                                        </p:tav>
                                        <p:tav tm="100000">
                                          <p:val>
                                            <p:strVal val="#ppt_y"/>
                                          </p:val>
                                        </p:tav>
                                      </p:tavLst>
                                    </p:anim>
                                  </p:childTnLst>
                                </p:cTn>
                              </p:par>
                            </p:childTnLst>
                          </p:cTn>
                        </p:par>
                        <p:par>
                          <p:cTn id="35" fill="hold">
                            <p:stCondLst>
                              <p:cond delay="3500"/>
                            </p:stCondLst>
                            <p:childTnLst>
                              <p:par>
                                <p:cTn id="36" presetID="2" presetClass="entr" presetSubtype="2" fill="hold" nodeType="afterEffect">
                                  <p:stCondLst>
                                    <p:cond delay="0"/>
                                  </p:stCondLst>
                                  <p:childTnLst>
                                    <p:set>
                                      <p:cBhvr>
                                        <p:cTn id="37" dur="1" fill="hold">
                                          <p:stCondLst>
                                            <p:cond delay="0"/>
                                          </p:stCondLst>
                                        </p:cTn>
                                        <p:tgtEl>
                                          <p:spTgt spid="32"/>
                                        </p:tgtEl>
                                        <p:attrNameLst>
                                          <p:attrName>style.visibility</p:attrName>
                                        </p:attrNameLst>
                                      </p:cBhvr>
                                      <p:to>
                                        <p:strVal val="visible"/>
                                      </p:to>
                                    </p:set>
                                    <p:anim calcmode="lin" valueType="num">
                                      <p:cBhvr additive="base">
                                        <p:cTn id="38" dur="500" fill="hold"/>
                                        <p:tgtEl>
                                          <p:spTgt spid="32"/>
                                        </p:tgtEl>
                                        <p:attrNameLst>
                                          <p:attrName>ppt_x</p:attrName>
                                        </p:attrNameLst>
                                      </p:cBhvr>
                                      <p:tavLst>
                                        <p:tav tm="0">
                                          <p:val>
                                            <p:strVal val="1+#ppt_w/2"/>
                                          </p:val>
                                        </p:tav>
                                        <p:tav tm="100000">
                                          <p:val>
                                            <p:strVal val="#ppt_x"/>
                                          </p:val>
                                        </p:tav>
                                      </p:tavLst>
                                    </p:anim>
                                    <p:anim calcmode="lin" valueType="num">
                                      <p:cBhvr additive="base">
                                        <p:cTn id="39"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460220-C54B-4933-AA68-30900A0D0330}"/>
              </a:ext>
            </a:extLst>
          </p:cNvPr>
          <p:cNvSpPr/>
          <p:nvPr/>
        </p:nvSpPr>
        <p:spPr>
          <a:xfrm>
            <a:off x="0" y="5254906"/>
            <a:ext cx="12192000" cy="160309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22B28799-AE22-492A-B4BE-85E75A1B11A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646875" y="1688938"/>
            <a:ext cx="4394523" cy="4394523"/>
          </a:xfrm>
          <a:prstGeom prst="rect">
            <a:avLst/>
          </a:prstGeom>
        </p:spPr>
      </p:pic>
      <p:sp>
        <p:nvSpPr>
          <p:cNvPr id="21" name="矩形 20">
            <a:extLst>
              <a:ext uri="{FF2B5EF4-FFF2-40B4-BE49-F238E27FC236}">
                <a16:creationId xmlns:a16="http://schemas.microsoft.com/office/drawing/2014/main" id="{D19CAE73-B669-428F-B4B6-EA659247F79E}"/>
              </a:ext>
            </a:extLst>
          </p:cNvPr>
          <p:cNvSpPr/>
          <p:nvPr/>
        </p:nvSpPr>
        <p:spPr>
          <a:xfrm>
            <a:off x="3263638" y="2368695"/>
            <a:ext cx="5664724" cy="430887"/>
          </a:xfrm>
          <a:prstGeom prst="rect">
            <a:avLst/>
          </a:prstGeom>
        </p:spPr>
        <p:txBody>
          <a:bodyPr wrap="square" lIns="0" tIns="0" rIns="0" bIns="0">
            <a:spAutoFit/>
          </a:bodyPr>
          <a:lstStyle/>
          <a:p>
            <a:r>
              <a:rPr lang="zh-CN" altLang="en-US" sz="2800" dirty="0"/>
              <a:t>关键技术难点</a:t>
            </a:r>
            <a:endParaRPr lang="zh-CN" altLang="en-US" sz="2800" b="1" dirty="0">
              <a:solidFill>
                <a:schemeClr val="accent1">
                  <a:lumMod val="100000"/>
                </a:schemeClr>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965CC3CD-DCCD-4080-BE9F-002E231B6B3B}"/>
              </a:ext>
            </a:extLst>
          </p:cNvPr>
          <p:cNvSpPr txBox="1"/>
          <p:nvPr/>
        </p:nvSpPr>
        <p:spPr>
          <a:xfrm>
            <a:off x="3263638" y="3019356"/>
            <a:ext cx="3772392" cy="408894"/>
          </a:xfrm>
          <a:prstGeom prst="rect">
            <a:avLst/>
          </a:prstGeom>
          <a:noFill/>
        </p:spPr>
        <p:txBody>
          <a:bodyPr wrap="square" lIns="0" tIns="0" rIns="0" bIns="0" rtlCol="0">
            <a:spAutoFit/>
          </a:bodyPr>
          <a:lstStyle/>
          <a:p>
            <a:pPr>
              <a:lnSpc>
                <a:spcPct val="150000"/>
              </a:lnSpc>
            </a:pPr>
            <a:r>
              <a:rPr lang="zh-CN" altLang="en-US" sz="933" dirty="0">
                <a:solidFill>
                  <a:schemeClr val="tx1">
                    <a:lumMod val="95000"/>
                    <a:lumOff val="5000"/>
                  </a:schemeClr>
                </a:solidFill>
                <a:latin typeface="+mn-ea"/>
                <a:cs typeface="+mn-ea"/>
                <a:sym typeface="Arial" panose="020B0604020202020204" pitchFamily="34" charset="0"/>
              </a:rPr>
              <a:t>请替换文字内容，修改文字内容，也可以直接复制你的内容到此。请替换文字内容，修改文字内容，也可以直接复制你的内容到此。</a:t>
            </a:r>
          </a:p>
        </p:txBody>
      </p:sp>
      <p:sp>
        <p:nvSpPr>
          <p:cNvPr id="23" name="椭圆 22">
            <a:extLst>
              <a:ext uri="{FF2B5EF4-FFF2-40B4-BE49-F238E27FC236}">
                <a16:creationId xmlns:a16="http://schemas.microsoft.com/office/drawing/2014/main" id="{752123F4-2D2F-446B-9912-DD92B079D03F}"/>
              </a:ext>
            </a:extLst>
          </p:cNvPr>
          <p:cNvSpPr/>
          <p:nvPr/>
        </p:nvSpPr>
        <p:spPr>
          <a:xfrm>
            <a:off x="1575843" y="2270808"/>
            <a:ext cx="1316172" cy="134468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800" b="1" dirty="0">
                <a:solidFill>
                  <a:schemeClr val="bg1"/>
                </a:solidFill>
              </a:rPr>
              <a:t>02</a:t>
            </a:r>
            <a:endParaRPr lang="zh-CN" altLang="en-US" sz="4800" b="1" dirty="0">
              <a:solidFill>
                <a:schemeClr val="bg1"/>
              </a:solidFill>
            </a:endParaRPr>
          </a:p>
        </p:txBody>
      </p:sp>
    </p:spTree>
    <p:extLst>
      <p:ext uri="{BB962C8B-B14F-4D97-AF65-F5344CB8AC3E}">
        <p14:creationId xmlns:p14="http://schemas.microsoft.com/office/powerpoint/2010/main" val="2115198051"/>
      </p:ext>
    </p:extLst>
  </p:cSld>
  <p:clrMapOvr>
    <a:masterClrMapping/>
  </p:clrMapOvr>
  <mc:AlternateContent xmlns:mc="http://schemas.openxmlformats.org/markup-compatibility/2006" xmlns:p14="http://schemas.microsoft.com/office/powerpoint/2010/main">
    <mc:Choice Requires="p14">
      <p:transition spd="slow" p14:dur="1250" advClick="0" advTm="0">
        <p:pull/>
      </p:transition>
    </mc:Choice>
    <mc:Fallback xmlns="">
      <p:transition spd="slow" advClick="0" advTm="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strVal val="4*#ppt_w"/>
                                          </p:val>
                                        </p:tav>
                                        <p:tav tm="100000">
                                          <p:val>
                                            <p:strVal val="#ppt_w"/>
                                          </p:val>
                                        </p:tav>
                                      </p:tavLst>
                                    </p:anim>
                                    <p:anim calcmode="lin" valueType="num">
                                      <p:cBhvr>
                                        <p:cTn id="8" dur="500" fill="hold"/>
                                        <p:tgtEl>
                                          <p:spTgt spid="21"/>
                                        </p:tgtEl>
                                        <p:attrNameLst>
                                          <p:attrName>ppt_h</p:attrName>
                                        </p:attrNameLst>
                                      </p:cBhvr>
                                      <p:tavLst>
                                        <p:tav tm="0">
                                          <p:val>
                                            <p:strVal val="4*#ppt_h"/>
                                          </p:val>
                                        </p:tav>
                                        <p:tav tm="100000">
                                          <p:val>
                                            <p:strVal val="#ppt_h"/>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1000"/>
                                        <p:tgtEl>
                                          <p:spTgt spid="23"/>
                                        </p:tgtEl>
                                      </p:cBhvr>
                                    </p:animEffect>
                                    <p:anim calcmode="lin" valueType="num">
                                      <p:cBhvr>
                                        <p:cTn id="17" dur="1000" fill="hold"/>
                                        <p:tgtEl>
                                          <p:spTgt spid="23"/>
                                        </p:tgtEl>
                                        <p:attrNameLst>
                                          <p:attrName>ppt_x</p:attrName>
                                        </p:attrNameLst>
                                      </p:cBhvr>
                                      <p:tavLst>
                                        <p:tav tm="0">
                                          <p:val>
                                            <p:strVal val="#ppt_x"/>
                                          </p:val>
                                        </p:tav>
                                        <p:tav tm="100000">
                                          <p:val>
                                            <p:strVal val="#ppt_x"/>
                                          </p:val>
                                        </p:tav>
                                      </p:tavLst>
                                    </p:anim>
                                    <p:anim calcmode="lin" valueType="num">
                                      <p:cBhvr>
                                        <p:cTn id="18"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1360824" y="2035031"/>
            <a:ext cx="2233928" cy="3506204"/>
            <a:chOff x="778084" y="1038958"/>
            <a:chExt cx="1850186" cy="2900945"/>
          </a:xfrm>
        </p:grpSpPr>
        <p:sp>
          <p:nvSpPr>
            <p:cNvPr id="33" name="圆角矩形 32"/>
            <p:cNvSpPr/>
            <p:nvPr/>
          </p:nvSpPr>
          <p:spPr>
            <a:xfrm>
              <a:off x="887052" y="1038958"/>
              <a:ext cx="1632254" cy="1502650"/>
            </a:xfrm>
            <a:prstGeom prst="roundRect">
              <a:avLst>
                <a:gd name="adj" fmla="val 9350"/>
              </a:avLst>
            </a:prstGeom>
            <a:solidFill>
              <a:schemeClr val="accent2"/>
            </a:solidFill>
            <a:ln>
              <a:solidFill>
                <a:schemeClr val="bg1"/>
              </a:solidFill>
            </a:ln>
            <a:effectLst>
              <a:outerShdw blurRad="1270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170">
                <a:defRPr/>
              </a:pPr>
              <a:endParaRPr lang="zh-HK" altLang="en-US" sz="2400">
                <a:solidFill>
                  <a:prstClr val="white"/>
                </a:solidFill>
                <a:latin typeface="Calibri"/>
                <a:ea typeface="新細明體" panose="02020500000000000000" pitchFamily="18" charset="-120"/>
              </a:endParaRPr>
            </a:p>
          </p:txBody>
        </p:sp>
        <p:sp>
          <p:nvSpPr>
            <p:cNvPr id="34" name="任意多边形 33"/>
            <p:cNvSpPr/>
            <p:nvPr/>
          </p:nvSpPr>
          <p:spPr>
            <a:xfrm>
              <a:off x="778084" y="1947913"/>
              <a:ext cx="1850186" cy="1991990"/>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25400">
              <a:solidFill>
                <a:schemeClr val="accent2"/>
              </a:solidFill>
            </a:ln>
            <a:effectLst>
              <a:outerShdw blurRad="1270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170">
                <a:defRPr/>
              </a:pPr>
              <a:endParaRPr lang="zh-HK" altLang="en-US" sz="2400">
                <a:solidFill>
                  <a:prstClr val="white"/>
                </a:solidFill>
                <a:latin typeface="Calibri"/>
                <a:ea typeface="新細明體" panose="02020500000000000000" pitchFamily="18" charset="-120"/>
              </a:endParaRPr>
            </a:p>
          </p:txBody>
        </p:sp>
        <p:sp>
          <p:nvSpPr>
            <p:cNvPr id="35" name="椭圆 34"/>
            <p:cNvSpPr/>
            <p:nvPr/>
          </p:nvSpPr>
          <p:spPr>
            <a:xfrm>
              <a:off x="1403141" y="1647875"/>
              <a:ext cx="600075" cy="600075"/>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170">
                <a:defRPr/>
              </a:pPr>
              <a:endParaRPr lang="zh-HK" altLang="en-US" sz="2400">
                <a:solidFill>
                  <a:prstClr val="white"/>
                </a:solidFill>
                <a:latin typeface="Impact" pitchFamily="34" charset="0"/>
                <a:ea typeface="新細明體" panose="02020500000000000000" pitchFamily="18" charset="-120"/>
              </a:endParaRPr>
            </a:p>
          </p:txBody>
        </p:sp>
        <p:sp>
          <p:nvSpPr>
            <p:cNvPr id="36" name="文本框 11"/>
            <p:cNvSpPr txBox="1"/>
            <p:nvPr/>
          </p:nvSpPr>
          <p:spPr>
            <a:xfrm>
              <a:off x="1304926" y="1222952"/>
              <a:ext cx="839367" cy="636616"/>
            </a:xfrm>
            <a:prstGeom prst="rect">
              <a:avLst/>
            </a:prstGeom>
            <a:noFill/>
          </p:spPr>
          <p:txBody>
            <a:bodyPr wrap="square" lIns="91440" tIns="45720" rIns="91440" bIns="45720" rtlCol="0">
              <a:spAutoFit/>
            </a:bodyPr>
            <a:lstStyle/>
            <a:p>
              <a:pPr algn="ctr" defTabSz="1219170">
                <a:defRPr/>
              </a:pPr>
              <a:r>
                <a:rPr lang="en-US" altLang="zh-HK" sz="4400" dirty="0">
                  <a:solidFill>
                    <a:prstClr val="white"/>
                  </a:solidFill>
                  <a:latin typeface="Impact" pitchFamily="34" charset="0"/>
                  <a:ea typeface="张海山锐谐体2.0-授权联系：Samtype@QQ.com" panose="02000000000000000000" pitchFamily="2" charset="-122"/>
                </a:rPr>
                <a:t>01</a:t>
              </a:r>
              <a:endParaRPr lang="zh-HK" altLang="en-US" sz="4400" dirty="0">
                <a:solidFill>
                  <a:prstClr val="white"/>
                </a:solidFill>
                <a:latin typeface="Impact" pitchFamily="34" charset="0"/>
                <a:ea typeface="张海山锐谐体2.0-授权联系：Samtype@QQ.com" panose="02000000000000000000" pitchFamily="2" charset="-122"/>
              </a:endParaRPr>
            </a:p>
          </p:txBody>
        </p:sp>
      </p:grpSp>
      <p:grpSp>
        <p:nvGrpSpPr>
          <p:cNvPr id="39" name="组合 38"/>
          <p:cNvGrpSpPr/>
          <p:nvPr/>
        </p:nvGrpSpPr>
        <p:grpSpPr>
          <a:xfrm>
            <a:off x="3766063" y="2035031"/>
            <a:ext cx="2233928" cy="3506204"/>
            <a:chOff x="2690633" y="1038958"/>
            <a:chExt cx="1850186" cy="2900945"/>
          </a:xfrm>
        </p:grpSpPr>
        <p:sp>
          <p:nvSpPr>
            <p:cNvPr id="40" name="圆角矩形 39"/>
            <p:cNvSpPr/>
            <p:nvPr/>
          </p:nvSpPr>
          <p:spPr>
            <a:xfrm>
              <a:off x="2799601" y="1038958"/>
              <a:ext cx="1632254" cy="1502651"/>
            </a:xfrm>
            <a:prstGeom prst="roundRect">
              <a:avLst>
                <a:gd name="adj" fmla="val 9350"/>
              </a:avLst>
            </a:prstGeom>
            <a:solidFill>
              <a:schemeClr val="accent1"/>
            </a:solidFill>
            <a:ln>
              <a:solidFill>
                <a:schemeClr val="bg1"/>
              </a:solidFill>
            </a:ln>
            <a:effectLst>
              <a:outerShdw blurRad="1270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170">
                <a:defRPr/>
              </a:pPr>
              <a:endParaRPr lang="zh-HK" altLang="en-US" sz="2400">
                <a:solidFill>
                  <a:prstClr val="white"/>
                </a:solidFill>
                <a:latin typeface="Calibri"/>
                <a:ea typeface="新細明體" panose="02020500000000000000" pitchFamily="18" charset="-120"/>
              </a:endParaRPr>
            </a:p>
          </p:txBody>
        </p:sp>
        <p:sp>
          <p:nvSpPr>
            <p:cNvPr id="41" name="任意多边形 40"/>
            <p:cNvSpPr/>
            <p:nvPr/>
          </p:nvSpPr>
          <p:spPr>
            <a:xfrm>
              <a:off x="2690633" y="1947912"/>
              <a:ext cx="1850186" cy="199199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25400">
              <a:solidFill>
                <a:schemeClr val="accent1"/>
              </a:solidFill>
            </a:ln>
            <a:effectLst>
              <a:outerShdw blurRad="1016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170">
                <a:defRPr/>
              </a:pPr>
              <a:endParaRPr lang="zh-HK" altLang="en-US" sz="2400">
                <a:solidFill>
                  <a:prstClr val="white"/>
                </a:solidFill>
                <a:latin typeface="Calibri"/>
                <a:ea typeface="新細明體" panose="02020500000000000000" pitchFamily="18" charset="-120"/>
              </a:endParaRPr>
            </a:p>
          </p:txBody>
        </p:sp>
        <p:sp>
          <p:nvSpPr>
            <p:cNvPr id="42" name="椭圆 41"/>
            <p:cNvSpPr/>
            <p:nvPr/>
          </p:nvSpPr>
          <p:spPr>
            <a:xfrm>
              <a:off x="3315689" y="1647875"/>
              <a:ext cx="600075" cy="6000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170">
                <a:defRPr/>
              </a:pPr>
              <a:endParaRPr lang="zh-HK" altLang="en-US" sz="2400">
                <a:solidFill>
                  <a:prstClr val="white"/>
                </a:solidFill>
                <a:latin typeface="Impact" pitchFamily="34" charset="0"/>
                <a:ea typeface="新細明體" panose="02020500000000000000" pitchFamily="18" charset="-120"/>
              </a:endParaRPr>
            </a:p>
          </p:txBody>
        </p:sp>
        <p:sp>
          <p:nvSpPr>
            <p:cNvPr id="43" name="文本框 48"/>
            <p:cNvSpPr txBox="1"/>
            <p:nvPr/>
          </p:nvSpPr>
          <p:spPr>
            <a:xfrm>
              <a:off x="3185327" y="1222952"/>
              <a:ext cx="894944" cy="636616"/>
            </a:xfrm>
            <a:prstGeom prst="rect">
              <a:avLst/>
            </a:prstGeom>
            <a:noFill/>
          </p:spPr>
          <p:txBody>
            <a:bodyPr wrap="square" lIns="91440" tIns="45720" rIns="91440" bIns="45720" rtlCol="0">
              <a:spAutoFit/>
            </a:bodyPr>
            <a:lstStyle/>
            <a:p>
              <a:pPr algn="ctr" defTabSz="1219170">
                <a:defRPr/>
              </a:pPr>
              <a:r>
                <a:rPr lang="en-US" altLang="zh-HK" sz="4400" dirty="0">
                  <a:solidFill>
                    <a:prstClr val="white"/>
                  </a:solidFill>
                  <a:latin typeface="Impact" pitchFamily="34" charset="0"/>
                  <a:ea typeface="张海山锐谐体2.0-授权联系：Samtype@QQ.com" panose="02000000000000000000" pitchFamily="2" charset="-122"/>
                </a:rPr>
                <a:t>02</a:t>
              </a:r>
              <a:endParaRPr lang="zh-HK" altLang="en-US" sz="4400" dirty="0">
                <a:solidFill>
                  <a:prstClr val="white"/>
                </a:solidFill>
                <a:latin typeface="Impact" pitchFamily="34" charset="0"/>
                <a:ea typeface="张海山锐谐体2.0-授权联系：Samtype@QQ.com" panose="02000000000000000000" pitchFamily="2" charset="-122"/>
              </a:endParaRPr>
            </a:p>
          </p:txBody>
        </p:sp>
      </p:grpSp>
      <p:grpSp>
        <p:nvGrpSpPr>
          <p:cNvPr id="46" name="组合 45"/>
          <p:cNvGrpSpPr/>
          <p:nvPr/>
        </p:nvGrpSpPr>
        <p:grpSpPr>
          <a:xfrm>
            <a:off x="6161357" y="2035031"/>
            <a:ext cx="2233928" cy="3506204"/>
            <a:chOff x="4603182" y="1038958"/>
            <a:chExt cx="1850186" cy="2900945"/>
          </a:xfrm>
        </p:grpSpPr>
        <p:sp>
          <p:nvSpPr>
            <p:cNvPr id="47" name="圆角矩形 46"/>
            <p:cNvSpPr/>
            <p:nvPr/>
          </p:nvSpPr>
          <p:spPr>
            <a:xfrm>
              <a:off x="4712149" y="1038958"/>
              <a:ext cx="1632254" cy="1502651"/>
            </a:xfrm>
            <a:prstGeom prst="roundRect">
              <a:avLst>
                <a:gd name="adj" fmla="val 9350"/>
              </a:avLst>
            </a:prstGeom>
            <a:solidFill>
              <a:schemeClr val="accent3"/>
            </a:solidFill>
            <a:ln>
              <a:solidFill>
                <a:schemeClr val="bg1"/>
              </a:solidFill>
            </a:ln>
            <a:effectLst>
              <a:outerShdw blurRad="1270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170">
                <a:defRPr/>
              </a:pPr>
              <a:endParaRPr lang="zh-HK" altLang="en-US" sz="2400">
                <a:solidFill>
                  <a:prstClr val="white"/>
                </a:solidFill>
                <a:latin typeface="Calibri"/>
                <a:ea typeface="新細明體" panose="02020500000000000000" pitchFamily="18" charset="-120"/>
              </a:endParaRPr>
            </a:p>
          </p:txBody>
        </p:sp>
        <p:sp>
          <p:nvSpPr>
            <p:cNvPr id="48" name="任意多边形 47"/>
            <p:cNvSpPr/>
            <p:nvPr/>
          </p:nvSpPr>
          <p:spPr>
            <a:xfrm>
              <a:off x="4603182" y="1947912"/>
              <a:ext cx="1850186" cy="199199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25400">
              <a:solidFill>
                <a:schemeClr val="accent3"/>
              </a:solidFill>
            </a:ln>
            <a:effectLst>
              <a:outerShdw blurRad="1016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170">
                <a:defRPr/>
              </a:pPr>
              <a:endParaRPr lang="zh-HK" altLang="en-US" sz="2400">
                <a:solidFill>
                  <a:prstClr val="white"/>
                </a:solidFill>
                <a:latin typeface="Calibri"/>
                <a:ea typeface="新細明體" panose="02020500000000000000" pitchFamily="18" charset="-120"/>
              </a:endParaRPr>
            </a:p>
          </p:txBody>
        </p:sp>
        <p:sp>
          <p:nvSpPr>
            <p:cNvPr id="49" name="椭圆 48"/>
            <p:cNvSpPr/>
            <p:nvPr/>
          </p:nvSpPr>
          <p:spPr>
            <a:xfrm>
              <a:off x="5228238" y="1647875"/>
              <a:ext cx="600075" cy="6000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170">
                <a:defRPr/>
              </a:pPr>
              <a:endParaRPr lang="zh-HK" altLang="en-US" sz="2400">
                <a:solidFill>
                  <a:prstClr val="white"/>
                </a:solidFill>
                <a:latin typeface="Impact" pitchFamily="34" charset="0"/>
                <a:ea typeface="新細明體" panose="02020500000000000000" pitchFamily="18" charset="-120"/>
              </a:endParaRPr>
            </a:p>
          </p:txBody>
        </p:sp>
        <p:sp>
          <p:nvSpPr>
            <p:cNvPr id="50" name="文本框 54"/>
            <p:cNvSpPr txBox="1"/>
            <p:nvPr/>
          </p:nvSpPr>
          <p:spPr>
            <a:xfrm>
              <a:off x="5044295" y="1222952"/>
              <a:ext cx="978584" cy="636616"/>
            </a:xfrm>
            <a:prstGeom prst="rect">
              <a:avLst/>
            </a:prstGeom>
            <a:noFill/>
          </p:spPr>
          <p:txBody>
            <a:bodyPr wrap="square" lIns="91440" tIns="45720" rIns="91440" bIns="45720" rtlCol="0">
              <a:spAutoFit/>
            </a:bodyPr>
            <a:lstStyle/>
            <a:p>
              <a:pPr algn="ctr" defTabSz="1219170">
                <a:defRPr/>
              </a:pPr>
              <a:r>
                <a:rPr lang="en-US" altLang="zh-HK" sz="4400" dirty="0">
                  <a:solidFill>
                    <a:prstClr val="white"/>
                  </a:solidFill>
                  <a:latin typeface="Impact" pitchFamily="34" charset="0"/>
                  <a:ea typeface="张海山锐谐体2.0-授权联系：Samtype@QQ.com" panose="02000000000000000000" pitchFamily="2" charset="-122"/>
                </a:rPr>
                <a:t>03</a:t>
              </a:r>
              <a:endParaRPr lang="zh-HK" altLang="en-US" sz="4400" dirty="0">
                <a:solidFill>
                  <a:prstClr val="white"/>
                </a:solidFill>
                <a:latin typeface="Impact" pitchFamily="34" charset="0"/>
                <a:ea typeface="张海山锐谐体2.0-授权联系：Samtype@QQ.com" panose="02000000000000000000" pitchFamily="2" charset="-122"/>
              </a:endParaRPr>
            </a:p>
          </p:txBody>
        </p:sp>
      </p:grpSp>
      <p:grpSp>
        <p:nvGrpSpPr>
          <p:cNvPr id="53" name="组合 52"/>
          <p:cNvGrpSpPr/>
          <p:nvPr/>
        </p:nvGrpSpPr>
        <p:grpSpPr>
          <a:xfrm>
            <a:off x="8566595" y="2035031"/>
            <a:ext cx="2233928" cy="3506204"/>
            <a:chOff x="6515731" y="1038958"/>
            <a:chExt cx="1850186" cy="2900945"/>
          </a:xfrm>
        </p:grpSpPr>
        <p:sp>
          <p:nvSpPr>
            <p:cNvPr id="54" name="圆角矩形 53"/>
            <p:cNvSpPr/>
            <p:nvPr/>
          </p:nvSpPr>
          <p:spPr>
            <a:xfrm>
              <a:off x="6624698" y="1038958"/>
              <a:ext cx="1632254" cy="1502651"/>
            </a:xfrm>
            <a:prstGeom prst="roundRect">
              <a:avLst>
                <a:gd name="adj" fmla="val 9350"/>
              </a:avLst>
            </a:prstGeom>
            <a:solidFill>
              <a:schemeClr val="accent4"/>
            </a:solidFill>
            <a:ln>
              <a:solidFill>
                <a:schemeClr val="bg1"/>
              </a:solidFill>
            </a:ln>
            <a:effectLst>
              <a:outerShdw blurRad="1270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170">
                <a:defRPr/>
              </a:pPr>
              <a:endParaRPr lang="zh-HK" altLang="en-US" sz="2400">
                <a:solidFill>
                  <a:prstClr val="white"/>
                </a:solidFill>
                <a:latin typeface="Calibri"/>
                <a:ea typeface="新細明體" panose="02020500000000000000" pitchFamily="18" charset="-120"/>
              </a:endParaRPr>
            </a:p>
          </p:txBody>
        </p:sp>
        <p:sp>
          <p:nvSpPr>
            <p:cNvPr id="55" name="任意多边形 54"/>
            <p:cNvSpPr/>
            <p:nvPr/>
          </p:nvSpPr>
          <p:spPr>
            <a:xfrm>
              <a:off x="6515731" y="1947912"/>
              <a:ext cx="1850186" cy="199199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25400">
              <a:solidFill>
                <a:schemeClr val="accent4"/>
              </a:solidFill>
            </a:ln>
            <a:effectLst>
              <a:outerShdw blurRad="1016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170">
                <a:defRPr/>
              </a:pPr>
              <a:endParaRPr lang="zh-HK" altLang="en-US" sz="2400">
                <a:solidFill>
                  <a:prstClr val="white"/>
                </a:solidFill>
                <a:latin typeface="Calibri"/>
                <a:ea typeface="新細明體" panose="02020500000000000000" pitchFamily="18" charset="-120"/>
              </a:endParaRPr>
            </a:p>
          </p:txBody>
        </p:sp>
        <p:sp>
          <p:nvSpPr>
            <p:cNvPr id="56" name="椭圆 55"/>
            <p:cNvSpPr/>
            <p:nvPr/>
          </p:nvSpPr>
          <p:spPr>
            <a:xfrm>
              <a:off x="7140787" y="1647875"/>
              <a:ext cx="600075" cy="6000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170">
                <a:defRPr/>
              </a:pPr>
              <a:endParaRPr lang="zh-HK" altLang="en-US" sz="2400">
                <a:solidFill>
                  <a:prstClr val="white"/>
                </a:solidFill>
                <a:latin typeface="Impact" pitchFamily="34" charset="0"/>
                <a:ea typeface="新細明體" panose="02020500000000000000" pitchFamily="18" charset="-120"/>
              </a:endParaRPr>
            </a:p>
          </p:txBody>
        </p:sp>
        <p:sp>
          <p:nvSpPr>
            <p:cNvPr id="57" name="文本框 60"/>
            <p:cNvSpPr txBox="1"/>
            <p:nvPr/>
          </p:nvSpPr>
          <p:spPr>
            <a:xfrm>
              <a:off x="6988992" y="1222952"/>
              <a:ext cx="876274" cy="636616"/>
            </a:xfrm>
            <a:prstGeom prst="rect">
              <a:avLst/>
            </a:prstGeom>
            <a:noFill/>
          </p:spPr>
          <p:txBody>
            <a:bodyPr wrap="square" lIns="91440" tIns="45720" rIns="91440" bIns="45720" rtlCol="0">
              <a:spAutoFit/>
            </a:bodyPr>
            <a:lstStyle/>
            <a:p>
              <a:pPr algn="ctr" defTabSz="1219170">
                <a:defRPr/>
              </a:pPr>
              <a:r>
                <a:rPr lang="en-US" altLang="zh-HK" sz="4400" dirty="0">
                  <a:solidFill>
                    <a:prstClr val="white"/>
                  </a:solidFill>
                  <a:latin typeface="Impact" pitchFamily="34" charset="0"/>
                  <a:ea typeface="张海山锐谐体2.0-授权联系：Samtype@QQ.com" panose="02000000000000000000" pitchFamily="2" charset="-122"/>
                </a:rPr>
                <a:t>04</a:t>
              </a:r>
              <a:endParaRPr lang="zh-HK" altLang="en-US" sz="4400" dirty="0">
                <a:solidFill>
                  <a:prstClr val="white"/>
                </a:solidFill>
                <a:latin typeface="Impact" pitchFamily="34" charset="0"/>
                <a:ea typeface="张海山锐谐体2.0-授权联系：Samtype@QQ.com" panose="02000000000000000000" pitchFamily="2" charset="-122"/>
              </a:endParaRPr>
            </a:p>
          </p:txBody>
        </p:sp>
      </p:grpSp>
      <p:sp>
        <p:nvSpPr>
          <p:cNvPr id="64" name="TextBox 15">
            <a:extLst>
              <a:ext uri="{FF2B5EF4-FFF2-40B4-BE49-F238E27FC236}">
                <a16:creationId xmlns:a16="http://schemas.microsoft.com/office/drawing/2014/main" id="{9BADBEBD-D84A-44C0-95B8-919EB7747C32}"/>
              </a:ext>
            </a:extLst>
          </p:cNvPr>
          <p:cNvSpPr txBox="1"/>
          <p:nvPr/>
        </p:nvSpPr>
        <p:spPr>
          <a:xfrm>
            <a:off x="1522176" y="4299199"/>
            <a:ext cx="1891915" cy="759802"/>
          </a:xfrm>
          <a:prstGeom prst="rect">
            <a:avLst/>
          </a:prstGeom>
          <a:noFill/>
        </p:spPr>
        <p:txBody>
          <a:bodyPr wrap="square" lIns="94085" tIns="47043" rIns="94085" bIns="47043" rtlCol="0">
            <a:spAutoFit/>
          </a:bodyPr>
          <a:lstStyle/>
          <a:p>
            <a:pPr>
              <a:lnSpc>
                <a:spcPct val="12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输入替换内容目录标题文字输入替换内容目录标题文字</a:t>
            </a:r>
            <a:endParaRPr lang="en-US" altLang="zh-CN" sz="1200" dirty="0">
              <a:solidFill>
                <a:schemeClr val="tx1">
                  <a:lumMod val="85000"/>
                  <a:lumOff val="15000"/>
                </a:schemeClr>
              </a:solidFill>
              <a:latin typeface="方正姚体" panose="02010601030101010101" pitchFamily="2" charset="-122"/>
              <a:ea typeface="方正姚体" panose="02010601030101010101" pitchFamily="2" charset="-122"/>
            </a:endParaRPr>
          </a:p>
        </p:txBody>
      </p:sp>
      <p:sp>
        <p:nvSpPr>
          <p:cNvPr id="65" name="TextBox 16">
            <a:extLst>
              <a:ext uri="{FF2B5EF4-FFF2-40B4-BE49-F238E27FC236}">
                <a16:creationId xmlns:a16="http://schemas.microsoft.com/office/drawing/2014/main" id="{3FD6A6B4-3BDC-486F-A174-8D267E9E60A4}"/>
              </a:ext>
            </a:extLst>
          </p:cNvPr>
          <p:cNvSpPr txBox="1"/>
          <p:nvPr/>
        </p:nvSpPr>
        <p:spPr>
          <a:xfrm>
            <a:off x="1529861" y="3957973"/>
            <a:ext cx="908153" cy="310448"/>
          </a:xfrm>
          <a:prstGeom prst="rect">
            <a:avLst/>
          </a:prstGeom>
          <a:noFill/>
        </p:spPr>
        <p:txBody>
          <a:bodyPr wrap="none" lIns="94085" tIns="47043" rIns="94085" bIns="47043" rtlCol="0">
            <a:spAutoFit/>
          </a:bodyPr>
          <a:lstStyle/>
          <a:p>
            <a:r>
              <a:rPr lang="zh-CN" altLang="en-US" sz="1400" b="1" dirty="0">
                <a:solidFill>
                  <a:schemeClr val="tx1">
                    <a:lumMod val="75000"/>
                    <a:lumOff val="25000"/>
                  </a:schemeClr>
                </a:solidFill>
                <a:latin typeface="微软雅黑" pitchFamily="34" charset="-122"/>
                <a:ea typeface="微软雅黑" pitchFamily="34" charset="-122"/>
              </a:rPr>
              <a:t>输入标题</a:t>
            </a:r>
          </a:p>
        </p:txBody>
      </p:sp>
      <p:sp>
        <p:nvSpPr>
          <p:cNvPr id="66" name="TextBox 15">
            <a:extLst>
              <a:ext uri="{FF2B5EF4-FFF2-40B4-BE49-F238E27FC236}">
                <a16:creationId xmlns:a16="http://schemas.microsoft.com/office/drawing/2014/main" id="{4BAA1520-35A3-4530-B491-DBAB300B92AC}"/>
              </a:ext>
            </a:extLst>
          </p:cNvPr>
          <p:cNvSpPr txBox="1"/>
          <p:nvPr/>
        </p:nvSpPr>
        <p:spPr>
          <a:xfrm>
            <a:off x="3948555" y="4299199"/>
            <a:ext cx="1891915" cy="759802"/>
          </a:xfrm>
          <a:prstGeom prst="rect">
            <a:avLst/>
          </a:prstGeom>
          <a:noFill/>
        </p:spPr>
        <p:txBody>
          <a:bodyPr wrap="square" lIns="94085" tIns="47043" rIns="94085" bIns="47043" rtlCol="0">
            <a:spAutoFit/>
          </a:bodyPr>
          <a:lstStyle/>
          <a:p>
            <a:pPr>
              <a:lnSpc>
                <a:spcPct val="12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输入替换内容目录标题文字输入替换内容目录标题文字</a:t>
            </a:r>
            <a:endParaRPr lang="en-US" altLang="zh-CN" sz="1200" dirty="0">
              <a:solidFill>
                <a:schemeClr val="tx1">
                  <a:lumMod val="85000"/>
                  <a:lumOff val="15000"/>
                </a:schemeClr>
              </a:solidFill>
              <a:latin typeface="方正姚体" panose="02010601030101010101" pitchFamily="2" charset="-122"/>
              <a:ea typeface="方正姚体" panose="02010601030101010101" pitchFamily="2" charset="-122"/>
            </a:endParaRPr>
          </a:p>
        </p:txBody>
      </p:sp>
      <p:sp>
        <p:nvSpPr>
          <p:cNvPr id="67" name="TextBox 16">
            <a:extLst>
              <a:ext uri="{FF2B5EF4-FFF2-40B4-BE49-F238E27FC236}">
                <a16:creationId xmlns:a16="http://schemas.microsoft.com/office/drawing/2014/main" id="{3549709A-9F8D-49FA-BD27-002BE0A4108A}"/>
              </a:ext>
            </a:extLst>
          </p:cNvPr>
          <p:cNvSpPr txBox="1"/>
          <p:nvPr/>
        </p:nvSpPr>
        <p:spPr>
          <a:xfrm>
            <a:off x="3956240" y="3957973"/>
            <a:ext cx="908153" cy="310448"/>
          </a:xfrm>
          <a:prstGeom prst="rect">
            <a:avLst/>
          </a:prstGeom>
          <a:noFill/>
        </p:spPr>
        <p:txBody>
          <a:bodyPr wrap="none" lIns="94085" tIns="47043" rIns="94085" bIns="47043" rtlCol="0">
            <a:spAutoFit/>
          </a:bodyPr>
          <a:lstStyle/>
          <a:p>
            <a:r>
              <a:rPr lang="zh-CN" altLang="en-US" sz="1400" b="1" dirty="0">
                <a:solidFill>
                  <a:schemeClr val="tx1">
                    <a:lumMod val="75000"/>
                    <a:lumOff val="25000"/>
                  </a:schemeClr>
                </a:solidFill>
                <a:latin typeface="微软雅黑" pitchFamily="34" charset="-122"/>
                <a:ea typeface="微软雅黑" pitchFamily="34" charset="-122"/>
              </a:rPr>
              <a:t>输入标题</a:t>
            </a:r>
          </a:p>
        </p:txBody>
      </p:sp>
      <p:sp>
        <p:nvSpPr>
          <p:cNvPr id="68" name="TextBox 15">
            <a:extLst>
              <a:ext uri="{FF2B5EF4-FFF2-40B4-BE49-F238E27FC236}">
                <a16:creationId xmlns:a16="http://schemas.microsoft.com/office/drawing/2014/main" id="{445C5552-F1CB-4AB5-88ED-86D8EE76F5BB}"/>
              </a:ext>
            </a:extLst>
          </p:cNvPr>
          <p:cNvSpPr txBox="1"/>
          <p:nvPr/>
        </p:nvSpPr>
        <p:spPr>
          <a:xfrm>
            <a:off x="6295181" y="4324490"/>
            <a:ext cx="1891915" cy="759802"/>
          </a:xfrm>
          <a:prstGeom prst="rect">
            <a:avLst/>
          </a:prstGeom>
          <a:noFill/>
        </p:spPr>
        <p:txBody>
          <a:bodyPr wrap="square" lIns="94085" tIns="47043" rIns="94085" bIns="47043" rtlCol="0">
            <a:spAutoFit/>
          </a:bodyPr>
          <a:lstStyle/>
          <a:p>
            <a:pPr>
              <a:lnSpc>
                <a:spcPct val="12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输入替换内容目录标题文字输入替换内容目录标题文字</a:t>
            </a:r>
            <a:endParaRPr lang="en-US" altLang="zh-CN" sz="1200" dirty="0">
              <a:solidFill>
                <a:schemeClr val="tx1">
                  <a:lumMod val="85000"/>
                  <a:lumOff val="15000"/>
                </a:schemeClr>
              </a:solidFill>
              <a:latin typeface="方正姚体" panose="02010601030101010101" pitchFamily="2" charset="-122"/>
              <a:ea typeface="方正姚体" panose="02010601030101010101" pitchFamily="2" charset="-122"/>
            </a:endParaRPr>
          </a:p>
        </p:txBody>
      </p:sp>
      <p:sp>
        <p:nvSpPr>
          <p:cNvPr id="69" name="TextBox 16">
            <a:extLst>
              <a:ext uri="{FF2B5EF4-FFF2-40B4-BE49-F238E27FC236}">
                <a16:creationId xmlns:a16="http://schemas.microsoft.com/office/drawing/2014/main" id="{7AE590C1-AF9B-46EB-B96E-189ADBC1A6AF}"/>
              </a:ext>
            </a:extLst>
          </p:cNvPr>
          <p:cNvSpPr txBox="1"/>
          <p:nvPr/>
        </p:nvSpPr>
        <p:spPr>
          <a:xfrm>
            <a:off x="6302866" y="3983264"/>
            <a:ext cx="908153" cy="310448"/>
          </a:xfrm>
          <a:prstGeom prst="rect">
            <a:avLst/>
          </a:prstGeom>
          <a:noFill/>
        </p:spPr>
        <p:txBody>
          <a:bodyPr wrap="none" lIns="94085" tIns="47043" rIns="94085" bIns="47043" rtlCol="0">
            <a:spAutoFit/>
          </a:bodyPr>
          <a:lstStyle/>
          <a:p>
            <a:r>
              <a:rPr lang="zh-CN" altLang="en-US" sz="1400" b="1" dirty="0">
                <a:solidFill>
                  <a:schemeClr val="tx1">
                    <a:lumMod val="75000"/>
                    <a:lumOff val="25000"/>
                  </a:schemeClr>
                </a:solidFill>
                <a:latin typeface="微软雅黑" pitchFamily="34" charset="-122"/>
                <a:ea typeface="微软雅黑" pitchFamily="34" charset="-122"/>
              </a:rPr>
              <a:t>输入标题</a:t>
            </a:r>
          </a:p>
        </p:txBody>
      </p:sp>
      <p:sp>
        <p:nvSpPr>
          <p:cNvPr id="70" name="TextBox 15">
            <a:extLst>
              <a:ext uri="{FF2B5EF4-FFF2-40B4-BE49-F238E27FC236}">
                <a16:creationId xmlns:a16="http://schemas.microsoft.com/office/drawing/2014/main" id="{F27FF436-6855-4789-89B9-86463E2ACF87}"/>
              </a:ext>
            </a:extLst>
          </p:cNvPr>
          <p:cNvSpPr txBox="1"/>
          <p:nvPr/>
        </p:nvSpPr>
        <p:spPr>
          <a:xfrm>
            <a:off x="8727548" y="4324490"/>
            <a:ext cx="1891915" cy="759802"/>
          </a:xfrm>
          <a:prstGeom prst="rect">
            <a:avLst/>
          </a:prstGeom>
          <a:noFill/>
        </p:spPr>
        <p:txBody>
          <a:bodyPr wrap="square" lIns="94085" tIns="47043" rIns="94085" bIns="47043" rtlCol="0">
            <a:spAutoFit/>
          </a:bodyPr>
          <a:lstStyle/>
          <a:p>
            <a:pPr>
              <a:lnSpc>
                <a:spcPct val="12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输入替换内容目录标题文字输入替换内容目录标题文字</a:t>
            </a:r>
            <a:endParaRPr lang="en-US" altLang="zh-CN" sz="1200" dirty="0">
              <a:solidFill>
                <a:schemeClr val="tx1">
                  <a:lumMod val="85000"/>
                  <a:lumOff val="15000"/>
                </a:schemeClr>
              </a:solidFill>
              <a:latin typeface="方正姚体" panose="02010601030101010101" pitchFamily="2" charset="-122"/>
              <a:ea typeface="方正姚体" panose="02010601030101010101" pitchFamily="2" charset="-122"/>
            </a:endParaRPr>
          </a:p>
        </p:txBody>
      </p:sp>
      <p:sp>
        <p:nvSpPr>
          <p:cNvPr id="71" name="TextBox 16">
            <a:extLst>
              <a:ext uri="{FF2B5EF4-FFF2-40B4-BE49-F238E27FC236}">
                <a16:creationId xmlns:a16="http://schemas.microsoft.com/office/drawing/2014/main" id="{A8FA15B1-F650-4967-8C02-5C9F90F63F3B}"/>
              </a:ext>
            </a:extLst>
          </p:cNvPr>
          <p:cNvSpPr txBox="1"/>
          <p:nvPr/>
        </p:nvSpPr>
        <p:spPr>
          <a:xfrm>
            <a:off x="8735233" y="3983264"/>
            <a:ext cx="908153" cy="310448"/>
          </a:xfrm>
          <a:prstGeom prst="rect">
            <a:avLst/>
          </a:prstGeom>
          <a:noFill/>
        </p:spPr>
        <p:txBody>
          <a:bodyPr wrap="none" lIns="94085" tIns="47043" rIns="94085" bIns="47043" rtlCol="0">
            <a:spAutoFit/>
          </a:bodyPr>
          <a:lstStyle/>
          <a:p>
            <a:r>
              <a:rPr lang="zh-CN" altLang="en-US" sz="1400" b="1" dirty="0">
                <a:solidFill>
                  <a:schemeClr val="tx1">
                    <a:lumMod val="75000"/>
                    <a:lumOff val="25000"/>
                  </a:schemeClr>
                </a:solidFill>
                <a:latin typeface="微软雅黑" pitchFamily="34" charset="-122"/>
                <a:ea typeface="微软雅黑" pitchFamily="34" charset="-122"/>
              </a:rPr>
              <a:t>输入标题</a:t>
            </a:r>
          </a:p>
        </p:txBody>
      </p:sp>
    </p:spTree>
    <p:extLst>
      <p:ext uri="{BB962C8B-B14F-4D97-AF65-F5344CB8AC3E}">
        <p14:creationId xmlns:p14="http://schemas.microsoft.com/office/powerpoint/2010/main" val="3752447040"/>
      </p:ext>
    </p:extLst>
  </p:cSld>
  <p:clrMapOvr>
    <a:masterClrMapping/>
  </p:clrMapOvr>
  <mc:AlternateContent xmlns:mc="http://schemas.openxmlformats.org/markup-compatibility/2006" xmlns:p14="http://schemas.microsoft.com/office/powerpoint/2010/main">
    <mc:Choice Requires="p14">
      <p:transition spd="slow" p14:dur="1250" advClick="0" advTm="1000">
        <p:pull/>
      </p:transition>
    </mc:Choice>
    <mc:Fallback xmlns="">
      <p:transition spd="slow" advClick="0" advTm="1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additive="base">
                                        <p:cTn id="12" dur="500" fill="hold"/>
                                        <p:tgtEl>
                                          <p:spTgt spid="39"/>
                                        </p:tgtEl>
                                        <p:attrNameLst>
                                          <p:attrName>ppt_x</p:attrName>
                                        </p:attrNameLst>
                                      </p:cBhvr>
                                      <p:tavLst>
                                        <p:tav tm="0">
                                          <p:val>
                                            <p:strVal val="#ppt_x"/>
                                          </p:val>
                                        </p:tav>
                                        <p:tav tm="100000">
                                          <p:val>
                                            <p:strVal val="#ppt_x"/>
                                          </p:val>
                                        </p:tav>
                                      </p:tavLst>
                                    </p:anim>
                                    <p:anim calcmode="lin" valueType="num">
                                      <p:cBhvr additive="base">
                                        <p:cTn id="13" dur="500" fill="hold"/>
                                        <p:tgtEl>
                                          <p:spTgt spid="3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46"/>
                                        </p:tgtEl>
                                        <p:attrNameLst>
                                          <p:attrName>style.visibility</p:attrName>
                                        </p:attrNameLst>
                                      </p:cBhvr>
                                      <p:to>
                                        <p:strVal val="visible"/>
                                      </p:to>
                                    </p:set>
                                    <p:anim calcmode="lin" valueType="num">
                                      <p:cBhvr additive="base">
                                        <p:cTn id="17" dur="500" fill="hold"/>
                                        <p:tgtEl>
                                          <p:spTgt spid="46"/>
                                        </p:tgtEl>
                                        <p:attrNameLst>
                                          <p:attrName>ppt_x</p:attrName>
                                        </p:attrNameLst>
                                      </p:cBhvr>
                                      <p:tavLst>
                                        <p:tav tm="0">
                                          <p:val>
                                            <p:strVal val="#ppt_x"/>
                                          </p:val>
                                        </p:tav>
                                        <p:tav tm="100000">
                                          <p:val>
                                            <p:strVal val="#ppt_x"/>
                                          </p:val>
                                        </p:tav>
                                      </p:tavLst>
                                    </p:anim>
                                    <p:anim calcmode="lin" valueType="num">
                                      <p:cBhvr additive="base">
                                        <p:cTn id="18" dur="500" fill="hold"/>
                                        <p:tgtEl>
                                          <p:spTgt spid="4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53"/>
                                        </p:tgtEl>
                                        <p:attrNameLst>
                                          <p:attrName>style.visibility</p:attrName>
                                        </p:attrNameLst>
                                      </p:cBhvr>
                                      <p:to>
                                        <p:strVal val="visible"/>
                                      </p:to>
                                    </p:set>
                                    <p:anim calcmode="lin" valueType="num">
                                      <p:cBhvr additive="base">
                                        <p:cTn id="22" dur="500" fill="hold"/>
                                        <p:tgtEl>
                                          <p:spTgt spid="53"/>
                                        </p:tgtEl>
                                        <p:attrNameLst>
                                          <p:attrName>ppt_x</p:attrName>
                                        </p:attrNameLst>
                                      </p:cBhvr>
                                      <p:tavLst>
                                        <p:tav tm="0">
                                          <p:val>
                                            <p:strVal val="#ppt_x"/>
                                          </p:val>
                                        </p:tav>
                                        <p:tav tm="100000">
                                          <p:val>
                                            <p:strVal val="#ppt_x"/>
                                          </p:val>
                                        </p:tav>
                                      </p:tavLst>
                                    </p:anim>
                                    <p:anim calcmode="lin" valueType="num">
                                      <p:cBhvr additive="base">
                                        <p:cTn id="23" dur="500" fill="hold"/>
                                        <p:tgtEl>
                                          <p:spTgt spid="5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17" presetClass="entr" presetSubtype="1" fill="hold" grpId="0" nodeType="afterEffect">
                                  <p:stCondLst>
                                    <p:cond delay="0"/>
                                  </p:stCondLst>
                                  <p:iterate type="lt">
                                    <p:tmPct val="40000"/>
                                  </p:iterate>
                                  <p:childTnLst>
                                    <p:set>
                                      <p:cBhvr>
                                        <p:cTn id="26" dur="1" fill="hold">
                                          <p:stCondLst>
                                            <p:cond delay="0"/>
                                          </p:stCondLst>
                                        </p:cTn>
                                        <p:tgtEl>
                                          <p:spTgt spid="65"/>
                                        </p:tgtEl>
                                        <p:attrNameLst>
                                          <p:attrName>style.visibility</p:attrName>
                                        </p:attrNameLst>
                                      </p:cBhvr>
                                      <p:to>
                                        <p:strVal val="visible"/>
                                      </p:to>
                                    </p:set>
                                    <p:anim calcmode="lin" valueType="num">
                                      <p:cBhvr>
                                        <p:cTn id="27" dur="250" fill="hold"/>
                                        <p:tgtEl>
                                          <p:spTgt spid="65"/>
                                        </p:tgtEl>
                                        <p:attrNameLst>
                                          <p:attrName>ppt_x</p:attrName>
                                        </p:attrNameLst>
                                      </p:cBhvr>
                                      <p:tavLst>
                                        <p:tav tm="0">
                                          <p:val>
                                            <p:strVal val="#ppt_x"/>
                                          </p:val>
                                        </p:tav>
                                        <p:tav tm="100000">
                                          <p:val>
                                            <p:strVal val="#ppt_x"/>
                                          </p:val>
                                        </p:tav>
                                      </p:tavLst>
                                    </p:anim>
                                    <p:anim calcmode="lin" valueType="num">
                                      <p:cBhvr>
                                        <p:cTn id="28" dur="250" fill="hold"/>
                                        <p:tgtEl>
                                          <p:spTgt spid="65"/>
                                        </p:tgtEl>
                                        <p:attrNameLst>
                                          <p:attrName>ppt_y</p:attrName>
                                        </p:attrNameLst>
                                      </p:cBhvr>
                                      <p:tavLst>
                                        <p:tav tm="0">
                                          <p:val>
                                            <p:strVal val="#ppt_y-#ppt_h/2"/>
                                          </p:val>
                                        </p:tav>
                                        <p:tav tm="100000">
                                          <p:val>
                                            <p:strVal val="#ppt_y"/>
                                          </p:val>
                                        </p:tav>
                                      </p:tavLst>
                                    </p:anim>
                                    <p:anim calcmode="lin" valueType="num">
                                      <p:cBhvr>
                                        <p:cTn id="29" dur="250" fill="hold"/>
                                        <p:tgtEl>
                                          <p:spTgt spid="65"/>
                                        </p:tgtEl>
                                        <p:attrNameLst>
                                          <p:attrName>ppt_w</p:attrName>
                                        </p:attrNameLst>
                                      </p:cBhvr>
                                      <p:tavLst>
                                        <p:tav tm="0">
                                          <p:val>
                                            <p:strVal val="#ppt_w"/>
                                          </p:val>
                                        </p:tav>
                                        <p:tav tm="100000">
                                          <p:val>
                                            <p:strVal val="#ppt_w"/>
                                          </p:val>
                                        </p:tav>
                                      </p:tavLst>
                                    </p:anim>
                                    <p:anim calcmode="lin" valueType="num">
                                      <p:cBhvr>
                                        <p:cTn id="30" dur="250" fill="hold"/>
                                        <p:tgtEl>
                                          <p:spTgt spid="65"/>
                                        </p:tgtEl>
                                        <p:attrNameLst>
                                          <p:attrName>ppt_h</p:attrName>
                                        </p:attrNameLst>
                                      </p:cBhvr>
                                      <p:tavLst>
                                        <p:tav tm="0">
                                          <p:val>
                                            <p:fltVal val="0"/>
                                          </p:val>
                                        </p:tav>
                                        <p:tav tm="100000">
                                          <p:val>
                                            <p:strVal val="#ppt_h"/>
                                          </p:val>
                                        </p:tav>
                                      </p:tavLst>
                                    </p:anim>
                                  </p:childTnLst>
                                </p:cTn>
                              </p:par>
                            </p:childTnLst>
                          </p:cTn>
                        </p:par>
                        <p:par>
                          <p:cTn id="31" fill="hold">
                            <p:stCondLst>
                              <p:cond delay="2550"/>
                            </p:stCondLst>
                            <p:childTnLst>
                              <p:par>
                                <p:cTn id="32" presetID="22" presetClass="entr" presetSubtype="8" fill="hold" grpId="0" nodeType="afterEffect">
                                  <p:stCondLst>
                                    <p:cond delay="0"/>
                                  </p:stCondLst>
                                  <p:childTnLst>
                                    <p:set>
                                      <p:cBhvr>
                                        <p:cTn id="33" dur="1" fill="hold">
                                          <p:stCondLst>
                                            <p:cond delay="0"/>
                                          </p:stCondLst>
                                        </p:cTn>
                                        <p:tgtEl>
                                          <p:spTgt spid="64"/>
                                        </p:tgtEl>
                                        <p:attrNameLst>
                                          <p:attrName>style.visibility</p:attrName>
                                        </p:attrNameLst>
                                      </p:cBhvr>
                                      <p:to>
                                        <p:strVal val="visible"/>
                                      </p:to>
                                    </p:set>
                                    <p:animEffect transition="in" filter="wipe(left)">
                                      <p:cBhvr>
                                        <p:cTn id="34" dur="500"/>
                                        <p:tgtEl>
                                          <p:spTgt spid="64"/>
                                        </p:tgtEl>
                                      </p:cBhvr>
                                    </p:animEffect>
                                  </p:childTnLst>
                                </p:cTn>
                              </p:par>
                            </p:childTnLst>
                          </p:cTn>
                        </p:par>
                        <p:par>
                          <p:cTn id="35" fill="hold">
                            <p:stCondLst>
                              <p:cond delay="3050"/>
                            </p:stCondLst>
                            <p:childTnLst>
                              <p:par>
                                <p:cTn id="36" presetID="17" presetClass="entr" presetSubtype="1" fill="hold" grpId="0" nodeType="afterEffect">
                                  <p:stCondLst>
                                    <p:cond delay="0"/>
                                  </p:stCondLst>
                                  <p:iterate type="lt">
                                    <p:tmPct val="40000"/>
                                  </p:iterate>
                                  <p:childTnLst>
                                    <p:set>
                                      <p:cBhvr>
                                        <p:cTn id="37" dur="1" fill="hold">
                                          <p:stCondLst>
                                            <p:cond delay="0"/>
                                          </p:stCondLst>
                                        </p:cTn>
                                        <p:tgtEl>
                                          <p:spTgt spid="67"/>
                                        </p:tgtEl>
                                        <p:attrNameLst>
                                          <p:attrName>style.visibility</p:attrName>
                                        </p:attrNameLst>
                                      </p:cBhvr>
                                      <p:to>
                                        <p:strVal val="visible"/>
                                      </p:to>
                                    </p:set>
                                    <p:anim calcmode="lin" valueType="num">
                                      <p:cBhvr>
                                        <p:cTn id="38" dur="250" fill="hold"/>
                                        <p:tgtEl>
                                          <p:spTgt spid="67"/>
                                        </p:tgtEl>
                                        <p:attrNameLst>
                                          <p:attrName>ppt_x</p:attrName>
                                        </p:attrNameLst>
                                      </p:cBhvr>
                                      <p:tavLst>
                                        <p:tav tm="0">
                                          <p:val>
                                            <p:strVal val="#ppt_x"/>
                                          </p:val>
                                        </p:tav>
                                        <p:tav tm="100000">
                                          <p:val>
                                            <p:strVal val="#ppt_x"/>
                                          </p:val>
                                        </p:tav>
                                      </p:tavLst>
                                    </p:anim>
                                    <p:anim calcmode="lin" valueType="num">
                                      <p:cBhvr>
                                        <p:cTn id="39" dur="250" fill="hold"/>
                                        <p:tgtEl>
                                          <p:spTgt spid="67"/>
                                        </p:tgtEl>
                                        <p:attrNameLst>
                                          <p:attrName>ppt_y</p:attrName>
                                        </p:attrNameLst>
                                      </p:cBhvr>
                                      <p:tavLst>
                                        <p:tav tm="0">
                                          <p:val>
                                            <p:strVal val="#ppt_y-#ppt_h/2"/>
                                          </p:val>
                                        </p:tav>
                                        <p:tav tm="100000">
                                          <p:val>
                                            <p:strVal val="#ppt_y"/>
                                          </p:val>
                                        </p:tav>
                                      </p:tavLst>
                                    </p:anim>
                                    <p:anim calcmode="lin" valueType="num">
                                      <p:cBhvr>
                                        <p:cTn id="40" dur="250" fill="hold"/>
                                        <p:tgtEl>
                                          <p:spTgt spid="67"/>
                                        </p:tgtEl>
                                        <p:attrNameLst>
                                          <p:attrName>ppt_w</p:attrName>
                                        </p:attrNameLst>
                                      </p:cBhvr>
                                      <p:tavLst>
                                        <p:tav tm="0">
                                          <p:val>
                                            <p:strVal val="#ppt_w"/>
                                          </p:val>
                                        </p:tav>
                                        <p:tav tm="100000">
                                          <p:val>
                                            <p:strVal val="#ppt_w"/>
                                          </p:val>
                                        </p:tav>
                                      </p:tavLst>
                                    </p:anim>
                                    <p:anim calcmode="lin" valueType="num">
                                      <p:cBhvr>
                                        <p:cTn id="41" dur="250" fill="hold"/>
                                        <p:tgtEl>
                                          <p:spTgt spid="67"/>
                                        </p:tgtEl>
                                        <p:attrNameLst>
                                          <p:attrName>ppt_h</p:attrName>
                                        </p:attrNameLst>
                                      </p:cBhvr>
                                      <p:tavLst>
                                        <p:tav tm="0">
                                          <p:val>
                                            <p:fltVal val="0"/>
                                          </p:val>
                                        </p:tav>
                                        <p:tav tm="100000">
                                          <p:val>
                                            <p:strVal val="#ppt_h"/>
                                          </p:val>
                                        </p:tav>
                                      </p:tavLst>
                                    </p:anim>
                                  </p:childTnLst>
                                </p:cTn>
                              </p:par>
                            </p:childTnLst>
                          </p:cTn>
                        </p:par>
                        <p:par>
                          <p:cTn id="42" fill="hold">
                            <p:stCondLst>
                              <p:cond delay="3600"/>
                            </p:stCondLst>
                            <p:childTnLst>
                              <p:par>
                                <p:cTn id="43" presetID="22" presetClass="entr" presetSubtype="8" fill="hold" grpId="0" nodeType="afterEffect">
                                  <p:stCondLst>
                                    <p:cond delay="0"/>
                                  </p:stCondLst>
                                  <p:childTnLst>
                                    <p:set>
                                      <p:cBhvr>
                                        <p:cTn id="44" dur="1" fill="hold">
                                          <p:stCondLst>
                                            <p:cond delay="0"/>
                                          </p:stCondLst>
                                        </p:cTn>
                                        <p:tgtEl>
                                          <p:spTgt spid="66"/>
                                        </p:tgtEl>
                                        <p:attrNameLst>
                                          <p:attrName>style.visibility</p:attrName>
                                        </p:attrNameLst>
                                      </p:cBhvr>
                                      <p:to>
                                        <p:strVal val="visible"/>
                                      </p:to>
                                    </p:set>
                                    <p:animEffect transition="in" filter="wipe(left)">
                                      <p:cBhvr>
                                        <p:cTn id="45" dur="500"/>
                                        <p:tgtEl>
                                          <p:spTgt spid="66"/>
                                        </p:tgtEl>
                                      </p:cBhvr>
                                    </p:animEffect>
                                  </p:childTnLst>
                                </p:cTn>
                              </p:par>
                            </p:childTnLst>
                          </p:cTn>
                        </p:par>
                        <p:par>
                          <p:cTn id="46" fill="hold">
                            <p:stCondLst>
                              <p:cond delay="4100"/>
                            </p:stCondLst>
                            <p:childTnLst>
                              <p:par>
                                <p:cTn id="47" presetID="17" presetClass="entr" presetSubtype="1" fill="hold" grpId="0" nodeType="afterEffect">
                                  <p:stCondLst>
                                    <p:cond delay="0"/>
                                  </p:stCondLst>
                                  <p:iterate type="lt">
                                    <p:tmPct val="40000"/>
                                  </p:iterate>
                                  <p:childTnLst>
                                    <p:set>
                                      <p:cBhvr>
                                        <p:cTn id="48" dur="1" fill="hold">
                                          <p:stCondLst>
                                            <p:cond delay="0"/>
                                          </p:stCondLst>
                                        </p:cTn>
                                        <p:tgtEl>
                                          <p:spTgt spid="69"/>
                                        </p:tgtEl>
                                        <p:attrNameLst>
                                          <p:attrName>style.visibility</p:attrName>
                                        </p:attrNameLst>
                                      </p:cBhvr>
                                      <p:to>
                                        <p:strVal val="visible"/>
                                      </p:to>
                                    </p:set>
                                    <p:anim calcmode="lin" valueType="num">
                                      <p:cBhvr>
                                        <p:cTn id="49" dur="250" fill="hold"/>
                                        <p:tgtEl>
                                          <p:spTgt spid="69"/>
                                        </p:tgtEl>
                                        <p:attrNameLst>
                                          <p:attrName>ppt_x</p:attrName>
                                        </p:attrNameLst>
                                      </p:cBhvr>
                                      <p:tavLst>
                                        <p:tav tm="0">
                                          <p:val>
                                            <p:strVal val="#ppt_x"/>
                                          </p:val>
                                        </p:tav>
                                        <p:tav tm="100000">
                                          <p:val>
                                            <p:strVal val="#ppt_x"/>
                                          </p:val>
                                        </p:tav>
                                      </p:tavLst>
                                    </p:anim>
                                    <p:anim calcmode="lin" valueType="num">
                                      <p:cBhvr>
                                        <p:cTn id="50" dur="250" fill="hold"/>
                                        <p:tgtEl>
                                          <p:spTgt spid="69"/>
                                        </p:tgtEl>
                                        <p:attrNameLst>
                                          <p:attrName>ppt_y</p:attrName>
                                        </p:attrNameLst>
                                      </p:cBhvr>
                                      <p:tavLst>
                                        <p:tav tm="0">
                                          <p:val>
                                            <p:strVal val="#ppt_y-#ppt_h/2"/>
                                          </p:val>
                                        </p:tav>
                                        <p:tav tm="100000">
                                          <p:val>
                                            <p:strVal val="#ppt_y"/>
                                          </p:val>
                                        </p:tav>
                                      </p:tavLst>
                                    </p:anim>
                                    <p:anim calcmode="lin" valueType="num">
                                      <p:cBhvr>
                                        <p:cTn id="51" dur="250" fill="hold"/>
                                        <p:tgtEl>
                                          <p:spTgt spid="69"/>
                                        </p:tgtEl>
                                        <p:attrNameLst>
                                          <p:attrName>ppt_w</p:attrName>
                                        </p:attrNameLst>
                                      </p:cBhvr>
                                      <p:tavLst>
                                        <p:tav tm="0">
                                          <p:val>
                                            <p:strVal val="#ppt_w"/>
                                          </p:val>
                                        </p:tav>
                                        <p:tav tm="100000">
                                          <p:val>
                                            <p:strVal val="#ppt_w"/>
                                          </p:val>
                                        </p:tav>
                                      </p:tavLst>
                                    </p:anim>
                                    <p:anim calcmode="lin" valueType="num">
                                      <p:cBhvr>
                                        <p:cTn id="52" dur="250" fill="hold"/>
                                        <p:tgtEl>
                                          <p:spTgt spid="69"/>
                                        </p:tgtEl>
                                        <p:attrNameLst>
                                          <p:attrName>ppt_h</p:attrName>
                                        </p:attrNameLst>
                                      </p:cBhvr>
                                      <p:tavLst>
                                        <p:tav tm="0">
                                          <p:val>
                                            <p:fltVal val="0"/>
                                          </p:val>
                                        </p:tav>
                                        <p:tav tm="100000">
                                          <p:val>
                                            <p:strVal val="#ppt_h"/>
                                          </p:val>
                                        </p:tav>
                                      </p:tavLst>
                                    </p:anim>
                                  </p:childTnLst>
                                </p:cTn>
                              </p:par>
                            </p:childTnLst>
                          </p:cTn>
                        </p:par>
                        <p:par>
                          <p:cTn id="53" fill="hold">
                            <p:stCondLst>
                              <p:cond delay="4650"/>
                            </p:stCondLst>
                            <p:childTnLst>
                              <p:par>
                                <p:cTn id="54" presetID="22" presetClass="entr" presetSubtype="8" fill="hold" grpId="0" nodeType="afterEffect">
                                  <p:stCondLst>
                                    <p:cond delay="0"/>
                                  </p:stCondLst>
                                  <p:childTnLst>
                                    <p:set>
                                      <p:cBhvr>
                                        <p:cTn id="55" dur="1" fill="hold">
                                          <p:stCondLst>
                                            <p:cond delay="0"/>
                                          </p:stCondLst>
                                        </p:cTn>
                                        <p:tgtEl>
                                          <p:spTgt spid="68"/>
                                        </p:tgtEl>
                                        <p:attrNameLst>
                                          <p:attrName>style.visibility</p:attrName>
                                        </p:attrNameLst>
                                      </p:cBhvr>
                                      <p:to>
                                        <p:strVal val="visible"/>
                                      </p:to>
                                    </p:set>
                                    <p:animEffect transition="in" filter="wipe(left)">
                                      <p:cBhvr>
                                        <p:cTn id="56" dur="500"/>
                                        <p:tgtEl>
                                          <p:spTgt spid="68"/>
                                        </p:tgtEl>
                                      </p:cBhvr>
                                    </p:animEffect>
                                  </p:childTnLst>
                                </p:cTn>
                              </p:par>
                            </p:childTnLst>
                          </p:cTn>
                        </p:par>
                        <p:par>
                          <p:cTn id="57" fill="hold">
                            <p:stCondLst>
                              <p:cond delay="5150"/>
                            </p:stCondLst>
                            <p:childTnLst>
                              <p:par>
                                <p:cTn id="58" presetID="17" presetClass="entr" presetSubtype="1" fill="hold" grpId="0" nodeType="afterEffect">
                                  <p:stCondLst>
                                    <p:cond delay="0"/>
                                  </p:stCondLst>
                                  <p:iterate type="lt">
                                    <p:tmPct val="40000"/>
                                  </p:iterate>
                                  <p:childTnLst>
                                    <p:set>
                                      <p:cBhvr>
                                        <p:cTn id="59" dur="1" fill="hold">
                                          <p:stCondLst>
                                            <p:cond delay="0"/>
                                          </p:stCondLst>
                                        </p:cTn>
                                        <p:tgtEl>
                                          <p:spTgt spid="71"/>
                                        </p:tgtEl>
                                        <p:attrNameLst>
                                          <p:attrName>style.visibility</p:attrName>
                                        </p:attrNameLst>
                                      </p:cBhvr>
                                      <p:to>
                                        <p:strVal val="visible"/>
                                      </p:to>
                                    </p:set>
                                    <p:anim calcmode="lin" valueType="num">
                                      <p:cBhvr>
                                        <p:cTn id="60" dur="250" fill="hold"/>
                                        <p:tgtEl>
                                          <p:spTgt spid="71"/>
                                        </p:tgtEl>
                                        <p:attrNameLst>
                                          <p:attrName>ppt_x</p:attrName>
                                        </p:attrNameLst>
                                      </p:cBhvr>
                                      <p:tavLst>
                                        <p:tav tm="0">
                                          <p:val>
                                            <p:strVal val="#ppt_x"/>
                                          </p:val>
                                        </p:tav>
                                        <p:tav tm="100000">
                                          <p:val>
                                            <p:strVal val="#ppt_x"/>
                                          </p:val>
                                        </p:tav>
                                      </p:tavLst>
                                    </p:anim>
                                    <p:anim calcmode="lin" valueType="num">
                                      <p:cBhvr>
                                        <p:cTn id="61" dur="250" fill="hold"/>
                                        <p:tgtEl>
                                          <p:spTgt spid="71"/>
                                        </p:tgtEl>
                                        <p:attrNameLst>
                                          <p:attrName>ppt_y</p:attrName>
                                        </p:attrNameLst>
                                      </p:cBhvr>
                                      <p:tavLst>
                                        <p:tav tm="0">
                                          <p:val>
                                            <p:strVal val="#ppt_y-#ppt_h/2"/>
                                          </p:val>
                                        </p:tav>
                                        <p:tav tm="100000">
                                          <p:val>
                                            <p:strVal val="#ppt_y"/>
                                          </p:val>
                                        </p:tav>
                                      </p:tavLst>
                                    </p:anim>
                                    <p:anim calcmode="lin" valueType="num">
                                      <p:cBhvr>
                                        <p:cTn id="62" dur="250" fill="hold"/>
                                        <p:tgtEl>
                                          <p:spTgt spid="71"/>
                                        </p:tgtEl>
                                        <p:attrNameLst>
                                          <p:attrName>ppt_w</p:attrName>
                                        </p:attrNameLst>
                                      </p:cBhvr>
                                      <p:tavLst>
                                        <p:tav tm="0">
                                          <p:val>
                                            <p:strVal val="#ppt_w"/>
                                          </p:val>
                                        </p:tav>
                                        <p:tav tm="100000">
                                          <p:val>
                                            <p:strVal val="#ppt_w"/>
                                          </p:val>
                                        </p:tav>
                                      </p:tavLst>
                                    </p:anim>
                                    <p:anim calcmode="lin" valueType="num">
                                      <p:cBhvr>
                                        <p:cTn id="63" dur="250" fill="hold"/>
                                        <p:tgtEl>
                                          <p:spTgt spid="71"/>
                                        </p:tgtEl>
                                        <p:attrNameLst>
                                          <p:attrName>ppt_h</p:attrName>
                                        </p:attrNameLst>
                                      </p:cBhvr>
                                      <p:tavLst>
                                        <p:tav tm="0">
                                          <p:val>
                                            <p:fltVal val="0"/>
                                          </p:val>
                                        </p:tav>
                                        <p:tav tm="100000">
                                          <p:val>
                                            <p:strVal val="#ppt_h"/>
                                          </p:val>
                                        </p:tav>
                                      </p:tavLst>
                                    </p:anim>
                                  </p:childTnLst>
                                </p:cTn>
                              </p:par>
                            </p:childTnLst>
                          </p:cTn>
                        </p:par>
                        <p:par>
                          <p:cTn id="64" fill="hold">
                            <p:stCondLst>
                              <p:cond delay="5700"/>
                            </p:stCondLst>
                            <p:childTnLst>
                              <p:par>
                                <p:cTn id="65" presetID="22" presetClass="entr" presetSubtype="8" fill="hold" grpId="0" nodeType="afterEffect">
                                  <p:stCondLst>
                                    <p:cond delay="0"/>
                                  </p:stCondLst>
                                  <p:childTnLst>
                                    <p:set>
                                      <p:cBhvr>
                                        <p:cTn id="66" dur="1" fill="hold">
                                          <p:stCondLst>
                                            <p:cond delay="0"/>
                                          </p:stCondLst>
                                        </p:cTn>
                                        <p:tgtEl>
                                          <p:spTgt spid="70"/>
                                        </p:tgtEl>
                                        <p:attrNameLst>
                                          <p:attrName>style.visibility</p:attrName>
                                        </p:attrNameLst>
                                      </p:cBhvr>
                                      <p:to>
                                        <p:strVal val="visible"/>
                                      </p:to>
                                    </p:set>
                                    <p:animEffect transition="in" filter="wipe(left)">
                                      <p:cBhvr>
                                        <p:cTn id="6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66" grpId="0"/>
      <p:bldP spid="67" grpId="0"/>
      <p:bldP spid="68" grpId="0"/>
      <p:bldP spid="69" grpId="0"/>
      <p:bldP spid="70" grpId="0"/>
      <p:bldP spid="7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332"/>
          <p:cNvGrpSpPr>
            <a:grpSpLocks noChangeAspect="1"/>
          </p:cNvGrpSpPr>
          <p:nvPr/>
        </p:nvGrpSpPr>
        <p:grpSpPr>
          <a:xfrm>
            <a:off x="1617172" y="2325416"/>
            <a:ext cx="540000" cy="540000"/>
            <a:chOff x="4643438" y="2786064"/>
            <a:chExt cx="288476" cy="288476"/>
          </a:xfrm>
        </p:grpSpPr>
        <p:sp>
          <p:nvSpPr>
            <p:cNvPr id="11" name="Oval 59"/>
            <p:cNvSpPr/>
            <p:nvPr/>
          </p:nvSpPr>
          <p:spPr>
            <a:xfrm>
              <a:off x="4643438" y="2786064"/>
              <a:ext cx="288476" cy="288476"/>
            </a:xfrm>
            <a:prstGeom prst="ellipse">
              <a:avLst/>
            </a:prstGeom>
            <a:gradFill flip="none" rotWithShape="1">
              <a:gsLst>
                <a:gs pos="0">
                  <a:schemeClr val="accent1">
                    <a:lumMod val="100000"/>
                  </a:schemeClr>
                </a:gs>
                <a:gs pos="100000">
                  <a:schemeClr val="accent1">
                    <a:lumMod val="100000"/>
                  </a:schemeClr>
                </a:gs>
              </a:gsLst>
              <a:lin ang="4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lumMod val="85000"/>
                    <a:lumOff val="15000"/>
                  </a:schemeClr>
                </a:solidFill>
                <a:latin typeface="Arial"/>
                <a:ea typeface="微软雅黑"/>
                <a:sym typeface="Arial"/>
              </a:endParaRPr>
            </a:p>
          </p:txBody>
        </p:sp>
        <p:sp>
          <p:nvSpPr>
            <p:cNvPr id="12" name="Freeform 26"/>
            <p:cNvSpPr>
              <a:spLocks/>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400" dirty="0">
                <a:solidFill>
                  <a:schemeClr val="tx1">
                    <a:lumMod val="85000"/>
                    <a:lumOff val="15000"/>
                  </a:schemeClr>
                </a:solidFill>
                <a:latin typeface="Arial"/>
                <a:ea typeface="微软雅黑"/>
                <a:sym typeface="Arial"/>
              </a:endParaRPr>
            </a:p>
          </p:txBody>
        </p:sp>
      </p:grpSp>
      <p:grpSp>
        <p:nvGrpSpPr>
          <p:cNvPr id="14" name="Group 332"/>
          <p:cNvGrpSpPr>
            <a:grpSpLocks noChangeAspect="1"/>
          </p:cNvGrpSpPr>
          <p:nvPr/>
        </p:nvGrpSpPr>
        <p:grpSpPr>
          <a:xfrm>
            <a:off x="1617172" y="3557338"/>
            <a:ext cx="540000" cy="540000"/>
            <a:chOff x="4643438" y="2786064"/>
            <a:chExt cx="288476" cy="288476"/>
          </a:xfrm>
        </p:grpSpPr>
        <p:sp>
          <p:nvSpPr>
            <p:cNvPr id="17" name="Oval 59"/>
            <p:cNvSpPr/>
            <p:nvPr/>
          </p:nvSpPr>
          <p:spPr>
            <a:xfrm>
              <a:off x="4643438" y="2786064"/>
              <a:ext cx="288476" cy="288476"/>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85000"/>
                    <a:lumOff val="15000"/>
                  </a:schemeClr>
                </a:solidFill>
                <a:latin typeface="Arial"/>
                <a:ea typeface="微软雅黑"/>
                <a:sym typeface="Arial"/>
              </a:endParaRPr>
            </a:p>
          </p:txBody>
        </p:sp>
        <p:sp>
          <p:nvSpPr>
            <p:cNvPr id="18" name="Freeform 26"/>
            <p:cNvSpPr>
              <a:spLocks/>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400" dirty="0">
                <a:solidFill>
                  <a:schemeClr val="tx1">
                    <a:lumMod val="85000"/>
                    <a:lumOff val="15000"/>
                  </a:schemeClr>
                </a:solidFill>
                <a:latin typeface="Arial"/>
                <a:ea typeface="微软雅黑"/>
                <a:sym typeface="Arial"/>
              </a:endParaRPr>
            </a:p>
          </p:txBody>
        </p:sp>
      </p:grpSp>
      <p:grpSp>
        <p:nvGrpSpPr>
          <p:cNvPr id="20" name="Group 332"/>
          <p:cNvGrpSpPr>
            <a:grpSpLocks noChangeAspect="1"/>
          </p:cNvGrpSpPr>
          <p:nvPr/>
        </p:nvGrpSpPr>
        <p:grpSpPr>
          <a:xfrm>
            <a:off x="1617172" y="4732067"/>
            <a:ext cx="540000" cy="540000"/>
            <a:chOff x="4643438" y="2786064"/>
            <a:chExt cx="288476" cy="288476"/>
          </a:xfrm>
        </p:grpSpPr>
        <p:sp>
          <p:nvSpPr>
            <p:cNvPr id="23" name="Oval 59"/>
            <p:cNvSpPr/>
            <p:nvPr/>
          </p:nvSpPr>
          <p:spPr>
            <a:xfrm>
              <a:off x="4643438" y="2786064"/>
              <a:ext cx="288476" cy="288476"/>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85000"/>
                    <a:lumOff val="15000"/>
                  </a:schemeClr>
                </a:solidFill>
                <a:latin typeface="Arial"/>
                <a:ea typeface="微软雅黑"/>
                <a:sym typeface="Arial"/>
              </a:endParaRPr>
            </a:p>
          </p:txBody>
        </p:sp>
        <p:sp>
          <p:nvSpPr>
            <p:cNvPr id="24" name="Freeform 26"/>
            <p:cNvSpPr>
              <a:spLocks/>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400" dirty="0">
                <a:solidFill>
                  <a:schemeClr val="tx1">
                    <a:lumMod val="85000"/>
                    <a:lumOff val="15000"/>
                  </a:schemeClr>
                </a:solidFill>
                <a:latin typeface="Arial"/>
                <a:ea typeface="微软雅黑"/>
                <a:sym typeface="Arial"/>
              </a:endParaRPr>
            </a:p>
          </p:txBody>
        </p:sp>
      </p:grpSp>
      <p:grpSp>
        <p:nvGrpSpPr>
          <p:cNvPr id="25" name="Group 21"/>
          <p:cNvGrpSpPr/>
          <p:nvPr/>
        </p:nvGrpSpPr>
        <p:grpSpPr>
          <a:xfrm>
            <a:off x="5447929" y="2434666"/>
            <a:ext cx="5947287" cy="3325345"/>
            <a:chOff x="1091650" y="2292968"/>
            <a:chExt cx="5947287" cy="3325345"/>
          </a:xfrm>
        </p:grpSpPr>
        <p:grpSp>
          <p:nvGrpSpPr>
            <p:cNvPr id="26" name="Group 22"/>
            <p:cNvGrpSpPr/>
            <p:nvPr/>
          </p:nvGrpSpPr>
          <p:grpSpPr>
            <a:xfrm>
              <a:off x="1091650" y="2292968"/>
              <a:ext cx="5947287" cy="3325345"/>
              <a:chOff x="1763688" y="1124744"/>
              <a:chExt cx="5652564" cy="3166095"/>
            </a:xfrm>
          </p:grpSpPr>
          <p:sp>
            <p:nvSpPr>
              <p:cNvPr id="28" name="Rectangle 26"/>
              <p:cNvSpPr/>
              <p:nvPr/>
            </p:nvSpPr>
            <p:spPr>
              <a:xfrm>
                <a:off x="2699792" y="1397918"/>
                <a:ext cx="3744416" cy="2304256"/>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latin typeface="Arial"/>
                  <a:ea typeface="微软雅黑"/>
                  <a:sym typeface="Arial"/>
                </a:endParaRPr>
              </a:p>
            </p:txBody>
          </p:sp>
          <p:pic>
            <p:nvPicPr>
              <p:cNvPr id="29" name="Picture 3" descr="F:\Trabajos\Envato\Graphic River\Duckson\Elements\laptop.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763688" y="1124744"/>
                <a:ext cx="5652564" cy="3166095"/>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Rectangle 23"/>
            <p:cNvSpPr/>
            <p:nvPr/>
          </p:nvSpPr>
          <p:spPr>
            <a:xfrm>
              <a:off x="2278239" y="2601770"/>
              <a:ext cx="3574107" cy="2266065"/>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85000"/>
                    <a:lumOff val="15000"/>
                  </a:schemeClr>
                </a:solidFill>
                <a:latin typeface="Arial"/>
                <a:ea typeface="微软雅黑"/>
                <a:sym typeface="Arial"/>
              </a:endParaRPr>
            </a:p>
          </p:txBody>
        </p:sp>
      </p:grpSp>
      <p:sp>
        <p:nvSpPr>
          <p:cNvPr id="37" name="矩形 36">
            <a:extLst>
              <a:ext uri="{FF2B5EF4-FFF2-40B4-BE49-F238E27FC236}">
                <a16:creationId xmlns:a16="http://schemas.microsoft.com/office/drawing/2014/main" id="{43B3986A-F1A6-4383-ADBA-2584A3946410}"/>
              </a:ext>
            </a:extLst>
          </p:cNvPr>
          <p:cNvSpPr/>
          <p:nvPr/>
        </p:nvSpPr>
        <p:spPr>
          <a:xfrm>
            <a:off x="2461804" y="2453407"/>
            <a:ext cx="4172713" cy="625676"/>
          </a:xfrm>
          <a:prstGeom prst="rect">
            <a:avLst/>
          </a:prstGeom>
        </p:spPr>
        <p:txBody>
          <a:bodyPr wrap="square" lIns="91433" tIns="45716" rIns="91433" bIns="45716">
            <a:spAutoFit/>
          </a:bodyPr>
          <a:lstStyle/>
          <a:p>
            <a:pPr>
              <a:lnSpc>
                <a:spcPct val="130000"/>
              </a:lnSpc>
            </a:pPr>
            <a:r>
              <a:rPr lang="zh-CN" altLang="en-US" sz="1333" dirty="0">
                <a:solidFill>
                  <a:schemeClr val="bg2">
                    <a:lumMod val="10000"/>
                  </a:schemeClr>
                </a:solidFill>
                <a:latin typeface="微软雅黑" panose="020B0503020204020204" pitchFamily="34" charset="-122"/>
                <a:ea typeface="微软雅黑" panose="020B0503020204020204" pitchFamily="34" charset="-122"/>
              </a:rPr>
              <a:t>输入替换内容目录标题文字输入替换内容目录标题文字</a:t>
            </a:r>
            <a:endParaRPr lang="zh-CN" altLang="en-US" sz="1333" dirty="0">
              <a:solidFill>
                <a:srgbClr val="404040"/>
              </a:solidFill>
              <a:latin typeface="微软雅黑" panose="020B0503020204020204" pitchFamily="34" charset="-122"/>
              <a:ea typeface="微软雅黑" panose="020B0503020204020204" pitchFamily="34" charset="-122"/>
            </a:endParaRPr>
          </a:p>
        </p:txBody>
      </p:sp>
      <p:sp>
        <p:nvSpPr>
          <p:cNvPr id="38" name="矩形 37">
            <a:extLst>
              <a:ext uri="{FF2B5EF4-FFF2-40B4-BE49-F238E27FC236}">
                <a16:creationId xmlns:a16="http://schemas.microsoft.com/office/drawing/2014/main" id="{28739FB6-DFCD-4AAA-AA9A-DB4A7F405703}"/>
              </a:ext>
            </a:extLst>
          </p:cNvPr>
          <p:cNvSpPr/>
          <p:nvPr/>
        </p:nvSpPr>
        <p:spPr>
          <a:xfrm>
            <a:off x="2461804" y="2112129"/>
            <a:ext cx="4172713" cy="379648"/>
          </a:xfrm>
          <a:prstGeom prst="rect">
            <a:avLst/>
          </a:prstGeom>
        </p:spPr>
        <p:txBody>
          <a:bodyPr wrap="square" lIns="91433" tIns="45716" rIns="91433" bIns="45716">
            <a:spAutoFit/>
          </a:bodyPr>
          <a:lstStyle/>
          <a:p>
            <a:pPr algn="just"/>
            <a:r>
              <a:rPr lang="zh-CN" altLang="en-US" sz="1867" b="1" dirty="0">
                <a:solidFill>
                  <a:schemeClr val="tx1">
                    <a:lumMod val="75000"/>
                  </a:schemeClr>
                </a:solidFill>
                <a:latin typeface="微软雅黑" panose="020B0503020204020204" pitchFamily="34" charset="-122"/>
                <a:ea typeface="微软雅黑" panose="020B0503020204020204" pitchFamily="34" charset="-122"/>
              </a:rPr>
              <a:t>输入标题</a:t>
            </a:r>
          </a:p>
        </p:txBody>
      </p:sp>
      <p:sp>
        <p:nvSpPr>
          <p:cNvPr id="39" name="矩形 38">
            <a:extLst>
              <a:ext uri="{FF2B5EF4-FFF2-40B4-BE49-F238E27FC236}">
                <a16:creationId xmlns:a16="http://schemas.microsoft.com/office/drawing/2014/main" id="{4907031B-BFE7-4BCB-931F-C2CCD978E6E3}"/>
              </a:ext>
            </a:extLst>
          </p:cNvPr>
          <p:cNvSpPr/>
          <p:nvPr/>
        </p:nvSpPr>
        <p:spPr>
          <a:xfrm>
            <a:off x="2461804" y="3580454"/>
            <a:ext cx="4172713" cy="625676"/>
          </a:xfrm>
          <a:prstGeom prst="rect">
            <a:avLst/>
          </a:prstGeom>
        </p:spPr>
        <p:txBody>
          <a:bodyPr wrap="square" lIns="91433" tIns="45716" rIns="91433" bIns="45716">
            <a:spAutoFit/>
          </a:bodyPr>
          <a:lstStyle/>
          <a:p>
            <a:pPr>
              <a:lnSpc>
                <a:spcPct val="130000"/>
              </a:lnSpc>
            </a:pPr>
            <a:r>
              <a:rPr lang="zh-CN" altLang="en-US" sz="1333" dirty="0">
                <a:solidFill>
                  <a:schemeClr val="bg2">
                    <a:lumMod val="10000"/>
                  </a:schemeClr>
                </a:solidFill>
                <a:latin typeface="微软雅黑" panose="020B0503020204020204" pitchFamily="34" charset="-122"/>
                <a:ea typeface="微软雅黑" panose="020B0503020204020204" pitchFamily="34" charset="-122"/>
              </a:rPr>
              <a:t>输入替换内容目录标题文字输入替换内容目录标题文字</a:t>
            </a:r>
            <a:endParaRPr lang="zh-CN" altLang="en-US" sz="1333" dirty="0">
              <a:solidFill>
                <a:srgbClr val="404040"/>
              </a:solidFill>
              <a:latin typeface="微软雅黑" panose="020B0503020204020204" pitchFamily="34" charset="-122"/>
              <a:ea typeface="微软雅黑" panose="020B0503020204020204" pitchFamily="34" charset="-122"/>
            </a:endParaRPr>
          </a:p>
        </p:txBody>
      </p:sp>
      <p:sp>
        <p:nvSpPr>
          <p:cNvPr id="40" name="矩形 39">
            <a:extLst>
              <a:ext uri="{FF2B5EF4-FFF2-40B4-BE49-F238E27FC236}">
                <a16:creationId xmlns:a16="http://schemas.microsoft.com/office/drawing/2014/main" id="{831F121B-37C2-4E4D-8228-59361A631FE8}"/>
              </a:ext>
            </a:extLst>
          </p:cNvPr>
          <p:cNvSpPr/>
          <p:nvPr/>
        </p:nvSpPr>
        <p:spPr>
          <a:xfrm>
            <a:off x="2461804" y="3239176"/>
            <a:ext cx="4172713" cy="379648"/>
          </a:xfrm>
          <a:prstGeom prst="rect">
            <a:avLst/>
          </a:prstGeom>
        </p:spPr>
        <p:txBody>
          <a:bodyPr wrap="square" lIns="91433" tIns="45716" rIns="91433" bIns="45716">
            <a:spAutoFit/>
          </a:bodyPr>
          <a:lstStyle/>
          <a:p>
            <a:pPr algn="just"/>
            <a:r>
              <a:rPr lang="zh-CN" altLang="en-US" sz="1867" b="1" dirty="0">
                <a:solidFill>
                  <a:schemeClr val="tx1">
                    <a:lumMod val="75000"/>
                  </a:schemeClr>
                </a:solidFill>
                <a:latin typeface="微软雅黑" panose="020B0503020204020204" pitchFamily="34" charset="-122"/>
                <a:ea typeface="微软雅黑" panose="020B0503020204020204" pitchFamily="34" charset="-122"/>
              </a:rPr>
              <a:t>输入标题</a:t>
            </a:r>
          </a:p>
        </p:txBody>
      </p:sp>
      <p:sp>
        <p:nvSpPr>
          <p:cNvPr id="41" name="矩形 40">
            <a:extLst>
              <a:ext uri="{FF2B5EF4-FFF2-40B4-BE49-F238E27FC236}">
                <a16:creationId xmlns:a16="http://schemas.microsoft.com/office/drawing/2014/main" id="{64FDF432-DE79-45E7-BDDE-325B0330C479}"/>
              </a:ext>
            </a:extLst>
          </p:cNvPr>
          <p:cNvSpPr/>
          <p:nvPr/>
        </p:nvSpPr>
        <p:spPr>
          <a:xfrm>
            <a:off x="2458129" y="4854086"/>
            <a:ext cx="4172713" cy="625676"/>
          </a:xfrm>
          <a:prstGeom prst="rect">
            <a:avLst/>
          </a:prstGeom>
        </p:spPr>
        <p:txBody>
          <a:bodyPr wrap="square" lIns="91433" tIns="45716" rIns="91433" bIns="45716">
            <a:spAutoFit/>
          </a:bodyPr>
          <a:lstStyle/>
          <a:p>
            <a:pPr>
              <a:lnSpc>
                <a:spcPct val="130000"/>
              </a:lnSpc>
            </a:pPr>
            <a:r>
              <a:rPr lang="zh-CN" altLang="en-US" sz="1333" dirty="0">
                <a:solidFill>
                  <a:schemeClr val="bg2">
                    <a:lumMod val="10000"/>
                  </a:schemeClr>
                </a:solidFill>
                <a:latin typeface="微软雅黑" panose="020B0503020204020204" pitchFamily="34" charset="-122"/>
                <a:ea typeface="微软雅黑" panose="020B0503020204020204" pitchFamily="34" charset="-122"/>
              </a:rPr>
              <a:t>输入替换内容目录标题文字输入替换内容目录标题文字</a:t>
            </a:r>
            <a:endParaRPr lang="zh-CN" altLang="en-US" sz="1333" dirty="0">
              <a:solidFill>
                <a:srgbClr val="404040"/>
              </a:solidFill>
              <a:latin typeface="微软雅黑" panose="020B0503020204020204" pitchFamily="34" charset="-122"/>
              <a:ea typeface="微软雅黑" panose="020B0503020204020204" pitchFamily="34" charset="-122"/>
            </a:endParaRPr>
          </a:p>
        </p:txBody>
      </p:sp>
      <p:sp>
        <p:nvSpPr>
          <p:cNvPr id="42" name="矩形 41">
            <a:extLst>
              <a:ext uri="{FF2B5EF4-FFF2-40B4-BE49-F238E27FC236}">
                <a16:creationId xmlns:a16="http://schemas.microsoft.com/office/drawing/2014/main" id="{22C9F977-680E-4533-A4BB-47BC636BF720}"/>
              </a:ext>
            </a:extLst>
          </p:cNvPr>
          <p:cNvSpPr/>
          <p:nvPr/>
        </p:nvSpPr>
        <p:spPr>
          <a:xfrm>
            <a:off x="2458129" y="4512808"/>
            <a:ext cx="4172713" cy="379648"/>
          </a:xfrm>
          <a:prstGeom prst="rect">
            <a:avLst/>
          </a:prstGeom>
        </p:spPr>
        <p:txBody>
          <a:bodyPr wrap="square" lIns="91433" tIns="45716" rIns="91433" bIns="45716">
            <a:spAutoFit/>
          </a:bodyPr>
          <a:lstStyle/>
          <a:p>
            <a:pPr algn="just"/>
            <a:r>
              <a:rPr lang="zh-CN" altLang="en-US" sz="1867" b="1" dirty="0">
                <a:solidFill>
                  <a:schemeClr val="tx1">
                    <a:lumMod val="75000"/>
                  </a:schemeClr>
                </a:solidFill>
                <a:latin typeface="微软雅黑" panose="020B0503020204020204" pitchFamily="34" charset="-122"/>
                <a:ea typeface="微软雅黑" panose="020B0503020204020204" pitchFamily="34" charset="-122"/>
              </a:rPr>
              <a:t>输入标题</a:t>
            </a:r>
          </a:p>
        </p:txBody>
      </p:sp>
    </p:spTree>
    <p:extLst>
      <p:ext uri="{BB962C8B-B14F-4D97-AF65-F5344CB8AC3E}">
        <p14:creationId xmlns:p14="http://schemas.microsoft.com/office/powerpoint/2010/main" val="302716916"/>
      </p:ext>
    </p:extLst>
  </p:cSld>
  <p:clrMapOvr>
    <a:masterClrMapping/>
  </p:clrMapOvr>
  <mc:AlternateContent xmlns:mc="http://schemas.openxmlformats.org/markup-compatibility/2006" xmlns:p14="http://schemas.microsoft.com/office/powerpoint/2010/main">
    <mc:Choice Requires="p14">
      <p:transition spd="slow" p14:dur="1250" advClick="0" advTm="0">
        <p:pull/>
      </p:transition>
    </mc:Choice>
    <mc:Fallback xmlns="">
      <p:transition spd="slow" advClick="0" advTm="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38"/>
                                        </p:tgtEl>
                                        <p:attrNameLst>
                                          <p:attrName>style.visibility</p:attrName>
                                        </p:attrNameLst>
                                      </p:cBhvr>
                                      <p:to>
                                        <p:strVal val="visible"/>
                                      </p:to>
                                    </p:set>
                                    <p:anim calcmode="lin" valueType="num">
                                      <p:cBhvr>
                                        <p:cTn id="13" dur="250" fill="hold"/>
                                        <p:tgtEl>
                                          <p:spTgt spid="38"/>
                                        </p:tgtEl>
                                        <p:attrNameLst>
                                          <p:attrName>ppt_w</p:attrName>
                                        </p:attrNameLst>
                                      </p:cBhvr>
                                      <p:tavLst>
                                        <p:tav tm="0">
                                          <p:val>
                                            <p:fltVal val="0"/>
                                          </p:val>
                                        </p:tav>
                                        <p:tav tm="100000">
                                          <p:val>
                                            <p:strVal val="#ppt_w"/>
                                          </p:val>
                                        </p:tav>
                                      </p:tavLst>
                                    </p:anim>
                                    <p:anim calcmode="lin" valueType="num">
                                      <p:cBhvr>
                                        <p:cTn id="14" dur="250" fill="hold"/>
                                        <p:tgtEl>
                                          <p:spTgt spid="38"/>
                                        </p:tgtEl>
                                        <p:attrNameLst>
                                          <p:attrName>ppt_h</p:attrName>
                                        </p:attrNameLst>
                                      </p:cBhvr>
                                      <p:tavLst>
                                        <p:tav tm="0">
                                          <p:val>
                                            <p:fltVal val="0"/>
                                          </p:val>
                                        </p:tav>
                                        <p:tav tm="100000">
                                          <p:val>
                                            <p:strVal val="#ppt_h"/>
                                          </p:val>
                                        </p:tav>
                                      </p:tavLst>
                                    </p:anim>
                                    <p:animEffect transition="in" filter="fade">
                                      <p:cBhvr>
                                        <p:cTn id="15" dur="250"/>
                                        <p:tgtEl>
                                          <p:spTgt spid="38"/>
                                        </p:tgtEl>
                                      </p:cBhvr>
                                    </p:animEffect>
                                  </p:childTnLst>
                                </p:cTn>
                              </p:par>
                            </p:childTnLst>
                          </p:cTn>
                        </p:par>
                        <p:par>
                          <p:cTn id="16" fill="hold">
                            <p:stCondLst>
                              <p:cond delay="1250"/>
                            </p:stCondLst>
                            <p:childTnLst>
                              <p:par>
                                <p:cTn id="17" presetID="53" presetClass="entr" presetSubtype="16" fill="hold" grpId="0" nodeType="afterEffect">
                                  <p:stCondLst>
                                    <p:cond delay="0"/>
                                  </p:stCondLst>
                                  <p:iterate type="lt">
                                    <p:tmPct val="4054"/>
                                  </p:iterate>
                                  <p:childTnLst>
                                    <p:set>
                                      <p:cBhvr>
                                        <p:cTn id="18" dur="1" fill="hold">
                                          <p:stCondLst>
                                            <p:cond delay="0"/>
                                          </p:stCondLst>
                                        </p:cTn>
                                        <p:tgtEl>
                                          <p:spTgt spid="37"/>
                                        </p:tgtEl>
                                        <p:attrNameLst>
                                          <p:attrName>style.visibility</p:attrName>
                                        </p:attrNameLst>
                                      </p:cBhvr>
                                      <p:to>
                                        <p:strVal val="visible"/>
                                      </p:to>
                                    </p:set>
                                    <p:anim calcmode="lin" valueType="num">
                                      <p:cBhvr>
                                        <p:cTn id="19" dur="250" fill="hold"/>
                                        <p:tgtEl>
                                          <p:spTgt spid="37"/>
                                        </p:tgtEl>
                                        <p:attrNameLst>
                                          <p:attrName>ppt_w</p:attrName>
                                        </p:attrNameLst>
                                      </p:cBhvr>
                                      <p:tavLst>
                                        <p:tav tm="0">
                                          <p:val>
                                            <p:fltVal val="0"/>
                                          </p:val>
                                        </p:tav>
                                        <p:tav tm="100000">
                                          <p:val>
                                            <p:strVal val="#ppt_w"/>
                                          </p:val>
                                        </p:tav>
                                      </p:tavLst>
                                    </p:anim>
                                    <p:anim calcmode="lin" valueType="num">
                                      <p:cBhvr>
                                        <p:cTn id="20" dur="250" fill="hold"/>
                                        <p:tgtEl>
                                          <p:spTgt spid="37"/>
                                        </p:tgtEl>
                                        <p:attrNameLst>
                                          <p:attrName>ppt_h</p:attrName>
                                        </p:attrNameLst>
                                      </p:cBhvr>
                                      <p:tavLst>
                                        <p:tav tm="0">
                                          <p:val>
                                            <p:fltVal val="0"/>
                                          </p:val>
                                        </p:tav>
                                        <p:tav tm="100000">
                                          <p:val>
                                            <p:strVal val="#ppt_h"/>
                                          </p:val>
                                        </p:tav>
                                      </p:tavLst>
                                    </p:anim>
                                    <p:animEffect transition="in" filter="fade">
                                      <p:cBhvr>
                                        <p:cTn id="21" dur="250"/>
                                        <p:tgtEl>
                                          <p:spTgt spid="37"/>
                                        </p:tgtEl>
                                      </p:cBhvr>
                                    </p:animEffect>
                                  </p:childTnLst>
                                </p:cTn>
                              </p:par>
                            </p:childTnLst>
                          </p:cTn>
                        </p:par>
                        <p:par>
                          <p:cTn id="22" fill="hold">
                            <p:stCondLst>
                              <p:cond delay="1733"/>
                            </p:stCondLst>
                            <p:childTnLst>
                              <p:par>
                                <p:cTn id="23" presetID="53" presetClass="entr" presetSubtype="16"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p:cTn id="25" dur="250" fill="hold"/>
                                        <p:tgtEl>
                                          <p:spTgt spid="40"/>
                                        </p:tgtEl>
                                        <p:attrNameLst>
                                          <p:attrName>ppt_w</p:attrName>
                                        </p:attrNameLst>
                                      </p:cBhvr>
                                      <p:tavLst>
                                        <p:tav tm="0">
                                          <p:val>
                                            <p:fltVal val="0"/>
                                          </p:val>
                                        </p:tav>
                                        <p:tav tm="100000">
                                          <p:val>
                                            <p:strVal val="#ppt_w"/>
                                          </p:val>
                                        </p:tav>
                                      </p:tavLst>
                                    </p:anim>
                                    <p:anim calcmode="lin" valueType="num">
                                      <p:cBhvr>
                                        <p:cTn id="26" dur="250" fill="hold"/>
                                        <p:tgtEl>
                                          <p:spTgt spid="40"/>
                                        </p:tgtEl>
                                        <p:attrNameLst>
                                          <p:attrName>ppt_h</p:attrName>
                                        </p:attrNameLst>
                                      </p:cBhvr>
                                      <p:tavLst>
                                        <p:tav tm="0">
                                          <p:val>
                                            <p:fltVal val="0"/>
                                          </p:val>
                                        </p:tav>
                                        <p:tav tm="100000">
                                          <p:val>
                                            <p:strVal val="#ppt_h"/>
                                          </p:val>
                                        </p:tav>
                                      </p:tavLst>
                                    </p:anim>
                                    <p:animEffect transition="in" filter="fade">
                                      <p:cBhvr>
                                        <p:cTn id="27" dur="250"/>
                                        <p:tgtEl>
                                          <p:spTgt spid="40"/>
                                        </p:tgtEl>
                                      </p:cBhvr>
                                    </p:animEffect>
                                  </p:childTnLst>
                                </p:cTn>
                              </p:par>
                            </p:childTnLst>
                          </p:cTn>
                        </p:par>
                        <p:par>
                          <p:cTn id="28" fill="hold">
                            <p:stCondLst>
                              <p:cond delay="1983"/>
                            </p:stCondLst>
                            <p:childTnLst>
                              <p:par>
                                <p:cTn id="29" presetID="53" presetClass="entr" presetSubtype="16" fill="hold" grpId="0" nodeType="afterEffect">
                                  <p:stCondLst>
                                    <p:cond delay="0"/>
                                  </p:stCondLst>
                                  <p:iterate type="lt">
                                    <p:tmPct val="4054"/>
                                  </p:iterate>
                                  <p:childTnLst>
                                    <p:set>
                                      <p:cBhvr>
                                        <p:cTn id="30" dur="1" fill="hold">
                                          <p:stCondLst>
                                            <p:cond delay="0"/>
                                          </p:stCondLst>
                                        </p:cTn>
                                        <p:tgtEl>
                                          <p:spTgt spid="39"/>
                                        </p:tgtEl>
                                        <p:attrNameLst>
                                          <p:attrName>style.visibility</p:attrName>
                                        </p:attrNameLst>
                                      </p:cBhvr>
                                      <p:to>
                                        <p:strVal val="visible"/>
                                      </p:to>
                                    </p:set>
                                    <p:anim calcmode="lin" valueType="num">
                                      <p:cBhvr>
                                        <p:cTn id="31" dur="250" fill="hold"/>
                                        <p:tgtEl>
                                          <p:spTgt spid="39"/>
                                        </p:tgtEl>
                                        <p:attrNameLst>
                                          <p:attrName>ppt_w</p:attrName>
                                        </p:attrNameLst>
                                      </p:cBhvr>
                                      <p:tavLst>
                                        <p:tav tm="0">
                                          <p:val>
                                            <p:fltVal val="0"/>
                                          </p:val>
                                        </p:tav>
                                        <p:tav tm="100000">
                                          <p:val>
                                            <p:strVal val="#ppt_w"/>
                                          </p:val>
                                        </p:tav>
                                      </p:tavLst>
                                    </p:anim>
                                    <p:anim calcmode="lin" valueType="num">
                                      <p:cBhvr>
                                        <p:cTn id="32" dur="250" fill="hold"/>
                                        <p:tgtEl>
                                          <p:spTgt spid="39"/>
                                        </p:tgtEl>
                                        <p:attrNameLst>
                                          <p:attrName>ppt_h</p:attrName>
                                        </p:attrNameLst>
                                      </p:cBhvr>
                                      <p:tavLst>
                                        <p:tav tm="0">
                                          <p:val>
                                            <p:fltVal val="0"/>
                                          </p:val>
                                        </p:tav>
                                        <p:tav tm="100000">
                                          <p:val>
                                            <p:strVal val="#ppt_h"/>
                                          </p:val>
                                        </p:tav>
                                      </p:tavLst>
                                    </p:anim>
                                    <p:animEffect transition="in" filter="fade">
                                      <p:cBhvr>
                                        <p:cTn id="33" dur="250"/>
                                        <p:tgtEl>
                                          <p:spTgt spid="39"/>
                                        </p:tgtEl>
                                      </p:cBhvr>
                                    </p:animEffect>
                                  </p:childTnLst>
                                </p:cTn>
                              </p:par>
                            </p:childTnLst>
                          </p:cTn>
                        </p:par>
                        <p:par>
                          <p:cTn id="34" fill="hold">
                            <p:stCondLst>
                              <p:cond delay="2466"/>
                            </p:stCondLst>
                            <p:childTnLst>
                              <p:par>
                                <p:cTn id="35" presetID="53" presetClass="entr" presetSubtype="16" fill="hold" grpId="0" nodeType="after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p:cTn id="37" dur="250" fill="hold"/>
                                        <p:tgtEl>
                                          <p:spTgt spid="42"/>
                                        </p:tgtEl>
                                        <p:attrNameLst>
                                          <p:attrName>ppt_w</p:attrName>
                                        </p:attrNameLst>
                                      </p:cBhvr>
                                      <p:tavLst>
                                        <p:tav tm="0">
                                          <p:val>
                                            <p:fltVal val="0"/>
                                          </p:val>
                                        </p:tav>
                                        <p:tav tm="100000">
                                          <p:val>
                                            <p:strVal val="#ppt_w"/>
                                          </p:val>
                                        </p:tav>
                                      </p:tavLst>
                                    </p:anim>
                                    <p:anim calcmode="lin" valueType="num">
                                      <p:cBhvr>
                                        <p:cTn id="38" dur="250" fill="hold"/>
                                        <p:tgtEl>
                                          <p:spTgt spid="42"/>
                                        </p:tgtEl>
                                        <p:attrNameLst>
                                          <p:attrName>ppt_h</p:attrName>
                                        </p:attrNameLst>
                                      </p:cBhvr>
                                      <p:tavLst>
                                        <p:tav tm="0">
                                          <p:val>
                                            <p:fltVal val="0"/>
                                          </p:val>
                                        </p:tav>
                                        <p:tav tm="100000">
                                          <p:val>
                                            <p:strVal val="#ppt_h"/>
                                          </p:val>
                                        </p:tav>
                                      </p:tavLst>
                                    </p:anim>
                                    <p:animEffect transition="in" filter="fade">
                                      <p:cBhvr>
                                        <p:cTn id="39" dur="250"/>
                                        <p:tgtEl>
                                          <p:spTgt spid="42"/>
                                        </p:tgtEl>
                                      </p:cBhvr>
                                    </p:animEffect>
                                  </p:childTnLst>
                                </p:cTn>
                              </p:par>
                            </p:childTnLst>
                          </p:cTn>
                        </p:par>
                        <p:par>
                          <p:cTn id="40" fill="hold">
                            <p:stCondLst>
                              <p:cond delay="2716"/>
                            </p:stCondLst>
                            <p:childTnLst>
                              <p:par>
                                <p:cTn id="41" presetID="53" presetClass="entr" presetSubtype="16" fill="hold" grpId="0" nodeType="afterEffect">
                                  <p:stCondLst>
                                    <p:cond delay="0"/>
                                  </p:stCondLst>
                                  <p:iterate type="lt">
                                    <p:tmPct val="4054"/>
                                  </p:iterate>
                                  <p:childTnLst>
                                    <p:set>
                                      <p:cBhvr>
                                        <p:cTn id="42" dur="1" fill="hold">
                                          <p:stCondLst>
                                            <p:cond delay="0"/>
                                          </p:stCondLst>
                                        </p:cTn>
                                        <p:tgtEl>
                                          <p:spTgt spid="41"/>
                                        </p:tgtEl>
                                        <p:attrNameLst>
                                          <p:attrName>style.visibility</p:attrName>
                                        </p:attrNameLst>
                                      </p:cBhvr>
                                      <p:to>
                                        <p:strVal val="visible"/>
                                      </p:to>
                                    </p:set>
                                    <p:anim calcmode="lin" valueType="num">
                                      <p:cBhvr>
                                        <p:cTn id="43" dur="250" fill="hold"/>
                                        <p:tgtEl>
                                          <p:spTgt spid="41"/>
                                        </p:tgtEl>
                                        <p:attrNameLst>
                                          <p:attrName>ppt_w</p:attrName>
                                        </p:attrNameLst>
                                      </p:cBhvr>
                                      <p:tavLst>
                                        <p:tav tm="0">
                                          <p:val>
                                            <p:fltVal val="0"/>
                                          </p:val>
                                        </p:tav>
                                        <p:tav tm="100000">
                                          <p:val>
                                            <p:strVal val="#ppt_w"/>
                                          </p:val>
                                        </p:tav>
                                      </p:tavLst>
                                    </p:anim>
                                    <p:anim calcmode="lin" valueType="num">
                                      <p:cBhvr>
                                        <p:cTn id="44" dur="250" fill="hold"/>
                                        <p:tgtEl>
                                          <p:spTgt spid="41"/>
                                        </p:tgtEl>
                                        <p:attrNameLst>
                                          <p:attrName>ppt_h</p:attrName>
                                        </p:attrNameLst>
                                      </p:cBhvr>
                                      <p:tavLst>
                                        <p:tav tm="0">
                                          <p:val>
                                            <p:fltVal val="0"/>
                                          </p:val>
                                        </p:tav>
                                        <p:tav tm="100000">
                                          <p:val>
                                            <p:strVal val="#ppt_h"/>
                                          </p:val>
                                        </p:tav>
                                      </p:tavLst>
                                    </p:anim>
                                    <p:animEffect transition="in" filter="fade">
                                      <p:cBhvr>
                                        <p:cTn id="45" dur="25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0" grpId="0"/>
      <p:bldP spid="41" grpId="0"/>
      <p:bldP spid="4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8ab81b07-6a51-44c0-86d9-00c2408833e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3987729" y="2307970"/>
            <a:ext cx="4246854" cy="2781323"/>
            <a:chOff x="3987729" y="1902856"/>
            <a:chExt cx="4246854" cy="2781323"/>
          </a:xfrm>
        </p:grpSpPr>
        <p:grpSp>
          <p:nvGrpSpPr>
            <p:cNvPr id="4" name="iṧļíḓê"/>
            <p:cNvGrpSpPr/>
            <p:nvPr/>
          </p:nvGrpSpPr>
          <p:grpSpPr>
            <a:xfrm>
              <a:off x="5070743" y="1902856"/>
              <a:ext cx="2100117" cy="2781323"/>
              <a:chOff x="14573250" y="3352800"/>
              <a:chExt cx="2124075" cy="2813050"/>
            </a:xfrm>
          </p:grpSpPr>
          <p:sp>
            <p:nvSpPr>
              <p:cNvPr id="22" name="i$1îḋe"/>
              <p:cNvSpPr>
                <a:spLocks/>
              </p:cNvSpPr>
              <p:nvPr/>
            </p:nvSpPr>
            <p:spPr bwMode="auto">
              <a:xfrm>
                <a:off x="14576425" y="3362325"/>
                <a:ext cx="2114550" cy="2803525"/>
              </a:xfrm>
              <a:custGeom>
                <a:avLst/>
                <a:gdLst>
                  <a:gd name="T0" fmla="*/ 1016 w 1332"/>
                  <a:gd name="T1" fmla="*/ 0 h 1766"/>
                  <a:gd name="T2" fmla="*/ 318 w 1332"/>
                  <a:gd name="T3" fmla="*/ 0 h 1766"/>
                  <a:gd name="T4" fmla="*/ 0 w 1332"/>
                  <a:gd name="T5" fmla="*/ 316 h 1766"/>
                  <a:gd name="T6" fmla="*/ 0 w 1332"/>
                  <a:gd name="T7" fmla="*/ 1448 h 1766"/>
                  <a:gd name="T8" fmla="*/ 318 w 1332"/>
                  <a:gd name="T9" fmla="*/ 1766 h 1766"/>
                  <a:gd name="T10" fmla="*/ 1016 w 1332"/>
                  <a:gd name="T11" fmla="*/ 1766 h 1766"/>
                  <a:gd name="T12" fmla="*/ 1332 w 1332"/>
                  <a:gd name="T13" fmla="*/ 1448 h 1766"/>
                  <a:gd name="T14" fmla="*/ 1332 w 1332"/>
                  <a:gd name="T15" fmla="*/ 316 h 1766"/>
                  <a:gd name="T16" fmla="*/ 1016 w 1332"/>
                  <a:gd name="T17" fmla="*/ 0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2" h="1766">
                    <a:moveTo>
                      <a:pt x="1016" y="0"/>
                    </a:moveTo>
                    <a:lnTo>
                      <a:pt x="318" y="0"/>
                    </a:lnTo>
                    <a:lnTo>
                      <a:pt x="0" y="316"/>
                    </a:lnTo>
                    <a:lnTo>
                      <a:pt x="0" y="1448"/>
                    </a:lnTo>
                    <a:lnTo>
                      <a:pt x="318" y="1766"/>
                    </a:lnTo>
                    <a:lnTo>
                      <a:pt x="1016" y="1766"/>
                    </a:lnTo>
                    <a:lnTo>
                      <a:pt x="1332" y="1448"/>
                    </a:lnTo>
                    <a:lnTo>
                      <a:pt x="1332" y="316"/>
                    </a:lnTo>
                    <a:lnTo>
                      <a:pt x="1016" y="0"/>
                    </a:lnTo>
                    <a:close/>
                  </a:path>
                </a:pathLst>
              </a:custGeom>
              <a:solidFill>
                <a:srgbClr val="594E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600">
                  <a:cs typeface="+mn-ea"/>
                  <a:sym typeface="+mn-lt"/>
                </a:endParaRPr>
              </a:p>
            </p:txBody>
          </p:sp>
          <p:sp>
            <p:nvSpPr>
              <p:cNvPr id="23" name="îś1îḋé"/>
              <p:cNvSpPr>
                <a:spLocks/>
              </p:cNvSpPr>
              <p:nvPr/>
            </p:nvSpPr>
            <p:spPr bwMode="auto">
              <a:xfrm>
                <a:off x="14573250" y="3857625"/>
                <a:ext cx="514350" cy="1803400"/>
              </a:xfrm>
              <a:custGeom>
                <a:avLst/>
                <a:gdLst>
                  <a:gd name="T0" fmla="*/ 324 w 324"/>
                  <a:gd name="T1" fmla="*/ 154 h 1136"/>
                  <a:gd name="T2" fmla="*/ 0 w 324"/>
                  <a:gd name="T3" fmla="*/ 0 h 1136"/>
                  <a:gd name="T4" fmla="*/ 0 w 324"/>
                  <a:gd name="T5" fmla="*/ 1136 h 1136"/>
                  <a:gd name="T6" fmla="*/ 324 w 324"/>
                  <a:gd name="T7" fmla="*/ 982 h 1136"/>
                  <a:gd name="T8" fmla="*/ 324 w 324"/>
                  <a:gd name="T9" fmla="*/ 154 h 1136"/>
                </a:gdLst>
                <a:ahLst/>
                <a:cxnLst>
                  <a:cxn ang="0">
                    <a:pos x="T0" y="T1"/>
                  </a:cxn>
                  <a:cxn ang="0">
                    <a:pos x="T2" y="T3"/>
                  </a:cxn>
                  <a:cxn ang="0">
                    <a:pos x="T4" y="T5"/>
                  </a:cxn>
                  <a:cxn ang="0">
                    <a:pos x="T6" y="T7"/>
                  </a:cxn>
                  <a:cxn ang="0">
                    <a:pos x="T8" y="T9"/>
                  </a:cxn>
                </a:cxnLst>
                <a:rect l="0" t="0" r="r" b="b"/>
                <a:pathLst>
                  <a:path w="324" h="1136">
                    <a:moveTo>
                      <a:pt x="324" y="154"/>
                    </a:moveTo>
                    <a:lnTo>
                      <a:pt x="0" y="0"/>
                    </a:lnTo>
                    <a:lnTo>
                      <a:pt x="0" y="1136"/>
                    </a:lnTo>
                    <a:lnTo>
                      <a:pt x="324" y="982"/>
                    </a:lnTo>
                    <a:lnTo>
                      <a:pt x="324" y="15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600">
                  <a:cs typeface="+mn-ea"/>
                  <a:sym typeface="+mn-lt"/>
                </a:endParaRPr>
              </a:p>
            </p:txBody>
          </p:sp>
          <p:sp>
            <p:nvSpPr>
              <p:cNvPr id="24" name="îŝlïdè"/>
              <p:cNvSpPr>
                <a:spLocks/>
              </p:cNvSpPr>
              <p:nvPr/>
            </p:nvSpPr>
            <p:spPr bwMode="auto">
              <a:xfrm>
                <a:off x="15078075" y="3352800"/>
                <a:ext cx="1114425" cy="504825"/>
              </a:xfrm>
              <a:custGeom>
                <a:avLst/>
                <a:gdLst>
                  <a:gd name="T0" fmla="*/ 542 w 702"/>
                  <a:gd name="T1" fmla="*/ 318 h 318"/>
                  <a:gd name="T2" fmla="*/ 702 w 702"/>
                  <a:gd name="T3" fmla="*/ 0 h 318"/>
                  <a:gd name="T4" fmla="*/ 0 w 702"/>
                  <a:gd name="T5" fmla="*/ 0 h 318"/>
                  <a:gd name="T6" fmla="*/ 160 w 702"/>
                  <a:gd name="T7" fmla="*/ 318 h 318"/>
                  <a:gd name="T8" fmla="*/ 542 w 702"/>
                  <a:gd name="T9" fmla="*/ 318 h 318"/>
                </a:gdLst>
                <a:ahLst/>
                <a:cxnLst>
                  <a:cxn ang="0">
                    <a:pos x="T0" y="T1"/>
                  </a:cxn>
                  <a:cxn ang="0">
                    <a:pos x="T2" y="T3"/>
                  </a:cxn>
                  <a:cxn ang="0">
                    <a:pos x="T4" y="T5"/>
                  </a:cxn>
                  <a:cxn ang="0">
                    <a:pos x="T6" y="T7"/>
                  </a:cxn>
                  <a:cxn ang="0">
                    <a:pos x="T8" y="T9"/>
                  </a:cxn>
                </a:cxnLst>
                <a:rect l="0" t="0" r="r" b="b"/>
                <a:pathLst>
                  <a:path w="702" h="318">
                    <a:moveTo>
                      <a:pt x="542" y="318"/>
                    </a:moveTo>
                    <a:lnTo>
                      <a:pt x="702" y="0"/>
                    </a:lnTo>
                    <a:lnTo>
                      <a:pt x="0" y="0"/>
                    </a:lnTo>
                    <a:lnTo>
                      <a:pt x="160" y="318"/>
                    </a:lnTo>
                    <a:lnTo>
                      <a:pt x="542" y="318"/>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600">
                  <a:cs typeface="+mn-ea"/>
                  <a:sym typeface="+mn-lt"/>
                </a:endParaRPr>
              </a:p>
            </p:txBody>
          </p:sp>
          <p:sp>
            <p:nvSpPr>
              <p:cNvPr id="25" name="íşḷîḓè"/>
              <p:cNvSpPr>
                <a:spLocks/>
              </p:cNvSpPr>
              <p:nvPr/>
            </p:nvSpPr>
            <p:spPr bwMode="auto">
              <a:xfrm>
                <a:off x="15938500" y="3352800"/>
                <a:ext cx="758825" cy="749300"/>
              </a:xfrm>
              <a:custGeom>
                <a:avLst/>
                <a:gdLst>
                  <a:gd name="T0" fmla="*/ 154 w 478"/>
                  <a:gd name="T1" fmla="*/ 472 h 472"/>
                  <a:gd name="T2" fmla="*/ 478 w 478"/>
                  <a:gd name="T3" fmla="*/ 318 h 472"/>
                  <a:gd name="T4" fmla="*/ 160 w 478"/>
                  <a:gd name="T5" fmla="*/ 0 h 472"/>
                  <a:gd name="T6" fmla="*/ 0 w 478"/>
                  <a:gd name="T7" fmla="*/ 318 h 472"/>
                  <a:gd name="T8" fmla="*/ 154 w 478"/>
                  <a:gd name="T9" fmla="*/ 472 h 472"/>
                </a:gdLst>
                <a:ahLst/>
                <a:cxnLst>
                  <a:cxn ang="0">
                    <a:pos x="T0" y="T1"/>
                  </a:cxn>
                  <a:cxn ang="0">
                    <a:pos x="T2" y="T3"/>
                  </a:cxn>
                  <a:cxn ang="0">
                    <a:pos x="T4" y="T5"/>
                  </a:cxn>
                  <a:cxn ang="0">
                    <a:pos x="T6" y="T7"/>
                  </a:cxn>
                  <a:cxn ang="0">
                    <a:pos x="T8" y="T9"/>
                  </a:cxn>
                </a:cxnLst>
                <a:rect l="0" t="0" r="r" b="b"/>
                <a:pathLst>
                  <a:path w="478" h="472">
                    <a:moveTo>
                      <a:pt x="154" y="472"/>
                    </a:moveTo>
                    <a:lnTo>
                      <a:pt x="478" y="318"/>
                    </a:lnTo>
                    <a:lnTo>
                      <a:pt x="160" y="0"/>
                    </a:lnTo>
                    <a:lnTo>
                      <a:pt x="0" y="318"/>
                    </a:lnTo>
                    <a:lnTo>
                      <a:pt x="154" y="472"/>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600">
                  <a:cs typeface="+mn-ea"/>
                  <a:sym typeface="+mn-lt"/>
                </a:endParaRPr>
              </a:p>
            </p:txBody>
          </p:sp>
          <p:sp>
            <p:nvSpPr>
              <p:cNvPr id="26" name="iṩḻïḑè"/>
              <p:cNvSpPr>
                <a:spLocks/>
              </p:cNvSpPr>
              <p:nvPr/>
            </p:nvSpPr>
            <p:spPr bwMode="auto">
              <a:xfrm>
                <a:off x="14573250" y="3352800"/>
                <a:ext cx="758825" cy="749300"/>
              </a:xfrm>
              <a:custGeom>
                <a:avLst/>
                <a:gdLst>
                  <a:gd name="T0" fmla="*/ 478 w 478"/>
                  <a:gd name="T1" fmla="*/ 318 h 472"/>
                  <a:gd name="T2" fmla="*/ 318 w 478"/>
                  <a:gd name="T3" fmla="*/ 0 h 472"/>
                  <a:gd name="T4" fmla="*/ 0 w 478"/>
                  <a:gd name="T5" fmla="*/ 318 h 472"/>
                  <a:gd name="T6" fmla="*/ 324 w 478"/>
                  <a:gd name="T7" fmla="*/ 472 h 472"/>
                  <a:gd name="T8" fmla="*/ 478 w 478"/>
                  <a:gd name="T9" fmla="*/ 318 h 472"/>
                </a:gdLst>
                <a:ahLst/>
                <a:cxnLst>
                  <a:cxn ang="0">
                    <a:pos x="T0" y="T1"/>
                  </a:cxn>
                  <a:cxn ang="0">
                    <a:pos x="T2" y="T3"/>
                  </a:cxn>
                  <a:cxn ang="0">
                    <a:pos x="T4" y="T5"/>
                  </a:cxn>
                  <a:cxn ang="0">
                    <a:pos x="T6" y="T7"/>
                  </a:cxn>
                  <a:cxn ang="0">
                    <a:pos x="T8" y="T9"/>
                  </a:cxn>
                </a:cxnLst>
                <a:rect l="0" t="0" r="r" b="b"/>
                <a:pathLst>
                  <a:path w="478" h="472">
                    <a:moveTo>
                      <a:pt x="478" y="318"/>
                    </a:moveTo>
                    <a:lnTo>
                      <a:pt x="318" y="0"/>
                    </a:lnTo>
                    <a:lnTo>
                      <a:pt x="0" y="318"/>
                    </a:lnTo>
                    <a:lnTo>
                      <a:pt x="324" y="472"/>
                    </a:lnTo>
                    <a:lnTo>
                      <a:pt x="478" y="318"/>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600">
                  <a:cs typeface="+mn-ea"/>
                  <a:sym typeface="+mn-lt"/>
                </a:endParaRPr>
              </a:p>
            </p:txBody>
          </p:sp>
          <p:sp>
            <p:nvSpPr>
              <p:cNvPr id="27" name="iSļïďè"/>
              <p:cNvSpPr>
                <a:spLocks/>
              </p:cNvSpPr>
              <p:nvPr/>
            </p:nvSpPr>
            <p:spPr bwMode="auto">
              <a:xfrm>
                <a:off x="15938500" y="5416550"/>
                <a:ext cx="758825" cy="749300"/>
              </a:xfrm>
              <a:custGeom>
                <a:avLst/>
                <a:gdLst>
                  <a:gd name="T0" fmla="*/ 0 w 478"/>
                  <a:gd name="T1" fmla="*/ 152 h 472"/>
                  <a:gd name="T2" fmla="*/ 160 w 478"/>
                  <a:gd name="T3" fmla="*/ 472 h 472"/>
                  <a:gd name="T4" fmla="*/ 478 w 478"/>
                  <a:gd name="T5" fmla="*/ 154 h 472"/>
                  <a:gd name="T6" fmla="*/ 154 w 478"/>
                  <a:gd name="T7" fmla="*/ 0 h 472"/>
                  <a:gd name="T8" fmla="*/ 0 w 478"/>
                  <a:gd name="T9" fmla="*/ 152 h 472"/>
                </a:gdLst>
                <a:ahLst/>
                <a:cxnLst>
                  <a:cxn ang="0">
                    <a:pos x="T0" y="T1"/>
                  </a:cxn>
                  <a:cxn ang="0">
                    <a:pos x="T2" y="T3"/>
                  </a:cxn>
                  <a:cxn ang="0">
                    <a:pos x="T4" y="T5"/>
                  </a:cxn>
                  <a:cxn ang="0">
                    <a:pos x="T6" y="T7"/>
                  </a:cxn>
                  <a:cxn ang="0">
                    <a:pos x="T8" y="T9"/>
                  </a:cxn>
                </a:cxnLst>
                <a:rect l="0" t="0" r="r" b="b"/>
                <a:pathLst>
                  <a:path w="478" h="472">
                    <a:moveTo>
                      <a:pt x="0" y="152"/>
                    </a:moveTo>
                    <a:lnTo>
                      <a:pt x="160" y="472"/>
                    </a:lnTo>
                    <a:lnTo>
                      <a:pt x="478" y="154"/>
                    </a:lnTo>
                    <a:lnTo>
                      <a:pt x="154" y="0"/>
                    </a:lnTo>
                    <a:lnTo>
                      <a:pt x="0" y="152"/>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600">
                  <a:cs typeface="+mn-ea"/>
                  <a:sym typeface="+mn-lt"/>
                </a:endParaRPr>
              </a:p>
            </p:txBody>
          </p:sp>
          <p:sp>
            <p:nvSpPr>
              <p:cNvPr id="28" name="iṧḷíḋè"/>
              <p:cNvSpPr>
                <a:spLocks/>
              </p:cNvSpPr>
              <p:nvPr/>
            </p:nvSpPr>
            <p:spPr bwMode="auto">
              <a:xfrm>
                <a:off x="16182975" y="3857625"/>
                <a:ext cx="514350" cy="1803400"/>
              </a:xfrm>
              <a:custGeom>
                <a:avLst/>
                <a:gdLst>
                  <a:gd name="T0" fmla="*/ 0 w 324"/>
                  <a:gd name="T1" fmla="*/ 154 h 1136"/>
                  <a:gd name="T2" fmla="*/ 0 w 324"/>
                  <a:gd name="T3" fmla="*/ 982 h 1136"/>
                  <a:gd name="T4" fmla="*/ 324 w 324"/>
                  <a:gd name="T5" fmla="*/ 1136 h 1136"/>
                  <a:gd name="T6" fmla="*/ 324 w 324"/>
                  <a:gd name="T7" fmla="*/ 0 h 1136"/>
                  <a:gd name="T8" fmla="*/ 0 w 324"/>
                  <a:gd name="T9" fmla="*/ 154 h 1136"/>
                </a:gdLst>
                <a:ahLst/>
                <a:cxnLst>
                  <a:cxn ang="0">
                    <a:pos x="T0" y="T1"/>
                  </a:cxn>
                  <a:cxn ang="0">
                    <a:pos x="T2" y="T3"/>
                  </a:cxn>
                  <a:cxn ang="0">
                    <a:pos x="T4" y="T5"/>
                  </a:cxn>
                  <a:cxn ang="0">
                    <a:pos x="T6" y="T7"/>
                  </a:cxn>
                  <a:cxn ang="0">
                    <a:pos x="T8" y="T9"/>
                  </a:cxn>
                </a:cxnLst>
                <a:rect l="0" t="0" r="r" b="b"/>
                <a:pathLst>
                  <a:path w="324" h="1136">
                    <a:moveTo>
                      <a:pt x="0" y="154"/>
                    </a:moveTo>
                    <a:lnTo>
                      <a:pt x="0" y="982"/>
                    </a:lnTo>
                    <a:lnTo>
                      <a:pt x="324" y="1136"/>
                    </a:lnTo>
                    <a:lnTo>
                      <a:pt x="324" y="0"/>
                    </a:lnTo>
                    <a:lnTo>
                      <a:pt x="0" y="15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600">
                  <a:cs typeface="+mn-ea"/>
                  <a:sym typeface="+mn-lt"/>
                </a:endParaRPr>
              </a:p>
            </p:txBody>
          </p:sp>
          <p:sp>
            <p:nvSpPr>
              <p:cNvPr id="29" name="í$ľíďé"/>
              <p:cNvSpPr>
                <a:spLocks/>
              </p:cNvSpPr>
              <p:nvPr/>
            </p:nvSpPr>
            <p:spPr bwMode="auto">
              <a:xfrm>
                <a:off x="14573250" y="5416550"/>
                <a:ext cx="758825" cy="749300"/>
              </a:xfrm>
              <a:custGeom>
                <a:avLst/>
                <a:gdLst>
                  <a:gd name="T0" fmla="*/ 324 w 478"/>
                  <a:gd name="T1" fmla="*/ 0 h 472"/>
                  <a:gd name="T2" fmla="*/ 0 w 478"/>
                  <a:gd name="T3" fmla="*/ 154 h 472"/>
                  <a:gd name="T4" fmla="*/ 318 w 478"/>
                  <a:gd name="T5" fmla="*/ 472 h 472"/>
                  <a:gd name="T6" fmla="*/ 478 w 478"/>
                  <a:gd name="T7" fmla="*/ 152 h 472"/>
                  <a:gd name="T8" fmla="*/ 324 w 478"/>
                  <a:gd name="T9" fmla="*/ 0 h 472"/>
                </a:gdLst>
                <a:ahLst/>
                <a:cxnLst>
                  <a:cxn ang="0">
                    <a:pos x="T0" y="T1"/>
                  </a:cxn>
                  <a:cxn ang="0">
                    <a:pos x="T2" y="T3"/>
                  </a:cxn>
                  <a:cxn ang="0">
                    <a:pos x="T4" y="T5"/>
                  </a:cxn>
                  <a:cxn ang="0">
                    <a:pos x="T6" y="T7"/>
                  </a:cxn>
                  <a:cxn ang="0">
                    <a:pos x="T8" y="T9"/>
                  </a:cxn>
                </a:cxnLst>
                <a:rect l="0" t="0" r="r" b="b"/>
                <a:pathLst>
                  <a:path w="478" h="472">
                    <a:moveTo>
                      <a:pt x="324" y="0"/>
                    </a:moveTo>
                    <a:lnTo>
                      <a:pt x="0" y="154"/>
                    </a:lnTo>
                    <a:lnTo>
                      <a:pt x="318" y="472"/>
                    </a:lnTo>
                    <a:lnTo>
                      <a:pt x="478" y="152"/>
                    </a:lnTo>
                    <a:lnTo>
                      <a:pt x="324"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600">
                  <a:cs typeface="+mn-ea"/>
                  <a:sym typeface="+mn-lt"/>
                </a:endParaRPr>
              </a:p>
            </p:txBody>
          </p:sp>
          <p:sp>
            <p:nvSpPr>
              <p:cNvPr id="30" name="iṣḻiďé"/>
              <p:cNvSpPr>
                <a:spLocks/>
              </p:cNvSpPr>
              <p:nvPr/>
            </p:nvSpPr>
            <p:spPr bwMode="auto">
              <a:xfrm>
                <a:off x="15078075" y="5657850"/>
                <a:ext cx="1114425" cy="508000"/>
              </a:xfrm>
              <a:custGeom>
                <a:avLst/>
                <a:gdLst>
                  <a:gd name="T0" fmla="*/ 160 w 702"/>
                  <a:gd name="T1" fmla="*/ 0 h 320"/>
                  <a:gd name="T2" fmla="*/ 0 w 702"/>
                  <a:gd name="T3" fmla="*/ 320 h 320"/>
                  <a:gd name="T4" fmla="*/ 702 w 702"/>
                  <a:gd name="T5" fmla="*/ 320 h 320"/>
                  <a:gd name="T6" fmla="*/ 542 w 702"/>
                  <a:gd name="T7" fmla="*/ 0 h 320"/>
                  <a:gd name="T8" fmla="*/ 160 w 702"/>
                  <a:gd name="T9" fmla="*/ 0 h 320"/>
                </a:gdLst>
                <a:ahLst/>
                <a:cxnLst>
                  <a:cxn ang="0">
                    <a:pos x="T0" y="T1"/>
                  </a:cxn>
                  <a:cxn ang="0">
                    <a:pos x="T2" y="T3"/>
                  </a:cxn>
                  <a:cxn ang="0">
                    <a:pos x="T4" y="T5"/>
                  </a:cxn>
                  <a:cxn ang="0">
                    <a:pos x="T6" y="T7"/>
                  </a:cxn>
                  <a:cxn ang="0">
                    <a:pos x="T8" y="T9"/>
                  </a:cxn>
                </a:cxnLst>
                <a:rect l="0" t="0" r="r" b="b"/>
                <a:pathLst>
                  <a:path w="702" h="320">
                    <a:moveTo>
                      <a:pt x="160" y="0"/>
                    </a:moveTo>
                    <a:lnTo>
                      <a:pt x="0" y="320"/>
                    </a:lnTo>
                    <a:lnTo>
                      <a:pt x="702" y="320"/>
                    </a:lnTo>
                    <a:lnTo>
                      <a:pt x="542" y="0"/>
                    </a:lnTo>
                    <a:lnTo>
                      <a:pt x="160"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600">
                  <a:cs typeface="+mn-ea"/>
                  <a:sym typeface="+mn-lt"/>
                </a:endParaRPr>
              </a:p>
            </p:txBody>
          </p:sp>
          <p:sp>
            <p:nvSpPr>
              <p:cNvPr id="31" name="îṥľïḍê"/>
              <p:cNvSpPr>
                <a:spLocks/>
              </p:cNvSpPr>
              <p:nvPr/>
            </p:nvSpPr>
            <p:spPr bwMode="auto">
              <a:xfrm>
                <a:off x="15087600" y="3857625"/>
                <a:ext cx="1095375" cy="1800225"/>
              </a:xfrm>
              <a:custGeom>
                <a:avLst/>
                <a:gdLst>
                  <a:gd name="T0" fmla="*/ 154 w 690"/>
                  <a:gd name="T1" fmla="*/ 0 h 1134"/>
                  <a:gd name="T2" fmla="*/ 0 w 690"/>
                  <a:gd name="T3" fmla="*/ 154 h 1134"/>
                  <a:gd name="T4" fmla="*/ 0 w 690"/>
                  <a:gd name="T5" fmla="*/ 982 h 1134"/>
                  <a:gd name="T6" fmla="*/ 154 w 690"/>
                  <a:gd name="T7" fmla="*/ 1134 h 1134"/>
                  <a:gd name="T8" fmla="*/ 536 w 690"/>
                  <a:gd name="T9" fmla="*/ 1134 h 1134"/>
                  <a:gd name="T10" fmla="*/ 690 w 690"/>
                  <a:gd name="T11" fmla="*/ 982 h 1134"/>
                  <a:gd name="T12" fmla="*/ 690 w 690"/>
                  <a:gd name="T13" fmla="*/ 154 h 1134"/>
                  <a:gd name="T14" fmla="*/ 536 w 690"/>
                  <a:gd name="T15" fmla="*/ 0 h 1134"/>
                  <a:gd name="T16" fmla="*/ 154 w 690"/>
                  <a:gd name="T17" fmla="*/ 0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0" h="1134">
                    <a:moveTo>
                      <a:pt x="154" y="0"/>
                    </a:moveTo>
                    <a:lnTo>
                      <a:pt x="0" y="154"/>
                    </a:lnTo>
                    <a:lnTo>
                      <a:pt x="0" y="982"/>
                    </a:lnTo>
                    <a:lnTo>
                      <a:pt x="154" y="1134"/>
                    </a:lnTo>
                    <a:lnTo>
                      <a:pt x="536" y="1134"/>
                    </a:lnTo>
                    <a:lnTo>
                      <a:pt x="690" y="982"/>
                    </a:lnTo>
                    <a:lnTo>
                      <a:pt x="690" y="154"/>
                    </a:lnTo>
                    <a:lnTo>
                      <a:pt x="536" y="0"/>
                    </a:lnTo>
                    <a:lnTo>
                      <a:pt x="154" y="0"/>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600">
                  <a:cs typeface="+mn-ea"/>
                  <a:sym typeface="+mn-lt"/>
                </a:endParaRPr>
              </a:p>
            </p:txBody>
          </p:sp>
        </p:grpSp>
        <p:sp>
          <p:nvSpPr>
            <p:cNvPr id="5" name="iṧḷîḑe"/>
            <p:cNvSpPr/>
            <p:nvPr/>
          </p:nvSpPr>
          <p:spPr>
            <a:xfrm>
              <a:off x="7905525" y="1927372"/>
              <a:ext cx="329058" cy="32905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cs typeface="+mn-ea"/>
                <a:sym typeface="+mn-lt"/>
              </a:endParaRPr>
            </a:p>
          </p:txBody>
        </p:sp>
        <p:sp>
          <p:nvSpPr>
            <p:cNvPr id="7" name="ïṧļíḓê"/>
            <p:cNvSpPr/>
            <p:nvPr/>
          </p:nvSpPr>
          <p:spPr>
            <a:xfrm>
              <a:off x="3987729" y="1913873"/>
              <a:ext cx="329058" cy="32905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cs typeface="+mn-ea"/>
                <a:sym typeface="+mn-lt"/>
              </a:endParaRPr>
            </a:p>
          </p:txBody>
        </p:sp>
        <p:sp>
          <p:nvSpPr>
            <p:cNvPr id="9" name="îṣļide"/>
            <p:cNvSpPr/>
            <p:nvPr/>
          </p:nvSpPr>
          <p:spPr>
            <a:xfrm>
              <a:off x="7905525" y="3352512"/>
              <a:ext cx="329058" cy="32905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cs typeface="+mn-ea"/>
                <a:sym typeface="+mn-lt"/>
              </a:endParaRPr>
            </a:p>
          </p:txBody>
        </p:sp>
        <p:sp>
          <p:nvSpPr>
            <p:cNvPr id="11" name="íš1îḋé"/>
            <p:cNvSpPr/>
            <p:nvPr/>
          </p:nvSpPr>
          <p:spPr>
            <a:xfrm>
              <a:off x="3987729" y="3339013"/>
              <a:ext cx="329058" cy="32905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cs typeface="+mn-ea"/>
                <a:sym typeface="+mn-lt"/>
              </a:endParaRPr>
            </a:p>
          </p:txBody>
        </p:sp>
      </p:grpSp>
      <p:sp>
        <p:nvSpPr>
          <p:cNvPr id="34" name="Rectangle 29">
            <a:extLst>
              <a:ext uri="{FF2B5EF4-FFF2-40B4-BE49-F238E27FC236}">
                <a16:creationId xmlns:a16="http://schemas.microsoft.com/office/drawing/2014/main" id="{2715801A-5B51-44E6-8072-F3AB9A36291B}"/>
              </a:ext>
            </a:extLst>
          </p:cNvPr>
          <p:cNvSpPr/>
          <p:nvPr/>
        </p:nvSpPr>
        <p:spPr>
          <a:xfrm>
            <a:off x="1472731" y="2818464"/>
            <a:ext cx="2010046" cy="923330"/>
          </a:xfrm>
          <a:prstGeom prst="rect">
            <a:avLst/>
          </a:prstGeom>
        </p:spPr>
        <p:txBody>
          <a:bodyPr wrap="square">
            <a:spAutoFit/>
          </a:bodyPr>
          <a:lstStyle/>
          <a:p>
            <a:pPr>
              <a:lnSpc>
                <a:spcPct val="150000"/>
              </a:lnSpc>
              <a:spcBef>
                <a:spcPts val="0"/>
              </a:spcBef>
              <a:spcAft>
                <a:spcPts val="0"/>
              </a:spcAft>
              <a:buNone/>
            </a:pPr>
            <a:r>
              <a:rPr lang="zh-CN" altLang="en-US" sz="1200" dirty="0">
                <a:solidFill>
                  <a:schemeClr val="tx1">
                    <a:lumMod val="75000"/>
                  </a:schemeClr>
                </a:solidFill>
                <a:latin typeface="微软雅黑" panose="020B0503020204020204" pitchFamily="34" charset="-122"/>
                <a:ea typeface="微软雅黑" panose="020B0503020204020204" pitchFamily="34" charset="-122"/>
              </a:rPr>
              <a:t>输入替换内容目录标题文字输入替换内容目录标题文字</a:t>
            </a:r>
            <a:endParaRPr lang="en-US" altLang="zh-CN" sz="1200" b="1" dirty="0">
              <a:solidFill>
                <a:schemeClr val="tx1">
                  <a:lumMod val="75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p:txBody>
      </p:sp>
      <p:sp>
        <p:nvSpPr>
          <p:cNvPr id="35" name="Rectangle 30">
            <a:extLst>
              <a:ext uri="{FF2B5EF4-FFF2-40B4-BE49-F238E27FC236}">
                <a16:creationId xmlns:a16="http://schemas.microsoft.com/office/drawing/2014/main" id="{FAF5198E-A105-4D28-8487-B947B48D99D6}"/>
              </a:ext>
            </a:extLst>
          </p:cNvPr>
          <p:cNvSpPr/>
          <p:nvPr/>
        </p:nvSpPr>
        <p:spPr>
          <a:xfrm>
            <a:off x="1472732" y="2478139"/>
            <a:ext cx="1092444" cy="338554"/>
          </a:xfrm>
          <a:prstGeom prst="rect">
            <a:avLst/>
          </a:prstGeom>
        </p:spPr>
        <p:txBody>
          <a:bodyPr wrap="square">
            <a:spAutoFit/>
          </a:bodyPr>
          <a:lstStyle/>
          <a:p>
            <a:r>
              <a:rPr lang="zh-CN" altLang="en-US" sz="1600" b="1" dirty="0">
                <a:solidFill>
                  <a:schemeClr val="tx1">
                    <a:lumMod val="75000"/>
                  </a:schemeClr>
                </a:solidFill>
                <a:latin typeface="微软雅黑" panose="020B0503020204020204" pitchFamily="34" charset="-122"/>
                <a:ea typeface="微软雅黑" panose="020B0503020204020204" pitchFamily="34" charset="-122"/>
                <a:cs typeface="Open Sans" pitchFamily="34" charset="0"/>
              </a:rPr>
              <a:t>输入标题</a:t>
            </a:r>
            <a:endParaRPr lang="en-US" sz="1600" b="1" dirty="0">
              <a:solidFill>
                <a:schemeClr val="tx1">
                  <a:lumMod val="75000"/>
                </a:schemeClr>
              </a:solidFill>
              <a:latin typeface="微软雅黑" panose="020B0503020204020204" pitchFamily="34" charset="-122"/>
              <a:ea typeface="微软雅黑" panose="020B0503020204020204" pitchFamily="34" charset="-122"/>
              <a:cs typeface="Open Sans" pitchFamily="34" charset="0"/>
            </a:endParaRPr>
          </a:p>
        </p:txBody>
      </p:sp>
      <p:sp>
        <p:nvSpPr>
          <p:cNvPr id="36" name="Rectangle 29">
            <a:extLst>
              <a:ext uri="{FF2B5EF4-FFF2-40B4-BE49-F238E27FC236}">
                <a16:creationId xmlns:a16="http://schemas.microsoft.com/office/drawing/2014/main" id="{4A42109F-FF70-40E7-B4BB-09762C6A256A}"/>
              </a:ext>
            </a:extLst>
          </p:cNvPr>
          <p:cNvSpPr/>
          <p:nvPr/>
        </p:nvSpPr>
        <p:spPr>
          <a:xfrm>
            <a:off x="8799255" y="2836917"/>
            <a:ext cx="2010046" cy="923330"/>
          </a:xfrm>
          <a:prstGeom prst="rect">
            <a:avLst/>
          </a:prstGeom>
        </p:spPr>
        <p:txBody>
          <a:bodyPr wrap="square">
            <a:spAutoFit/>
          </a:bodyPr>
          <a:lstStyle/>
          <a:p>
            <a:pPr>
              <a:lnSpc>
                <a:spcPct val="150000"/>
              </a:lnSpc>
              <a:spcBef>
                <a:spcPts val="0"/>
              </a:spcBef>
              <a:spcAft>
                <a:spcPts val="0"/>
              </a:spcAft>
              <a:buNone/>
            </a:pPr>
            <a:r>
              <a:rPr lang="zh-CN" altLang="en-US" sz="1200" dirty="0">
                <a:solidFill>
                  <a:schemeClr val="tx1">
                    <a:lumMod val="75000"/>
                  </a:schemeClr>
                </a:solidFill>
                <a:latin typeface="微软雅黑" panose="020B0503020204020204" pitchFamily="34" charset="-122"/>
                <a:ea typeface="微软雅黑" panose="020B0503020204020204" pitchFamily="34" charset="-122"/>
              </a:rPr>
              <a:t>输入替换内容目录标题文字输入替换内容目录标题文字</a:t>
            </a:r>
            <a:endParaRPr lang="en-US" altLang="zh-CN" sz="1200" b="1" dirty="0">
              <a:solidFill>
                <a:schemeClr val="tx1">
                  <a:lumMod val="75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p:txBody>
      </p:sp>
      <p:sp>
        <p:nvSpPr>
          <p:cNvPr id="37" name="Rectangle 30">
            <a:extLst>
              <a:ext uri="{FF2B5EF4-FFF2-40B4-BE49-F238E27FC236}">
                <a16:creationId xmlns:a16="http://schemas.microsoft.com/office/drawing/2014/main" id="{D9C47849-4522-467D-BBC3-B756F5F95545}"/>
              </a:ext>
            </a:extLst>
          </p:cNvPr>
          <p:cNvSpPr/>
          <p:nvPr/>
        </p:nvSpPr>
        <p:spPr>
          <a:xfrm>
            <a:off x="8799256" y="2496592"/>
            <a:ext cx="1092444" cy="338554"/>
          </a:xfrm>
          <a:prstGeom prst="rect">
            <a:avLst/>
          </a:prstGeom>
        </p:spPr>
        <p:txBody>
          <a:bodyPr wrap="square">
            <a:spAutoFit/>
          </a:bodyPr>
          <a:lstStyle/>
          <a:p>
            <a:r>
              <a:rPr lang="zh-CN" altLang="en-US" sz="1600" b="1" dirty="0">
                <a:solidFill>
                  <a:schemeClr val="tx1">
                    <a:lumMod val="75000"/>
                  </a:schemeClr>
                </a:solidFill>
                <a:latin typeface="微软雅黑" panose="020B0503020204020204" pitchFamily="34" charset="-122"/>
                <a:ea typeface="微软雅黑" panose="020B0503020204020204" pitchFamily="34" charset="-122"/>
                <a:cs typeface="Open Sans" pitchFamily="34" charset="0"/>
              </a:rPr>
              <a:t>输入标题</a:t>
            </a:r>
            <a:endParaRPr lang="en-US" sz="1600" b="1" dirty="0">
              <a:solidFill>
                <a:schemeClr val="tx1">
                  <a:lumMod val="75000"/>
                </a:schemeClr>
              </a:solidFill>
              <a:latin typeface="微软雅黑" panose="020B0503020204020204" pitchFamily="34" charset="-122"/>
              <a:ea typeface="微软雅黑" panose="020B0503020204020204" pitchFamily="34" charset="-122"/>
              <a:cs typeface="Open Sans" pitchFamily="34" charset="0"/>
            </a:endParaRPr>
          </a:p>
        </p:txBody>
      </p:sp>
      <p:sp>
        <p:nvSpPr>
          <p:cNvPr id="38" name="Rectangle 29">
            <a:extLst>
              <a:ext uri="{FF2B5EF4-FFF2-40B4-BE49-F238E27FC236}">
                <a16:creationId xmlns:a16="http://schemas.microsoft.com/office/drawing/2014/main" id="{12895A24-6A25-45D2-ACC4-77E71B0040D5}"/>
              </a:ext>
            </a:extLst>
          </p:cNvPr>
          <p:cNvSpPr/>
          <p:nvPr/>
        </p:nvSpPr>
        <p:spPr>
          <a:xfrm>
            <a:off x="1472730" y="3969818"/>
            <a:ext cx="2010046" cy="923330"/>
          </a:xfrm>
          <a:prstGeom prst="rect">
            <a:avLst/>
          </a:prstGeom>
        </p:spPr>
        <p:txBody>
          <a:bodyPr wrap="square">
            <a:spAutoFit/>
          </a:bodyPr>
          <a:lstStyle/>
          <a:p>
            <a:pPr>
              <a:lnSpc>
                <a:spcPct val="150000"/>
              </a:lnSpc>
              <a:spcBef>
                <a:spcPts val="0"/>
              </a:spcBef>
              <a:spcAft>
                <a:spcPts val="0"/>
              </a:spcAft>
              <a:buNone/>
            </a:pPr>
            <a:r>
              <a:rPr lang="zh-CN" altLang="en-US" sz="1200" dirty="0">
                <a:solidFill>
                  <a:schemeClr val="tx1">
                    <a:lumMod val="75000"/>
                  </a:schemeClr>
                </a:solidFill>
                <a:latin typeface="微软雅黑" panose="020B0503020204020204" pitchFamily="34" charset="-122"/>
                <a:ea typeface="微软雅黑" panose="020B0503020204020204" pitchFamily="34" charset="-122"/>
              </a:rPr>
              <a:t>输入替换内容目录标题文字输入替换内容目录标题文字</a:t>
            </a:r>
            <a:endParaRPr lang="en-US" altLang="zh-CN" sz="1200" b="1" dirty="0">
              <a:solidFill>
                <a:schemeClr val="tx1">
                  <a:lumMod val="75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p:txBody>
      </p:sp>
      <p:sp>
        <p:nvSpPr>
          <p:cNvPr id="39" name="Rectangle 30">
            <a:extLst>
              <a:ext uri="{FF2B5EF4-FFF2-40B4-BE49-F238E27FC236}">
                <a16:creationId xmlns:a16="http://schemas.microsoft.com/office/drawing/2014/main" id="{DEDF18A5-93E6-48C6-8F5F-A751AAEB6804}"/>
              </a:ext>
            </a:extLst>
          </p:cNvPr>
          <p:cNvSpPr/>
          <p:nvPr/>
        </p:nvSpPr>
        <p:spPr>
          <a:xfrm>
            <a:off x="1472731" y="3629493"/>
            <a:ext cx="1092444" cy="338554"/>
          </a:xfrm>
          <a:prstGeom prst="rect">
            <a:avLst/>
          </a:prstGeom>
        </p:spPr>
        <p:txBody>
          <a:bodyPr wrap="square">
            <a:spAutoFit/>
          </a:bodyPr>
          <a:lstStyle/>
          <a:p>
            <a:r>
              <a:rPr lang="zh-CN" altLang="en-US" sz="1600" b="1" dirty="0">
                <a:solidFill>
                  <a:schemeClr val="tx1">
                    <a:lumMod val="75000"/>
                  </a:schemeClr>
                </a:solidFill>
                <a:latin typeface="微软雅黑" panose="020B0503020204020204" pitchFamily="34" charset="-122"/>
                <a:ea typeface="微软雅黑" panose="020B0503020204020204" pitchFamily="34" charset="-122"/>
                <a:cs typeface="Open Sans" pitchFamily="34" charset="0"/>
              </a:rPr>
              <a:t>输入标题</a:t>
            </a:r>
            <a:endParaRPr lang="en-US" sz="1600" b="1" dirty="0">
              <a:solidFill>
                <a:schemeClr val="tx1">
                  <a:lumMod val="75000"/>
                </a:schemeClr>
              </a:solidFill>
              <a:latin typeface="微软雅黑" panose="020B0503020204020204" pitchFamily="34" charset="-122"/>
              <a:ea typeface="微软雅黑" panose="020B0503020204020204" pitchFamily="34" charset="-122"/>
              <a:cs typeface="Open Sans" pitchFamily="34" charset="0"/>
            </a:endParaRPr>
          </a:p>
        </p:txBody>
      </p:sp>
      <p:sp>
        <p:nvSpPr>
          <p:cNvPr id="40" name="Rectangle 29">
            <a:extLst>
              <a:ext uri="{FF2B5EF4-FFF2-40B4-BE49-F238E27FC236}">
                <a16:creationId xmlns:a16="http://schemas.microsoft.com/office/drawing/2014/main" id="{7829CC1F-F9B7-4076-B22F-B35E566E2645}"/>
              </a:ext>
            </a:extLst>
          </p:cNvPr>
          <p:cNvSpPr/>
          <p:nvPr/>
        </p:nvSpPr>
        <p:spPr>
          <a:xfrm>
            <a:off x="8799254" y="3988271"/>
            <a:ext cx="2010046" cy="923330"/>
          </a:xfrm>
          <a:prstGeom prst="rect">
            <a:avLst/>
          </a:prstGeom>
        </p:spPr>
        <p:txBody>
          <a:bodyPr wrap="square">
            <a:spAutoFit/>
          </a:bodyPr>
          <a:lstStyle/>
          <a:p>
            <a:pPr>
              <a:lnSpc>
                <a:spcPct val="150000"/>
              </a:lnSpc>
              <a:spcBef>
                <a:spcPts val="0"/>
              </a:spcBef>
              <a:spcAft>
                <a:spcPts val="0"/>
              </a:spcAft>
              <a:buNone/>
            </a:pPr>
            <a:r>
              <a:rPr lang="zh-CN" altLang="en-US" sz="1200" dirty="0">
                <a:solidFill>
                  <a:schemeClr val="tx1">
                    <a:lumMod val="75000"/>
                  </a:schemeClr>
                </a:solidFill>
                <a:latin typeface="微软雅黑" panose="020B0503020204020204" pitchFamily="34" charset="-122"/>
                <a:ea typeface="微软雅黑" panose="020B0503020204020204" pitchFamily="34" charset="-122"/>
              </a:rPr>
              <a:t>输入替换内容目录标题文字输入替换内容目录标题文字</a:t>
            </a:r>
            <a:endParaRPr lang="en-US" altLang="zh-CN" sz="1200" b="1" dirty="0">
              <a:solidFill>
                <a:schemeClr val="tx1">
                  <a:lumMod val="75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p:txBody>
      </p:sp>
      <p:sp>
        <p:nvSpPr>
          <p:cNvPr id="41" name="Rectangle 30">
            <a:extLst>
              <a:ext uri="{FF2B5EF4-FFF2-40B4-BE49-F238E27FC236}">
                <a16:creationId xmlns:a16="http://schemas.microsoft.com/office/drawing/2014/main" id="{E4B3C779-4EF3-4A0C-9F05-AED1021009B9}"/>
              </a:ext>
            </a:extLst>
          </p:cNvPr>
          <p:cNvSpPr/>
          <p:nvPr/>
        </p:nvSpPr>
        <p:spPr>
          <a:xfrm>
            <a:off x="8799255" y="3647946"/>
            <a:ext cx="1092444" cy="338554"/>
          </a:xfrm>
          <a:prstGeom prst="rect">
            <a:avLst/>
          </a:prstGeom>
        </p:spPr>
        <p:txBody>
          <a:bodyPr wrap="square">
            <a:spAutoFit/>
          </a:bodyPr>
          <a:lstStyle/>
          <a:p>
            <a:r>
              <a:rPr lang="zh-CN" altLang="en-US" sz="1600" b="1" dirty="0">
                <a:solidFill>
                  <a:schemeClr val="tx1">
                    <a:lumMod val="75000"/>
                  </a:schemeClr>
                </a:solidFill>
                <a:latin typeface="微软雅黑" panose="020B0503020204020204" pitchFamily="34" charset="-122"/>
                <a:ea typeface="微软雅黑" panose="020B0503020204020204" pitchFamily="34" charset="-122"/>
                <a:cs typeface="Open Sans" pitchFamily="34" charset="0"/>
              </a:rPr>
              <a:t>输入标题</a:t>
            </a:r>
            <a:endParaRPr lang="en-US" sz="1600" b="1" dirty="0">
              <a:solidFill>
                <a:schemeClr val="tx1">
                  <a:lumMod val="75000"/>
                </a:schemeClr>
              </a:solidFill>
              <a:latin typeface="微软雅黑" panose="020B0503020204020204" pitchFamily="34" charset="-122"/>
              <a:ea typeface="微软雅黑" panose="020B0503020204020204" pitchFamily="34" charset="-122"/>
              <a:cs typeface="Open Sans" pitchFamily="34" charset="0"/>
            </a:endParaRPr>
          </a:p>
        </p:txBody>
      </p:sp>
    </p:spTree>
    <p:extLst>
      <p:ext uri="{BB962C8B-B14F-4D97-AF65-F5344CB8AC3E}">
        <p14:creationId xmlns:p14="http://schemas.microsoft.com/office/powerpoint/2010/main" val="2447056194"/>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1000"/>
                                        <p:tgtEl>
                                          <p:spTgt spid="35"/>
                                        </p:tgtEl>
                                      </p:cBhvr>
                                    </p:animEffect>
                                    <p:anim calcmode="lin" valueType="num">
                                      <p:cBhvr>
                                        <p:cTn id="18" dur="1000" fill="hold"/>
                                        <p:tgtEl>
                                          <p:spTgt spid="35"/>
                                        </p:tgtEl>
                                        <p:attrNameLst>
                                          <p:attrName>ppt_x</p:attrName>
                                        </p:attrNameLst>
                                      </p:cBhvr>
                                      <p:tavLst>
                                        <p:tav tm="0">
                                          <p:val>
                                            <p:strVal val="#ppt_x"/>
                                          </p:val>
                                        </p:tav>
                                        <p:tav tm="100000">
                                          <p:val>
                                            <p:strVal val="#ppt_x"/>
                                          </p:val>
                                        </p:tav>
                                      </p:tavLst>
                                    </p:anim>
                                    <p:anim calcmode="lin" valueType="num">
                                      <p:cBhvr>
                                        <p:cTn id="1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1000"/>
                                        <p:tgtEl>
                                          <p:spTgt spid="36"/>
                                        </p:tgtEl>
                                      </p:cBhvr>
                                    </p:animEffect>
                                    <p:anim calcmode="lin" valueType="num">
                                      <p:cBhvr>
                                        <p:cTn id="25" dur="1000" fill="hold"/>
                                        <p:tgtEl>
                                          <p:spTgt spid="36"/>
                                        </p:tgtEl>
                                        <p:attrNameLst>
                                          <p:attrName>ppt_x</p:attrName>
                                        </p:attrNameLst>
                                      </p:cBhvr>
                                      <p:tavLst>
                                        <p:tav tm="0">
                                          <p:val>
                                            <p:strVal val="#ppt_x"/>
                                          </p:val>
                                        </p:tav>
                                        <p:tav tm="100000">
                                          <p:val>
                                            <p:strVal val="#ppt_x"/>
                                          </p:val>
                                        </p:tav>
                                      </p:tavLst>
                                    </p:anim>
                                    <p:anim calcmode="lin" valueType="num">
                                      <p:cBhvr>
                                        <p:cTn id="26" dur="1000" fill="hold"/>
                                        <p:tgtEl>
                                          <p:spTgt spid="3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1000"/>
                                        <p:tgtEl>
                                          <p:spTgt spid="37"/>
                                        </p:tgtEl>
                                      </p:cBhvr>
                                    </p:animEffect>
                                    <p:anim calcmode="lin" valueType="num">
                                      <p:cBhvr>
                                        <p:cTn id="30" dur="1000" fill="hold"/>
                                        <p:tgtEl>
                                          <p:spTgt spid="37"/>
                                        </p:tgtEl>
                                        <p:attrNameLst>
                                          <p:attrName>ppt_x</p:attrName>
                                        </p:attrNameLst>
                                      </p:cBhvr>
                                      <p:tavLst>
                                        <p:tav tm="0">
                                          <p:val>
                                            <p:strVal val="#ppt_x"/>
                                          </p:val>
                                        </p:tav>
                                        <p:tav tm="100000">
                                          <p:val>
                                            <p:strVal val="#ppt_x"/>
                                          </p:val>
                                        </p:tav>
                                      </p:tavLst>
                                    </p:anim>
                                    <p:anim calcmode="lin" valueType="num">
                                      <p:cBhvr>
                                        <p:cTn id="31"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1000"/>
                                        <p:tgtEl>
                                          <p:spTgt spid="38"/>
                                        </p:tgtEl>
                                      </p:cBhvr>
                                    </p:animEffect>
                                    <p:anim calcmode="lin" valueType="num">
                                      <p:cBhvr>
                                        <p:cTn id="37" dur="1000" fill="hold"/>
                                        <p:tgtEl>
                                          <p:spTgt spid="38"/>
                                        </p:tgtEl>
                                        <p:attrNameLst>
                                          <p:attrName>ppt_x</p:attrName>
                                        </p:attrNameLst>
                                      </p:cBhvr>
                                      <p:tavLst>
                                        <p:tav tm="0">
                                          <p:val>
                                            <p:strVal val="#ppt_x"/>
                                          </p:val>
                                        </p:tav>
                                        <p:tav tm="100000">
                                          <p:val>
                                            <p:strVal val="#ppt_x"/>
                                          </p:val>
                                        </p:tav>
                                      </p:tavLst>
                                    </p:anim>
                                    <p:anim calcmode="lin" valueType="num">
                                      <p:cBhvr>
                                        <p:cTn id="38" dur="1000" fill="hold"/>
                                        <p:tgtEl>
                                          <p:spTgt spid="38"/>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1000"/>
                                        <p:tgtEl>
                                          <p:spTgt spid="39"/>
                                        </p:tgtEl>
                                      </p:cBhvr>
                                    </p:animEffect>
                                    <p:anim calcmode="lin" valueType="num">
                                      <p:cBhvr>
                                        <p:cTn id="42" dur="1000" fill="hold"/>
                                        <p:tgtEl>
                                          <p:spTgt spid="39"/>
                                        </p:tgtEl>
                                        <p:attrNameLst>
                                          <p:attrName>ppt_x</p:attrName>
                                        </p:attrNameLst>
                                      </p:cBhvr>
                                      <p:tavLst>
                                        <p:tav tm="0">
                                          <p:val>
                                            <p:strVal val="#ppt_x"/>
                                          </p:val>
                                        </p:tav>
                                        <p:tav tm="100000">
                                          <p:val>
                                            <p:strVal val="#ppt_x"/>
                                          </p:val>
                                        </p:tav>
                                      </p:tavLst>
                                    </p:anim>
                                    <p:anim calcmode="lin" valueType="num">
                                      <p:cBhvr>
                                        <p:cTn id="43"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fade">
                                      <p:cBhvr>
                                        <p:cTn id="48" dur="1000"/>
                                        <p:tgtEl>
                                          <p:spTgt spid="40"/>
                                        </p:tgtEl>
                                      </p:cBhvr>
                                    </p:animEffect>
                                    <p:anim calcmode="lin" valueType="num">
                                      <p:cBhvr>
                                        <p:cTn id="49" dur="1000" fill="hold"/>
                                        <p:tgtEl>
                                          <p:spTgt spid="40"/>
                                        </p:tgtEl>
                                        <p:attrNameLst>
                                          <p:attrName>ppt_x</p:attrName>
                                        </p:attrNameLst>
                                      </p:cBhvr>
                                      <p:tavLst>
                                        <p:tav tm="0">
                                          <p:val>
                                            <p:strVal val="#ppt_x"/>
                                          </p:val>
                                        </p:tav>
                                        <p:tav tm="100000">
                                          <p:val>
                                            <p:strVal val="#ppt_x"/>
                                          </p:val>
                                        </p:tav>
                                      </p:tavLst>
                                    </p:anim>
                                    <p:anim calcmode="lin" valueType="num">
                                      <p:cBhvr>
                                        <p:cTn id="50" dur="1000" fill="hold"/>
                                        <p:tgtEl>
                                          <p:spTgt spid="40"/>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fade">
                                      <p:cBhvr>
                                        <p:cTn id="53" dur="1000"/>
                                        <p:tgtEl>
                                          <p:spTgt spid="41"/>
                                        </p:tgtEl>
                                      </p:cBhvr>
                                    </p:animEffect>
                                    <p:anim calcmode="lin" valueType="num">
                                      <p:cBhvr>
                                        <p:cTn id="54" dur="1000" fill="hold"/>
                                        <p:tgtEl>
                                          <p:spTgt spid="41"/>
                                        </p:tgtEl>
                                        <p:attrNameLst>
                                          <p:attrName>ppt_x</p:attrName>
                                        </p:attrNameLst>
                                      </p:cBhvr>
                                      <p:tavLst>
                                        <p:tav tm="0">
                                          <p:val>
                                            <p:strVal val="#ppt_x"/>
                                          </p:val>
                                        </p:tav>
                                        <p:tav tm="100000">
                                          <p:val>
                                            <p:strVal val="#ppt_x"/>
                                          </p:val>
                                        </p:tav>
                                      </p:tavLst>
                                    </p:anim>
                                    <p:anim calcmode="lin" valueType="num">
                                      <p:cBhvr>
                                        <p:cTn id="55"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P spid="37" grpId="0"/>
      <p:bldP spid="38" grpId="0"/>
      <p:bldP spid="39" grpId="0"/>
      <p:bldP spid="40" grpId="0"/>
      <p:bldP spid="4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06f78988-2226-4fd2-a204-160a7a83b013"/>
          <p:cNvGrpSpPr>
            <a:grpSpLocks noChangeAspect="1"/>
          </p:cNvGrpSpPr>
          <p:nvPr/>
        </p:nvGrpSpPr>
        <p:grpSpPr>
          <a:xfrm>
            <a:off x="1939603" y="2441417"/>
            <a:ext cx="8214222" cy="2488056"/>
            <a:chOff x="764923" y="1829592"/>
            <a:chExt cx="10707940" cy="3243393"/>
          </a:xfrm>
        </p:grpSpPr>
        <p:sp>
          <p:nvSpPr>
            <p:cNvPr id="7" name="îŝḷîḓé-Freeform: Shape 24"/>
            <p:cNvSpPr>
              <a:spLocks/>
            </p:cNvSpPr>
            <p:nvPr/>
          </p:nvSpPr>
          <p:spPr bwMode="auto">
            <a:xfrm>
              <a:off x="3816566" y="3640833"/>
              <a:ext cx="577881" cy="375268"/>
            </a:xfrm>
            <a:custGeom>
              <a:avLst/>
              <a:gdLst/>
              <a:ahLst/>
              <a:cxnLst>
                <a:cxn ang="0">
                  <a:pos x="27" y="64"/>
                </a:cxn>
                <a:cxn ang="0">
                  <a:pos x="121" y="1"/>
                </a:cxn>
                <a:cxn ang="0">
                  <a:pos x="120" y="0"/>
                </a:cxn>
                <a:cxn ang="0">
                  <a:pos x="17" y="70"/>
                </a:cxn>
                <a:cxn ang="0">
                  <a:pos x="0" y="87"/>
                </a:cxn>
                <a:cxn ang="0">
                  <a:pos x="1" y="88"/>
                </a:cxn>
                <a:cxn ang="0">
                  <a:pos x="27" y="64"/>
                </a:cxn>
              </a:cxnLst>
              <a:rect l="0" t="0" r="r" b="b"/>
              <a:pathLst>
                <a:path w="121" h="88">
                  <a:moveTo>
                    <a:pt x="27" y="64"/>
                  </a:moveTo>
                  <a:cubicBezTo>
                    <a:pt x="49" y="44"/>
                    <a:pt x="83" y="31"/>
                    <a:pt x="121" y="1"/>
                  </a:cubicBezTo>
                  <a:cubicBezTo>
                    <a:pt x="120" y="0"/>
                    <a:pt x="120" y="0"/>
                    <a:pt x="120" y="0"/>
                  </a:cubicBezTo>
                  <a:cubicBezTo>
                    <a:pt x="76" y="34"/>
                    <a:pt x="41" y="45"/>
                    <a:pt x="17" y="70"/>
                  </a:cubicBezTo>
                  <a:cubicBezTo>
                    <a:pt x="10" y="76"/>
                    <a:pt x="5" y="82"/>
                    <a:pt x="0" y="87"/>
                  </a:cubicBezTo>
                  <a:cubicBezTo>
                    <a:pt x="1" y="88"/>
                    <a:pt x="1" y="88"/>
                    <a:pt x="1" y="88"/>
                  </a:cubicBezTo>
                  <a:cubicBezTo>
                    <a:pt x="8" y="81"/>
                    <a:pt x="16" y="73"/>
                    <a:pt x="27" y="64"/>
                  </a:cubicBezTo>
                  <a:close/>
                </a:path>
              </a:pathLst>
            </a:custGeom>
            <a:solidFill>
              <a:srgbClr val="010101"/>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grpSp>
          <p:nvGrpSpPr>
            <p:cNvPr id="8" name="Group 25"/>
            <p:cNvGrpSpPr/>
            <p:nvPr/>
          </p:nvGrpSpPr>
          <p:grpSpPr>
            <a:xfrm>
              <a:off x="3709550" y="2476739"/>
              <a:ext cx="886082" cy="1267486"/>
              <a:chOff x="3640900" y="2047391"/>
              <a:chExt cx="571075" cy="913168"/>
            </a:xfrm>
          </p:grpSpPr>
          <p:sp>
            <p:nvSpPr>
              <p:cNvPr id="107" name="îŝḷîḓé-Freeform: Shape 30"/>
              <p:cNvSpPr>
                <a:spLocks/>
              </p:cNvSpPr>
              <p:nvPr/>
            </p:nvSpPr>
            <p:spPr bwMode="auto">
              <a:xfrm>
                <a:off x="3642825" y="2058426"/>
                <a:ext cx="567226" cy="902133"/>
              </a:xfrm>
              <a:custGeom>
                <a:avLst/>
                <a:gdLst/>
                <a:ahLst/>
                <a:cxnLst>
                  <a:cxn ang="0">
                    <a:pos x="186" y="72"/>
                  </a:cxn>
                  <a:cxn ang="0">
                    <a:pos x="185" y="71"/>
                  </a:cxn>
                  <a:cxn ang="0">
                    <a:pos x="185" y="71"/>
                  </a:cxn>
                  <a:cxn ang="0">
                    <a:pos x="177" y="65"/>
                  </a:cxn>
                  <a:cxn ang="0">
                    <a:pos x="147" y="41"/>
                  </a:cxn>
                  <a:cxn ang="0">
                    <a:pos x="132" y="28"/>
                  </a:cxn>
                  <a:cxn ang="0">
                    <a:pos x="101" y="3"/>
                  </a:cxn>
                  <a:cxn ang="0">
                    <a:pos x="85" y="3"/>
                  </a:cxn>
                  <a:cxn ang="0">
                    <a:pos x="54" y="28"/>
                  </a:cxn>
                  <a:cxn ang="0">
                    <a:pos x="39" y="41"/>
                  </a:cxn>
                  <a:cxn ang="0">
                    <a:pos x="9" y="65"/>
                  </a:cxn>
                  <a:cxn ang="0">
                    <a:pos x="1" y="71"/>
                  </a:cxn>
                  <a:cxn ang="0">
                    <a:pos x="1" y="71"/>
                  </a:cxn>
                  <a:cxn ang="0">
                    <a:pos x="0" y="72"/>
                  </a:cxn>
                  <a:cxn ang="0">
                    <a:pos x="0" y="72"/>
                  </a:cxn>
                  <a:cxn ang="0">
                    <a:pos x="1" y="82"/>
                  </a:cxn>
                  <a:cxn ang="0">
                    <a:pos x="1" y="283"/>
                  </a:cxn>
                  <a:cxn ang="0">
                    <a:pos x="10" y="291"/>
                  </a:cxn>
                  <a:cxn ang="0">
                    <a:pos x="176" y="291"/>
                  </a:cxn>
                  <a:cxn ang="0">
                    <a:pos x="185" y="283"/>
                  </a:cxn>
                  <a:cxn ang="0">
                    <a:pos x="185" y="82"/>
                  </a:cxn>
                  <a:cxn ang="0">
                    <a:pos x="186" y="72"/>
                  </a:cxn>
                  <a:cxn ang="0">
                    <a:pos x="186" y="72"/>
                  </a:cxn>
                  <a:cxn ang="0">
                    <a:pos x="142" y="278"/>
                  </a:cxn>
                  <a:cxn ang="0">
                    <a:pos x="123" y="259"/>
                  </a:cxn>
                  <a:cxn ang="0">
                    <a:pos x="142" y="240"/>
                  </a:cxn>
                  <a:cxn ang="0">
                    <a:pos x="162" y="259"/>
                  </a:cxn>
                  <a:cxn ang="0">
                    <a:pos x="142" y="278"/>
                  </a:cxn>
                </a:cxnLst>
                <a:rect l="0" t="0" r="r" b="b"/>
                <a:pathLst>
                  <a:path w="186" h="292">
                    <a:moveTo>
                      <a:pt x="186" y="72"/>
                    </a:moveTo>
                    <a:cubicBezTo>
                      <a:pt x="186" y="71"/>
                      <a:pt x="185" y="71"/>
                      <a:pt x="185" y="71"/>
                    </a:cubicBezTo>
                    <a:cubicBezTo>
                      <a:pt x="185" y="71"/>
                      <a:pt x="185" y="71"/>
                      <a:pt x="185" y="71"/>
                    </a:cubicBezTo>
                    <a:cubicBezTo>
                      <a:pt x="185" y="71"/>
                      <a:pt x="182" y="68"/>
                      <a:pt x="177" y="65"/>
                    </a:cubicBezTo>
                    <a:cubicBezTo>
                      <a:pt x="147" y="41"/>
                      <a:pt x="147" y="41"/>
                      <a:pt x="147" y="41"/>
                    </a:cubicBezTo>
                    <a:cubicBezTo>
                      <a:pt x="143" y="37"/>
                      <a:pt x="136" y="32"/>
                      <a:pt x="132" y="28"/>
                    </a:cubicBezTo>
                    <a:cubicBezTo>
                      <a:pt x="101" y="3"/>
                      <a:pt x="101" y="3"/>
                      <a:pt x="101" y="3"/>
                    </a:cubicBezTo>
                    <a:cubicBezTo>
                      <a:pt x="96" y="0"/>
                      <a:pt x="90" y="0"/>
                      <a:pt x="85" y="3"/>
                    </a:cubicBezTo>
                    <a:cubicBezTo>
                      <a:pt x="54" y="28"/>
                      <a:pt x="54" y="28"/>
                      <a:pt x="54" y="28"/>
                    </a:cubicBezTo>
                    <a:cubicBezTo>
                      <a:pt x="50" y="32"/>
                      <a:pt x="43" y="37"/>
                      <a:pt x="39" y="41"/>
                    </a:cubicBezTo>
                    <a:cubicBezTo>
                      <a:pt x="9" y="65"/>
                      <a:pt x="9" y="65"/>
                      <a:pt x="9" y="65"/>
                    </a:cubicBezTo>
                    <a:cubicBezTo>
                      <a:pt x="4" y="68"/>
                      <a:pt x="1" y="71"/>
                      <a:pt x="1" y="71"/>
                    </a:cubicBezTo>
                    <a:cubicBezTo>
                      <a:pt x="1" y="71"/>
                      <a:pt x="1" y="71"/>
                      <a:pt x="1" y="71"/>
                    </a:cubicBezTo>
                    <a:cubicBezTo>
                      <a:pt x="1" y="71"/>
                      <a:pt x="0" y="71"/>
                      <a:pt x="0" y="72"/>
                    </a:cubicBezTo>
                    <a:cubicBezTo>
                      <a:pt x="0" y="72"/>
                      <a:pt x="0" y="72"/>
                      <a:pt x="0" y="72"/>
                    </a:cubicBezTo>
                    <a:cubicBezTo>
                      <a:pt x="0" y="72"/>
                      <a:pt x="1" y="76"/>
                      <a:pt x="1" y="82"/>
                    </a:cubicBezTo>
                    <a:cubicBezTo>
                      <a:pt x="1" y="283"/>
                      <a:pt x="1" y="283"/>
                      <a:pt x="1" y="283"/>
                    </a:cubicBezTo>
                    <a:cubicBezTo>
                      <a:pt x="1" y="288"/>
                      <a:pt x="5" y="292"/>
                      <a:pt x="10" y="291"/>
                    </a:cubicBezTo>
                    <a:cubicBezTo>
                      <a:pt x="176" y="291"/>
                      <a:pt x="176" y="291"/>
                      <a:pt x="176" y="291"/>
                    </a:cubicBezTo>
                    <a:cubicBezTo>
                      <a:pt x="181" y="292"/>
                      <a:pt x="185" y="288"/>
                      <a:pt x="185" y="283"/>
                    </a:cubicBezTo>
                    <a:cubicBezTo>
                      <a:pt x="185" y="82"/>
                      <a:pt x="185" y="82"/>
                      <a:pt x="185" y="82"/>
                    </a:cubicBezTo>
                    <a:cubicBezTo>
                      <a:pt x="185" y="76"/>
                      <a:pt x="186" y="72"/>
                      <a:pt x="186" y="72"/>
                    </a:cubicBezTo>
                    <a:cubicBezTo>
                      <a:pt x="186" y="72"/>
                      <a:pt x="186" y="72"/>
                      <a:pt x="186" y="72"/>
                    </a:cubicBezTo>
                    <a:close/>
                    <a:moveTo>
                      <a:pt x="142" y="278"/>
                    </a:moveTo>
                    <a:cubicBezTo>
                      <a:pt x="132" y="278"/>
                      <a:pt x="123" y="270"/>
                      <a:pt x="123" y="259"/>
                    </a:cubicBezTo>
                    <a:cubicBezTo>
                      <a:pt x="123" y="248"/>
                      <a:pt x="132" y="240"/>
                      <a:pt x="142" y="240"/>
                    </a:cubicBezTo>
                    <a:cubicBezTo>
                      <a:pt x="153" y="240"/>
                      <a:pt x="162" y="248"/>
                      <a:pt x="162" y="259"/>
                    </a:cubicBezTo>
                    <a:cubicBezTo>
                      <a:pt x="162" y="270"/>
                      <a:pt x="153" y="278"/>
                      <a:pt x="142" y="278"/>
                    </a:cubicBezTo>
                    <a:close/>
                  </a:path>
                </a:pathLst>
              </a:custGeom>
              <a:solidFill>
                <a:schemeClr val="accent2">
                  <a:lumMod val="50000"/>
                </a:schemeClr>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sp>
            <p:nvSpPr>
              <p:cNvPr id="108" name="îŝḷîḓé-Freeform: Shape 31"/>
              <p:cNvSpPr>
                <a:spLocks/>
              </p:cNvSpPr>
              <p:nvPr/>
            </p:nvSpPr>
            <p:spPr bwMode="auto">
              <a:xfrm>
                <a:off x="3640900" y="2047391"/>
                <a:ext cx="571075" cy="902133"/>
              </a:xfrm>
              <a:custGeom>
                <a:avLst/>
                <a:gdLst/>
                <a:ahLst/>
                <a:cxnLst>
                  <a:cxn ang="0">
                    <a:pos x="186" y="72"/>
                  </a:cxn>
                  <a:cxn ang="0">
                    <a:pos x="185" y="71"/>
                  </a:cxn>
                  <a:cxn ang="0">
                    <a:pos x="185" y="71"/>
                  </a:cxn>
                  <a:cxn ang="0">
                    <a:pos x="177" y="65"/>
                  </a:cxn>
                  <a:cxn ang="0">
                    <a:pos x="147" y="41"/>
                  </a:cxn>
                  <a:cxn ang="0">
                    <a:pos x="132" y="28"/>
                  </a:cxn>
                  <a:cxn ang="0">
                    <a:pos x="101" y="3"/>
                  </a:cxn>
                  <a:cxn ang="0">
                    <a:pos x="85" y="3"/>
                  </a:cxn>
                  <a:cxn ang="0">
                    <a:pos x="54" y="28"/>
                  </a:cxn>
                  <a:cxn ang="0">
                    <a:pos x="39" y="41"/>
                  </a:cxn>
                  <a:cxn ang="0">
                    <a:pos x="9" y="65"/>
                  </a:cxn>
                  <a:cxn ang="0">
                    <a:pos x="1" y="71"/>
                  </a:cxn>
                  <a:cxn ang="0">
                    <a:pos x="1" y="71"/>
                  </a:cxn>
                  <a:cxn ang="0">
                    <a:pos x="0" y="72"/>
                  </a:cxn>
                  <a:cxn ang="0">
                    <a:pos x="0" y="72"/>
                  </a:cxn>
                  <a:cxn ang="0">
                    <a:pos x="1" y="82"/>
                  </a:cxn>
                  <a:cxn ang="0">
                    <a:pos x="1" y="283"/>
                  </a:cxn>
                  <a:cxn ang="0">
                    <a:pos x="10" y="293"/>
                  </a:cxn>
                  <a:cxn ang="0">
                    <a:pos x="176" y="293"/>
                  </a:cxn>
                  <a:cxn ang="0">
                    <a:pos x="185" y="283"/>
                  </a:cxn>
                  <a:cxn ang="0">
                    <a:pos x="185" y="82"/>
                  </a:cxn>
                  <a:cxn ang="0">
                    <a:pos x="186" y="72"/>
                  </a:cxn>
                  <a:cxn ang="0">
                    <a:pos x="186" y="72"/>
                  </a:cxn>
                  <a:cxn ang="0">
                    <a:pos x="142" y="279"/>
                  </a:cxn>
                  <a:cxn ang="0">
                    <a:pos x="123" y="259"/>
                  </a:cxn>
                  <a:cxn ang="0">
                    <a:pos x="142" y="240"/>
                  </a:cxn>
                  <a:cxn ang="0">
                    <a:pos x="162" y="259"/>
                  </a:cxn>
                  <a:cxn ang="0">
                    <a:pos x="142" y="279"/>
                  </a:cxn>
                </a:cxnLst>
                <a:rect l="0" t="0" r="r" b="b"/>
                <a:pathLst>
                  <a:path w="186" h="293">
                    <a:moveTo>
                      <a:pt x="186" y="72"/>
                    </a:moveTo>
                    <a:cubicBezTo>
                      <a:pt x="186" y="72"/>
                      <a:pt x="185" y="71"/>
                      <a:pt x="185" y="71"/>
                    </a:cubicBezTo>
                    <a:cubicBezTo>
                      <a:pt x="185" y="71"/>
                      <a:pt x="185" y="71"/>
                      <a:pt x="185" y="71"/>
                    </a:cubicBezTo>
                    <a:cubicBezTo>
                      <a:pt x="185" y="71"/>
                      <a:pt x="182" y="68"/>
                      <a:pt x="177" y="65"/>
                    </a:cubicBezTo>
                    <a:cubicBezTo>
                      <a:pt x="147" y="41"/>
                      <a:pt x="147" y="41"/>
                      <a:pt x="147" y="41"/>
                    </a:cubicBezTo>
                    <a:cubicBezTo>
                      <a:pt x="143" y="37"/>
                      <a:pt x="136" y="32"/>
                      <a:pt x="132" y="28"/>
                    </a:cubicBezTo>
                    <a:cubicBezTo>
                      <a:pt x="101" y="3"/>
                      <a:pt x="101" y="3"/>
                      <a:pt x="101" y="3"/>
                    </a:cubicBezTo>
                    <a:cubicBezTo>
                      <a:pt x="96" y="0"/>
                      <a:pt x="90" y="0"/>
                      <a:pt x="85" y="3"/>
                    </a:cubicBezTo>
                    <a:cubicBezTo>
                      <a:pt x="54" y="28"/>
                      <a:pt x="54" y="28"/>
                      <a:pt x="54" y="28"/>
                    </a:cubicBezTo>
                    <a:cubicBezTo>
                      <a:pt x="50" y="32"/>
                      <a:pt x="43" y="37"/>
                      <a:pt x="39" y="41"/>
                    </a:cubicBezTo>
                    <a:cubicBezTo>
                      <a:pt x="9" y="65"/>
                      <a:pt x="9" y="65"/>
                      <a:pt x="9" y="65"/>
                    </a:cubicBezTo>
                    <a:cubicBezTo>
                      <a:pt x="4" y="68"/>
                      <a:pt x="1" y="71"/>
                      <a:pt x="1" y="71"/>
                    </a:cubicBezTo>
                    <a:cubicBezTo>
                      <a:pt x="1" y="71"/>
                      <a:pt x="1" y="71"/>
                      <a:pt x="1" y="71"/>
                    </a:cubicBezTo>
                    <a:cubicBezTo>
                      <a:pt x="1" y="71"/>
                      <a:pt x="0" y="72"/>
                      <a:pt x="0" y="72"/>
                    </a:cubicBezTo>
                    <a:cubicBezTo>
                      <a:pt x="0" y="72"/>
                      <a:pt x="0" y="72"/>
                      <a:pt x="0" y="72"/>
                    </a:cubicBezTo>
                    <a:cubicBezTo>
                      <a:pt x="0" y="72"/>
                      <a:pt x="1" y="76"/>
                      <a:pt x="1" y="82"/>
                    </a:cubicBezTo>
                    <a:cubicBezTo>
                      <a:pt x="1" y="283"/>
                      <a:pt x="1" y="283"/>
                      <a:pt x="1" y="283"/>
                    </a:cubicBezTo>
                    <a:cubicBezTo>
                      <a:pt x="1" y="288"/>
                      <a:pt x="5" y="293"/>
                      <a:pt x="10" y="293"/>
                    </a:cubicBezTo>
                    <a:cubicBezTo>
                      <a:pt x="176" y="293"/>
                      <a:pt x="176" y="293"/>
                      <a:pt x="176" y="293"/>
                    </a:cubicBezTo>
                    <a:cubicBezTo>
                      <a:pt x="181" y="293"/>
                      <a:pt x="185" y="288"/>
                      <a:pt x="185" y="283"/>
                    </a:cubicBezTo>
                    <a:cubicBezTo>
                      <a:pt x="185" y="82"/>
                      <a:pt x="185" y="82"/>
                      <a:pt x="185" y="82"/>
                    </a:cubicBezTo>
                    <a:cubicBezTo>
                      <a:pt x="185" y="76"/>
                      <a:pt x="186" y="72"/>
                      <a:pt x="186" y="72"/>
                    </a:cubicBezTo>
                    <a:cubicBezTo>
                      <a:pt x="186" y="72"/>
                      <a:pt x="186" y="72"/>
                      <a:pt x="186" y="72"/>
                    </a:cubicBezTo>
                    <a:close/>
                    <a:moveTo>
                      <a:pt x="142" y="279"/>
                    </a:moveTo>
                    <a:cubicBezTo>
                      <a:pt x="132" y="279"/>
                      <a:pt x="123" y="270"/>
                      <a:pt x="123" y="259"/>
                    </a:cubicBezTo>
                    <a:cubicBezTo>
                      <a:pt x="123" y="248"/>
                      <a:pt x="132" y="240"/>
                      <a:pt x="142" y="240"/>
                    </a:cubicBezTo>
                    <a:cubicBezTo>
                      <a:pt x="153" y="240"/>
                      <a:pt x="162" y="248"/>
                      <a:pt x="162" y="259"/>
                    </a:cubicBezTo>
                    <a:cubicBezTo>
                      <a:pt x="162" y="270"/>
                      <a:pt x="153" y="279"/>
                      <a:pt x="142" y="279"/>
                    </a:cubicBezTo>
                    <a:close/>
                  </a:path>
                </a:pathLst>
              </a:custGeom>
              <a:solidFill>
                <a:schemeClr val="accent2"/>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grpSp>
        <p:grpSp>
          <p:nvGrpSpPr>
            <p:cNvPr id="9" name="Group 32"/>
            <p:cNvGrpSpPr/>
            <p:nvPr/>
          </p:nvGrpSpPr>
          <p:grpSpPr>
            <a:xfrm>
              <a:off x="2519560" y="3648498"/>
              <a:ext cx="1887747" cy="1424487"/>
              <a:chOff x="2873949" y="2891588"/>
              <a:chExt cx="1216638" cy="1026279"/>
            </a:xfrm>
          </p:grpSpPr>
          <p:sp>
            <p:nvSpPr>
              <p:cNvPr id="100" name="îŝḷîḓé-Freeform: Shape 33"/>
              <p:cNvSpPr>
                <a:spLocks/>
              </p:cNvSpPr>
              <p:nvPr/>
            </p:nvSpPr>
            <p:spPr bwMode="auto">
              <a:xfrm>
                <a:off x="3693318" y="3145399"/>
                <a:ext cx="46901" cy="60694"/>
              </a:xfrm>
              <a:custGeom>
                <a:avLst/>
                <a:gdLst/>
                <a:ahLst/>
                <a:cxnLst>
                  <a:cxn ang="0">
                    <a:pos x="0" y="3"/>
                  </a:cxn>
                  <a:cxn ang="0">
                    <a:pos x="13" y="6"/>
                  </a:cxn>
                  <a:cxn ang="0">
                    <a:pos x="13" y="6"/>
                  </a:cxn>
                  <a:cxn ang="0">
                    <a:pos x="14" y="20"/>
                  </a:cxn>
                  <a:cxn ang="0">
                    <a:pos x="14" y="20"/>
                  </a:cxn>
                  <a:cxn ang="0">
                    <a:pos x="12" y="19"/>
                  </a:cxn>
                  <a:cxn ang="0">
                    <a:pos x="12" y="7"/>
                  </a:cxn>
                  <a:cxn ang="0">
                    <a:pos x="12" y="7"/>
                  </a:cxn>
                  <a:cxn ang="0">
                    <a:pos x="0" y="5"/>
                  </a:cxn>
                  <a:cxn ang="0">
                    <a:pos x="0" y="5"/>
                  </a:cxn>
                  <a:cxn ang="0">
                    <a:pos x="0" y="5"/>
                  </a:cxn>
                  <a:cxn ang="0">
                    <a:pos x="0" y="3"/>
                  </a:cxn>
                </a:cxnLst>
                <a:rect l="0" t="0" r="r" b="b"/>
                <a:pathLst>
                  <a:path w="16" h="20">
                    <a:moveTo>
                      <a:pt x="0" y="3"/>
                    </a:moveTo>
                    <a:cubicBezTo>
                      <a:pt x="4" y="0"/>
                      <a:pt x="10" y="1"/>
                      <a:pt x="13" y="6"/>
                    </a:cubicBezTo>
                    <a:cubicBezTo>
                      <a:pt x="13" y="6"/>
                      <a:pt x="13" y="6"/>
                      <a:pt x="13" y="6"/>
                    </a:cubicBezTo>
                    <a:cubicBezTo>
                      <a:pt x="16" y="9"/>
                      <a:pt x="16" y="14"/>
                      <a:pt x="14" y="20"/>
                    </a:cubicBezTo>
                    <a:cubicBezTo>
                      <a:pt x="14" y="20"/>
                      <a:pt x="14" y="20"/>
                      <a:pt x="14" y="20"/>
                    </a:cubicBezTo>
                    <a:cubicBezTo>
                      <a:pt x="12" y="19"/>
                      <a:pt x="12" y="19"/>
                      <a:pt x="12" y="19"/>
                    </a:cubicBezTo>
                    <a:cubicBezTo>
                      <a:pt x="14" y="13"/>
                      <a:pt x="13" y="9"/>
                      <a:pt x="12" y="7"/>
                    </a:cubicBezTo>
                    <a:cubicBezTo>
                      <a:pt x="12" y="7"/>
                      <a:pt x="12" y="7"/>
                      <a:pt x="12" y="7"/>
                    </a:cubicBezTo>
                    <a:cubicBezTo>
                      <a:pt x="9" y="3"/>
                      <a:pt x="4" y="2"/>
                      <a:pt x="0" y="5"/>
                    </a:cubicBezTo>
                    <a:cubicBezTo>
                      <a:pt x="0" y="5"/>
                      <a:pt x="0" y="5"/>
                      <a:pt x="0" y="5"/>
                    </a:cubicBezTo>
                    <a:cubicBezTo>
                      <a:pt x="0" y="5"/>
                      <a:pt x="0" y="5"/>
                      <a:pt x="0" y="5"/>
                    </a:cubicBezTo>
                    <a:cubicBezTo>
                      <a:pt x="0" y="3"/>
                      <a:pt x="0" y="3"/>
                      <a:pt x="0" y="3"/>
                    </a:cubicBezTo>
                    <a:close/>
                  </a:path>
                </a:pathLst>
              </a:custGeom>
              <a:solidFill>
                <a:srgbClr val="010101"/>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sp>
            <p:nvSpPr>
              <p:cNvPr id="101" name="îŝḷîḓé-Freeform: Shape 34"/>
              <p:cNvSpPr>
                <a:spLocks/>
              </p:cNvSpPr>
              <p:nvPr/>
            </p:nvSpPr>
            <p:spPr bwMode="auto">
              <a:xfrm>
                <a:off x="2873949" y="3059875"/>
                <a:ext cx="957310" cy="857992"/>
              </a:xfrm>
              <a:custGeom>
                <a:avLst/>
                <a:gdLst/>
                <a:ahLst/>
                <a:cxnLst>
                  <a:cxn ang="0">
                    <a:pos x="226" y="7"/>
                  </a:cxn>
                  <a:cxn ang="0">
                    <a:pos x="10" y="176"/>
                  </a:cxn>
                  <a:cxn ang="0">
                    <a:pos x="7" y="204"/>
                  </a:cxn>
                  <a:cxn ang="0">
                    <a:pos x="57" y="268"/>
                  </a:cxn>
                  <a:cxn ang="0">
                    <a:pos x="85" y="271"/>
                  </a:cxn>
                  <a:cxn ang="0">
                    <a:pos x="301" y="102"/>
                  </a:cxn>
                  <a:cxn ang="0">
                    <a:pos x="304" y="74"/>
                  </a:cxn>
                  <a:cxn ang="0">
                    <a:pos x="254" y="10"/>
                  </a:cxn>
                  <a:cxn ang="0">
                    <a:pos x="226" y="7"/>
                  </a:cxn>
                  <a:cxn ang="0">
                    <a:pos x="267" y="74"/>
                  </a:cxn>
                  <a:cxn ang="0">
                    <a:pos x="242" y="71"/>
                  </a:cxn>
                  <a:cxn ang="0">
                    <a:pos x="245" y="46"/>
                  </a:cxn>
                  <a:cxn ang="0">
                    <a:pos x="270" y="49"/>
                  </a:cxn>
                  <a:cxn ang="0">
                    <a:pos x="267" y="74"/>
                  </a:cxn>
                </a:cxnLst>
                <a:rect l="0" t="0" r="r" b="b"/>
                <a:pathLst>
                  <a:path w="311" h="278">
                    <a:moveTo>
                      <a:pt x="226" y="7"/>
                    </a:moveTo>
                    <a:cubicBezTo>
                      <a:pt x="10" y="176"/>
                      <a:pt x="10" y="176"/>
                      <a:pt x="10" y="176"/>
                    </a:cubicBezTo>
                    <a:cubicBezTo>
                      <a:pt x="2" y="183"/>
                      <a:pt x="0" y="195"/>
                      <a:pt x="7" y="204"/>
                    </a:cubicBezTo>
                    <a:cubicBezTo>
                      <a:pt x="57" y="268"/>
                      <a:pt x="57" y="268"/>
                      <a:pt x="57" y="268"/>
                    </a:cubicBezTo>
                    <a:cubicBezTo>
                      <a:pt x="64" y="276"/>
                      <a:pt x="76" y="278"/>
                      <a:pt x="85" y="271"/>
                    </a:cubicBezTo>
                    <a:cubicBezTo>
                      <a:pt x="301" y="102"/>
                      <a:pt x="301" y="102"/>
                      <a:pt x="301" y="102"/>
                    </a:cubicBezTo>
                    <a:cubicBezTo>
                      <a:pt x="309" y="95"/>
                      <a:pt x="311" y="82"/>
                      <a:pt x="304" y="74"/>
                    </a:cubicBezTo>
                    <a:cubicBezTo>
                      <a:pt x="254" y="10"/>
                      <a:pt x="254" y="10"/>
                      <a:pt x="254" y="10"/>
                    </a:cubicBezTo>
                    <a:cubicBezTo>
                      <a:pt x="247" y="1"/>
                      <a:pt x="235" y="0"/>
                      <a:pt x="226" y="7"/>
                    </a:cubicBezTo>
                    <a:close/>
                    <a:moveTo>
                      <a:pt x="267" y="74"/>
                    </a:moveTo>
                    <a:cubicBezTo>
                      <a:pt x="260" y="80"/>
                      <a:pt x="248" y="78"/>
                      <a:pt x="242" y="71"/>
                    </a:cubicBezTo>
                    <a:cubicBezTo>
                      <a:pt x="236" y="63"/>
                      <a:pt x="238" y="52"/>
                      <a:pt x="245" y="46"/>
                    </a:cubicBezTo>
                    <a:cubicBezTo>
                      <a:pt x="253" y="39"/>
                      <a:pt x="264" y="41"/>
                      <a:pt x="270" y="49"/>
                    </a:cubicBezTo>
                    <a:cubicBezTo>
                      <a:pt x="277" y="56"/>
                      <a:pt x="275" y="68"/>
                      <a:pt x="267" y="74"/>
                    </a:cubicBezTo>
                    <a:close/>
                  </a:path>
                </a:pathLst>
              </a:custGeom>
              <a:solidFill>
                <a:schemeClr val="accent2"/>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sp>
            <p:nvSpPr>
              <p:cNvPr id="102" name="iS1ide-Freeform: Shape 35"/>
              <p:cNvSpPr>
                <a:spLocks/>
              </p:cNvSpPr>
              <p:nvPr/>
            </p:nvSpPr>
            <p:spPr bwMode="auto">
              <a:xfrm>
                <a:off x="3616071" y="3197815"/>
                <a:ext cx="93800" cy="93800"/>
              </a:xfrm>
              <a:custGeom>
                <a:avLst/>
                <a:gdLst/>
                <a:ahLst/>
                <a:cxnLst>
                  <a:cxn ang="0">
                    <a:pos x="7" y="5"/>
                  </a:cxn>
                  <a:cxn ang="0">
                    <a:pos x="5" y="24"/>
                  </a:cxn>
                  <a:cxn ang="0">
                    <a:pos x="24" y="26"/>
                  </a:cxn>
                  <a:cxn ang="0">
                    <a:pos x="26" y="7"/>
                  </a:cxn>
                  <a:cxn ang="0">
                    <a:pos x="7" y="5"/>
                  </a:cxn>
                  <a:cxn ang="0">
                    <a:pos x="22" y="24"/>
                  </a:cxn>
                  <a:cxn ang="0">
                    <a:pos x="7" y="22"/>
                  </a:cxn>
                  <a:cxn ang="0">
                    <a:pos x="9" y="7"/>
                  </a:cxn>
                  <a:cxn ang="0">
                    <a:pos x="24" y="9"/>
                  </a:cxn>
                  <a:cxn ang="0">
                    <a:pos x="22" y="24"/>
                  </a:cxn>
                </a:cxnLst>
                <a:rect l="0" t="0" r="r" b="b"/>
                <a:pathLst>
                  <a:path w="31" h="31">
                    <a:moveTo>
                      <a:pt x="7" y="5"/>
                    </a:moveTo>
                    <a:cubicBezTo>
                      <a:pt x="1" y="10"/>
                      <a:pt x="0" y="18"/>
                      <a:pt x="5" y="24"/>
                    </a:cubicBezTo>
                    <a:cubicBezTo>
                      <a:pt x="9" y="30"/>
                      <a:pt x="18" y="31"/>
                      <a:pt x="24" y="26"/>
                    </a:cubicBezTo>
                    <a:cubicBezTo>
                      <a:pt x="30" y="22"/>
                      <a:pt x="31" y="13"/>
                      <a:pt x="26" y="7"/>
                    </a:cubicBezTo>
                    <a:cubicBezTo>
                      <a:pt x="21" y="1"/>
                      <a:pt x="13" y="0"/>
                      <a:pt x="7" y="5"/>
                    </a:cubicBezTo>
                    <a:close/>
                    <a:moveTo>
                      <a:pt x="22" y="24"/>
                    </a:moveTo>
                    <a:cubicBezTo>
                      <a:pt x="17" y="27"/>
                      <a:pt x="11" y="27"/>
                      <a:pt x="7" y="22"/>
                    </a:cubicBezTo>
                    <a:cubicBezTo>
                      <a:pt x="4" y="18"/>
                      <a:pt x="4" y="11"/>
                      <a:pt x="9" y="7"/>
                    </a:cubicBezTo>
                    <a:cubicBezTo>
                      <a:pt x="13" y="4"/>
                      <a:pt x="20" y="5"/>
                      <a:pt x="24" y="9"/>
                    </a:cubicBezTo>
                    <a:cubicBezTo>
                      <a:pt x="27" y="14"/>
                      <a:pt x="26" y="20"/>
                      <a:pt x="22" y="24"/>
                    </a:cubicBezTo>
                    <a:close/>
                  </a:path>
                </a:pathLst>
              </a:custGeom>
              <a:solidFill>
                <a:schemeClr val="bg1">
                  <a:lumMod val="50000"/>
                </a:schemeClr>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sp>
            <p:nvSpPr>
              <p:cNvPr id="103" name="iS1ide-Freeform: Shape 36"/>
              <p:cNvSpPr>
                <a:spLocks/>
              </p:cNvSpPr>
              <p:nvPr/>
            </p:nvSpPr>
            <p:spPr bwMode="auto">
              <a:xfrm>
                <a:off x="3599518" y="3181263"/>
                <a:ext cx="126905" cy="126905"/>
              </a:xfrm>
              <a:custGeom>
                <a:avLst/>
                <a:gdLst/>
                <a:ahLst/>
                <a:cxnLst>
                  <a:cxn ang="0">
                    <a:pos x="9" y="7"/>
                  </a:cxn>
                  <a:cxn ang="0">
                    <a:pos x="6" y="32"/>
                  </a:cxn>
                  <a:cxn ang="0">
                    <a:pos x="31" y="35"/>
                  </a:cxn>
                  <a:cxn ang="0">
                    <a:pos x="34" y="10"/>
                  </a:cxn>
                  <a:cxn ang="0">
                    <a:pos x="9" y="7"/>
                  </a:cxn>
                  <a:cxn ang="0">
                    <a:pos x="29" y="31"/>
                  </a:cxn>
                  <a:cxn ang="0">
                    <a:pos x="10" y="29"/>
                  </a:cxn>
                  <a:cxn ang="0">
                    <a:pos x="12" y="10"/>
                  </a:cxn>
                  <a:cxn ang="0">
                    <a:pos x="31" y="12"/>
                  </a:cxn>
                  <a:cxn ang="0">
                    <a:pos x="29" y="31"/>
                  </a:cxn>
                </a:cxnLst>
                <a:rect l="0" t="0" r="r" b="b"/>
                <a:pathLst>
                  <a:path w="41" h="41">
                    <a:moveTo>
                      <a:pt x="9" y="7"/>
                    </a:moveTo>
                    <a:cubicBezTo>
                      <a:pt x="2" y="13"/>
                      <a:pt x="0" y="24"/>
                      <a:pt x="6" y="32"/>
                    </a:cubicBezTo>
                    <a:cubicBezTo>
                      <a:pt x="12" y="39"/>
                      <a:pt x="24" y="41"/>
                      <a:pt x="31" y="35"/>
                    </a:cubicBezTo>
                    <a:cubicBezTo>
                      <a:pt x="39" y="29"/>
                      <a:pt x="41" y="17"/>
                      <a:pt x="34" y="10"/>
                    </a:cubicBezTo>
                    <a:cubicBezTo>
                      <a:pt x="28" y="2"/>
                      <a:pt x="17" y="0"/>
                      <a:pt x="9" y="7"/>
                    </a:cubicBezTo>
                    <a:close/>
                    <a:moveTo>
                      <a:pt x="29" y="31"/>
                    </a:moveTo>
                    <a:cubicBezTo>
                      <a:pt x="23" y="36"/>
                      <a:pt x="14" y="35"/>
                      <a:pt x="10" y="29"/>
                    </a:cubicBezTo>
                    <a:cubicBezTo>
                      <a:pt x="5" y="23"/>
                      <a:pt x="6" y="15"/>
                      <a:pt x="12" y="10"/>
                    </a:cubicBezTo>
                    <a:cubicBezTo>
                      <a:pt x="18" y="5"/>
                      <a:pt x="26" y="6"/>
                      <a:pt x="31" y="12"/>
                    </a:cubicBezTo>
                    <a:cubicBezTo>
                      <a:pt x="36" y="18"/>
                      <a:pt x="35" y="27"/>
                      <a:pt x="29" y="31"/>
                    </a:cubicBezTo>
                    <a:close/>
                  </a:path>
                </a:pathLst>
              </a:custGeom>
              <a:solidFill>
                <a:schemeClr val="accent2">
                  <a:lumMod val="50000"/>
                </a:schemeClr>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sp>
            <p:nvSpPr>
              <p:cNvPr id="104" name="iS1ide-Freeform: Shape 37"/>
              <p:cNvSpPr>
                <a:spLocks/>
              </p:cNvSpPr>
              <p:nvPr/>
            </p:nvSpPr>
            <p:spPr bwMode="auto">
              <a:xfrm>
                <a:off x="3679523" y="2891588"/>
                <a:ext cx="411064" cy="361406"/>
              </a:xfrm>
              <a:custGeom>
                <a:avLst/>
                <a:gdLst/>
                <a:ahLst/>
                <a:cxnLst>
                  <a:cxn ang="0">
                    <a:pos x="3" y="105"/>
                  </a:cxn>
                  <a:cxn ang="0">
                    <a:pos x="3" y="105"/>
                  </a:cxn>
                  <a:cxn ang="0">
                    <a:pos x="16" y="91"/>
                  </a:cxn>
                  <a:cxn ang="0">
                    <a:pos x="16" y="91"/>
                  </a:cxn>
                  <a:cxn ang="0">
                    <a:pos x="107" y="33"/>
                  </a:cxn>
                  <a:cxn ang="0">
                    <a:pos x="107" y="33"/>
                  </a:cxn>
                  <a:cxn ang="0">
                    <a:pos x="129" y="0"/>
                  </a:cxn>
                  <a:cxn ang="0">
                    <a:pos x="129" y="0"/>
                  </a:cxn>
                  <a:cxn ang="0">
                    <a:pos x="131" y="0"/>
                  </a:cxn>
                  <a:cxn ang="0">
                    <a:pos x="108" y="34"/>
                  </a:cxn>
                  <a:cxn ang="0">
                    <a:pos x="108" y="34"/>
                  </a:cxn>
                  <a:cxn ang="0">
                    <a:pos x="17" y="93"/>
                  </a:cxn>
                  <a:cxn ang="0">
                    <a:pos x="17" y="93"/>
                  </a:cxn>
                  <a:cxn ang="0">
                    <a:pos x="5" y="106"/>
                  </a:cxn>
                  <a:cxn ang="0">
                    <a:pos x="5" y="106"/>
                  </a:cxn>
                  <a:cxn ang="0">
                    <a:pos x="5" y="114"/>
                  </a:cxn>
                  <a:cxn ang="0">
                    <a:pos x="5" y="117"/>
                  </a:cxn>
                  <a:cxn ang="0">
                    <a:pos x="3" y="105"/>
                  </a:cxn>
                </a:cxnLst>
                <a:rect l="0" t="0" r="r" b="b"/>
                <a:pathLst>
                  <a:path w="133" h="117">
                    <a:moveTo>
                      <a:pt x="3" y="105"/>
                    </a:moveTo>
                    <a:cubicBezTo>
                      <a:pt x="3" y="105"/>
                      <a:pt x="3" y="105"/>
                      <a:pt x="3" y="105"/>
                    </a:cubicBezTo>
                    <a:cubicBezTo>
                      <a:pt x="5" y="100"/>
                      <a:pt x="10" y="96"/>
                      <a:pt x="16" y="91"/>
                    </a:cubicBezTo>
                    <a:cubicBezTo>
                      <a:pt x="16" y="91"/>
                      <a:pt x="16" y="91"/>
                      <a:pt x="16" y="91"/>
                    </a:cubicBezTo>
                    <a:cubicBezTo>
                      <a:pt x="38" y="73"/>
                      <a:pt x="81" y="53"/>
                      <a:pt x="107" y="33"/>
                    </a:cubicBezTo>
                    <a:cubicBezTo>
                      <a:pt x="107" y="33"/>
                      <a:pt x="107" y="33"/>
                      <a:pt x="107" y="33"/>
                    </a:cubicBezTo>
                    <a:cubicBezTo>
                      <a:pt x="122" y="22"/>
                      <a:pt x="131" y="10"/>
                      <a:pt x="129" y="0"/>
                    </a:cubicBezTo>
                    <a:cubicBezTo>
                      <a:pt x="129" y="0"/>
                      <a:pt x="129" y="0"/>
                      <a:pt x="129" y="0"/>
                    </a:cubicBezTo>
                    <a:cubicBezTo>
                      <a:pt x="131" y="0"/>
                      <a:pt x="131" y="0"/>
                      <a:pt x="131" y="0"/>
                    </a:cubicBezTo>
                    <a:cubicBezTo>
                      <a:pt x="133" y="11"/>
                      <a:pt x="123" y="23"/>
                      <a:pt x="108" y="34"/>
                    </a:cubicBezTo>
                    <a:cubicBezTo>
                      <a:pt x="108" y="34"/>
                      <a:pt x="108" y="34"/>
                      <a:pt x="108" y="34"/>
                    </a:cubicBezTo>
                    <a:cubicBezTo>
                      <a:pt x="82" y="55"/>
                      <a:pt x="39" y="75"/>
                      <a:pt x="17" y="93"/>
                    </a:cubicBezTo>
                    <a:cubicBezTo>
                      <a:pt x="17" y="93"/>
                      <a:pt x="17" y="93"/>
                      <a:pt x="17" y="93"/>
                    </a:cubicBezTo>
                    <a:cubicBezTo>
                      <a:pt x="11" y="97"/>
                      <a:pt x="7" y="102"/>
                      <a:pt x="5" y="106"/>
                    </a:cubicBezTo>
                    <a:cubicBezTo>
                      <a:pt x="5" y="106"/>
                      <a:pt x="5" y="106"/>
                      <a:pt x="5" y="106"/>
                    </a:cubicBezTo>
                    <a:cubicBezTo>
                      <a:pt x="3" y="110"/>
                      <a:pt x="4" y="111"/>
                      <a:pt x="5" y="114"/>
                    </a:cubicBezTo>
                    <a:cubicBezTo>
                      <a:pt x="5" y="117"/>
                      <a:pt x="5" y="117"/>
                      <a:pt x="5" y="117"/>
                    </a:cubicBezTo>
                    <a:cubicBezTo>
                      <a:pt x="5" y="117"/>
                      <a:pt x="0" y="109"/>
                      <a:pt x="3" y="105"/>
                    </a:cubicBezTo>
                    <a:close/>
                  </a:path>
                </a:pathLst>
              </a:custGeom>
              <a:solidFill>
                <a:srgbClr val="010101"/>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sp>
            <p:nvSpPr>
              <p:cNvPr id="105" name="iS1ide-Freeform: Shape 38"/>
              <p:cNvSpPr>
                <a:spLocks/>
              </p:cNvSpPr>
              <p:nvPr/>
            </p:nvSpPr>
            <p:spPr bwMode="auto">
              <a:xfrm>
                <a:off x="3679523" y="3153674"/>
                <a:ext cx="33106" cy="35865"/>
              </a:xfrm>
              <a:custGeom>
                <a:avLst/>
                <a:gdLst/>
                <a:ahLst/>
                <a:cxnLst>
                  <a:cxn ang="0">
                    <a:pos x="0" y="11"/>
                  </a:cxn>
                  <a:cxn ang="0">
                    <a:pos x="2" y="12"/>
                  </a:cxn>
                  <a:cxn ang="0">
                    <a:pos x="11" y="1"/>
                  </a:cxn>
                  <a:cxn ang="0">
                    <a:pos x="10" y="0"/>
                  </a:cxn>
                  <a:cxn ang="0">
                    <a:pos x="2" y="9"/>
                  </a:cxn>
                  <a:cxn ang="0">
                    <a:pos x="0" y="11"/>
                  </a:cxn>
                </a:cxnLst>
                <a:rect l="0" t="0" r="r" b="b"/>
                <a:pathLst>
                  <a:path w="11" h="12">
                    <a:moveTo>
                      <a:pt x="0" y="11"/>
                    </a:moveTo>
                    <a:cubicBezTo>
                      <a:pt x="1" y="11"/>
                      <a:pt x="1" y="11"/>
                      <a:pt x="2" y="12"/>
                    </a:cubicBezTo>
                    <a:cubicBezTo>
                      <a:pt x="4" y="9"/>
                      <a:pt x="7" y="5"/>
                      <a:pt x="11" y="1"/>
                    </a:cubicBezTo>
                    <a:cubicBezTo>
                      <a:pt x="10" y="0"/>
                      <a:pt x="10" y="0"/>
                      <a:pt x="10" y="0"/>
                    </a:cubicBezTo>
                    <a:cubicBezTo>
                      <a:pt x="7" y="3"/>
                      <a:pt x="4" y="6"/>
                      <a:pt x="2" y="9"/>
                    </a:cubicBezTo>
                    <a:cubicBezTo>
                      <a:pt x="1" y="10"/>
                      <a:pt x="1" y="10"/>
                      <a:pt x="0" y="11"/>
                    </a:cubicBezTo>
                    <a:close/>
                  </a:path>
                </a:pathLst>
              </a:custGeom>
              <a:solidFill>
                <a:srgbClr val="010101"/>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sp>
            <p:nvSpPr>
              <p:cNvPr id="106" name="iS1ide-Freeform: Shape 39"/>
              <p:cNvSpPr>
                <a:spLocks/>
              </p:cNvSpPr>
              <p:nvPr/>
            </p:nvSpPr>
            <p:spPr bwMode="auto">
              <a:xfrm>
                <a:off x="3662970" y="3186780"/>
                <a:ext cx="22071" cy="38623"/>
              </a:xfrm>
              <a:custGeom>
                <a:avLst/>
                <a:gdLst/>
                <a:ahLst/>
                <a:cxnLst>
                  <a:cxn ang="0">
                    <a:pos x="1" y="6"/>
                  </a:cxn>
                  <a:cxn ang="0">
                    <a:pos x="5" y="10"/>
                  </a:cxn>
                  <a:cxn ang="0">
                    <a:pos x="4" y="9"/>
                  </a:cxn>
                  <a:cxn ang="0">
                    <a:pos x="3" y="7"/>
                  </a:cxn>
                  <a:cxn ang="0">
                    <a:pos x="7" y="1"/>
                  </a:cxn>
                  <a:cxn ang="0">
                    <a:pos x="5" y="0"/>
                  </a:cxn>
                  <a:cxn ang="0">
                    <a:pos x="1" y="6"/>
                  </a:cxn>
                </a:cxnLst>
                <a:rect l="0" t="0" r="r" b="b"/>
                <a:pathLst>
                  <a:path w="7" h="12">
                    <a:moveTo>
                      <a:pt x="1" y="6"/>
                    </a:moveTo>
                    <a:cubicBezTo>
                      <a:pt x="0" y="8"/>
                      <a:pt x="1" y="12"/>
                      <a:pt x="5" y="10"/>
                    </a:cubicBezTo>
                    <a:cubicBezTo>
                      <a:pt x="4" y="9"/>
                      <a:pt x="4" y="9"/>
                      <a:pt x="4" y="9"/>
                    </a:cubicBezTo>
                    <a:cubicBezTo>
                      <a:pt x="3" y="9"/>
                      <a:pt x="2" y="9"/>
                      <a:pt x="3" y="7"/>
                    </a:cubicBezTo>
                    <a:cubicBezTo>
                      <a:pt x="4" y="5"/>
                      <a:pt x="5" y="3"/>
                      <a:pt x="7" y="1"/>
                    </a:cubicBezTo>
                    <a:cubicBezTo>
                      <a:pt x="6" y="0"/>
                      <a:pt x="6" y="0"/>
                      <a:pt x="5" y="0"/>
                    </a:cubicBezTo>
                    <a:cubicBezTo>
                      <a:pt x="3" y="2"/>
                      <a:pt x="2" y="4"/>
                      <a:pt x="1" y="6"/>
                    </a:cubicBezTo>
                    <a:close/>
                  </a:path>
                </a:pathLst>
              </a:custGeom>
              <a:solidFill>
                <a:srgbClr val="010101"/>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grpSp>
        <p:sp>
          <p:nvSpPr>
            <p:cNvPr id="10" name="iS1ide-Freeform: Shape 40"/>
            <p:cNvSpPr>
              <a:spLocks/>
            </p:cNvSpPr>
            <p:nvPr/>
          </p:nvSpPr>
          <p:spPr bwMode="auto">
            <a:xfrm>
              <a:off x="5549784" y="3614028"/>
              <a:ext cx="577881" cy="375268"/>
            </a:xfrm>
            <a:custGeom>
              <a:avLst/>
              <a:gdLst/>
              <a:ahLst/>
              <a:cxnLst>
                <a:cxn ang="0">
                  <a:pos x="27" y="64"/>
                </a:cxn>
                <a:cxn ang="0">
                  <a:pos x="121" y="2"/>
                </a:cxn>
                <a:cxn ang="0">
                  <a:pos x="120" y="0"/>
                </a:cxn>
                <a:cxn ang="0">
                  <a:pos x="17" y="71"/>
                </a:cxn>
                <a:cxn ang="0">
                  <a:pos x="0" y="87"/>
                </a:cxn>
                <a:cxn ang="0">
                  <a:pos x="2" y="88"/>
                </a:cxn>
                <a:cxn ang="0">
                  <a:pos x="27" y="64"/>
                </a:cxn>
              </a:cxnLst>
              <a:rect l="0" t="0" r="r" b="b"/>
              <a:pathLst>
                <a:path w="121" h="88">
                  <a:moveTo>
                    <a:pt x="27" y="64"/>
                  </a:moveTo>
                  <a:cubicBezTo>
                    <a:pt x="50" y="44"/>
                    <a:pt x="83" y="31"/>
                    <a:pt x="121" y="2"/>
                  </a:cubicBezTo>
                  <a:cubicBezTo>
                    <a:pt x="120" y="0"/>
                    <a:pt x="120" y="0"/>
                    <a:pt x="120" y="0"/>
                  </a:cubicBezTo>
                  <a:cubicBezTo>
                    <a:pt x="77" y="34"/>
                    <a:pt x="42" y="45"/>
                    <a:pt x="17" y="71"/>
                  </a:cubicBezTo>
                  <a:cubicBezTo>
                    <a:pt x="10" y="77"/>
                    <a:pt x="5" y="82"/>
                    <a:pt x="0" y="87"/>
                  </a:cubicBezTo>
                  <a:cubicBezTo>
                    <a:pt x="2" y="88"/>
                    <a:pt x="2" y="88"/>
                    <a:pt x="2" y="88"/>
                  </a:cubicBezTo>
                  <a:cubicBezTo>
                    <a:pt x="8" y="81"/>
                    <a:pt x="17" y="73"/>
                    <a:pt x="27" y="64"/>
                  </a:cubicBezTo>
                  <a:close/>
                </a:path>
              </a:pathLst>
            </a:custGeom>
            <a:solidFill>
              <a:srgbClr val="010101"/>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grpSp>
          <p:nvGrpSpPr>
            <p:cNvPr id="11" name="Group 41"/>
            <p:cNvGrpSpPr/>
            <p:nvPr/>
          </p:nvGrpSpPr>
          <p:grpSpPr>
            <a:xfrm>
              <a:off x="5425646" y="2852005"/>
              <a:ext cx="890362" cy="892217"/>
              <a:chOff x="4336121" y="2317754"/>
              <a:chExt cx="573833" cy="642803"/>
            </a:xfrm>
          </p:grpSpPr>
          <p:sp>
            <p:nvSpPr>
              <p:cNvPr id="98" name="iS1ide-Freeform: Shape 42"/>
              <p:cNvSpPr>
                <a:spLocks/>
              </p:cNvSpPr>
              <p:nvPr/>
            </p:nvSpPr>
            <p:spPr bwMode="auto">
              <a:xfrm>
                <a:off x="4338320" y="2326030"/>
                <a:ext cx="569436" cy="634527"/>
              </a:xfrm>
              <a:custGeom>
                <a:avLst/>
                <a:gdLst/>
                <a:ahLst/>
                <a:cxnLst>
                  <a:cxn ang="0">
                    <a:pos x="186" y="72"/>
                  </a:cxn>
                  <a:cxn ang="0">
                    <a:pos x="186" y="72"/>
                  </a:cxn>
                  <a:cxn ang="0">
                    <a:pos x="185" y="72"/>
                  </a:cxn>
                  <a:cxn ang="0">
                    <a:pos x="178" y="66"/>
                  </a:cxn>
                  <a:cxn ang="0">
                    <a:pos x="147" y="41"/>
                  </a:cxn>
                  <a:cxn ang="0">
                    <a:pos x="132" y="29"/>
                  </a:cxn>
                  <a:cxn ang="0">
                    <a:pos x="101" y="4"/>
                  </a:cxn>
                  <a:cxn ang="0">
                    <a:pos x="85" y="4"/>
                  </a:cxn>
                  <a:cxn ang="0">
                    <a:pos x="54" y="29"/>
                  </a:cxn>
                  <a:cxn ang="0">
                    <a:pos x="39" y="41"/>
                  </a:cxn>
                  <a:cxn ang="0">
                    <a:pos x="9" y="66"/>
                  </a:cxn>
                  <a:cxn ang="0">
                    <a:pos x="1" y="72"/>
                  </a:cxn>
                  <a:cxn ang="0">
                    <a:pos x="1" y="72"/>
                  </a:cxn>
                  <a:cxn ang="0">
                    <a:pos x="0" y="72"/>
                  </a:cxn>
                  <a:cxn ang="0">
                    <a:pos x="0" y="73"/>
                  </a:cxn>
                  <a:cxn ang="0">
                    <a:pos x="1" y="82"/>
                  </a:cxn>
                  <a:cxn ang="0">
                    <a:pos x="1" y="196"/>
                  </a:cxn>
                  <a:cxn ang="0">
                    <a:pos x="10" y="204"/>
                  </a:cxn>
                  <a:cxn ang="0">
                    <a:pos x="176" y="204"/>
                  </a:cxn>
                  <a:cxn ang="0">
                    <a:pos x="186" y="196"/>
                  </a:cxn>
                  <a:cxn ang="0">
                    <a:pos x="186" y="82"/>
                  </a:cxn>
                  <a:cxn ang="0">
                    <a:pos x="186" y="73"/>
                  </a:cxn>
                  <a:cxn ang="0">
                    <a:pos x="186" y="72"/>
                  </a:cxn>
                  <a:cxn ang="0">
                    <a:pos x="142" y="191"/>
                  </a:cxn>
                  <a:cxn ang="0">
                    <a:pos x="123" y="172"/>
                  </a:cxn>
                  <a:cxn ang="0">
                    <a:pos x="142" y="153"/>
                  </a:cxn>
                  <a:cxn ang="0">
                    <a:pos x="162" y="172"/>
                  </a:cxn>
                  <a:cxn ang="0">
                    <a:pos x="142" y="191"/>
                  </a:cxn>
                </a:cxnLst>
                <a:rect l="0" t="0" r="r" b="b"/>
                <a:pathLst>
                  <a:path w="186" h="205">
                    <a:moveTo>
                      <a:pt x="186" y="72"/>
                    </a:moveTo>
                    <a:cubicBezTo>
                      <a:pt x="186" y="72"/>
                      <a:pt x="186" y="72"/>
                      <a:pt x="186" y="72"/>
                    </a:cubicBezTo>
                    <a:cubicBezTo>
                      <a:pt x="186" y="72"/>
                      <a:pt x="185" y="72"/>
                      <a:pt x="185" y="72"/>
                    </a:cubicBezTo>
                    <a:cubicBezTo>
                      <a:pt x="185" y="72"/>
                      <a:pt x="182" y="69"/>
                      <a:pt x="178" y="66"/>
                    </a:cubicBezTo>
                    <a:cubicBezTo>
                      <a:pt x="147" y="41"/>
                      <a:pt x="147" y="41"/>
                      <a:pt x="147" y="41"/>
                    </a:cubicBezTo>
                    <a:cubicBezTo>
                      <a:pt x="143" y="38"/>
                      <a:pt x="136" y="32"/>
                      <a:pt x="132" y="29"/>
                    </a:cubicBezTo>
                    <a:cubicBezTo>
                      <a:pt x="101" y="4"/>
                      <a:pt x="101" y="4"/>
                      <a:pt x="101" y="4"/>
                    </a:cubicBezTo>
                    <a:cubicBezTo>
                      <a:pt x="97" y="0"/>
                      <a:pt x="90" y="0"/>
                      <a:pt x="85" y="4"/>
                    </a:cubicBezTo>
                    <a:cubicBezTo>
                      <a:pt x="54" y="29"/>
                      <a:pt x="54" y="29"/>
                      <a:pt x="54" y="29"/>
                    </a:cubicBezTo>
                    <a:cubicBezTo>
                      <a:pt x="50" y="32"/>
                      <a:pt x="43" y="38"/>
                      <a:pt x="39" y="41"/>
                    </a:cubicBezTo>
                    <a:cubicBezTo>
                      <a:pt x="9" y="66"/>
                      <a:pt x="9" y="66"/>
                      <a:pt x="9" y="66"/>
                    </a:cubicBezTo>
                    <a:cubicBezTo>
                      <a:pt x="4" y="69"/>
                      <a:pt x="1" y="72"/>
                      <a:pt x="1" y="72"/>
                    </a:cubicBezTo>
                    <a:cubicBezTo>
                      <a:pt x="1" y="72"/>
                      <a:pt x="1" y="72"/>
                      <a:pt x="1" y="72"/>
                    </a:cubicBezTo>
                    <a:cubicBezTo>
                      <a:pt x="1" y="72"/>
                      <a:pt x="1" y="72"/>
                      <a:pt x="0" y="72"/>
                    </a:cubicBezTo>
                    <a:cubicBezTo>
                      <a:pt x="0" y="73"/>
                      <a:pt x="0" y="73"/>
                      <a:pt x="0" y="73"/>
                    </a:cubicBezTo>
                    <a:cubicBezTo>
                      <a:pt x="1" y="73"/>
                      <a:pt x="1" y="77"/>
                      <a:pt x="1" y="82"/>
                    </a:cubicBezTo>
                    <a:cubicBezTo>
                      <a:pt x="1" y="196"/>
                      <a:pt x="1" y="196"/>
                      <a:pt x="1" y="196"/>
                    </a:cubicBezTo>
                    <a:cubicBezTo>
                      <a:pt x="1" y="201"/>
                      <a:pt x="5" y="205"/>
                      <a:pt x="10" y="204"/>
                    </a:cubicBezTo>
                    <a:cubicBezTo>
                      <a:pt x="176" y="204"/>
                      <a:pt x="176" y="204"/>
                      <a:pt x="176" y="204"/>
                    </a:cubicBezTo>
                    <a:cubicBezTo>
                      <a:pt x="181" y="205"/>
                      <a:pt x="186" y="201"/>
                      <a:pt x="186" y="196"/>
                    </a:cubicBezTo>
                    <a:cubicBezTo>
                      <a:pt x="186" y="82"/>
                      <a:pt x="186" y="82"/>
                      <a:pt x="186" y="82"/>
                    </a:cubicBezTo>
                    <a:cubicBezTo>
                      <a:pt x="186" y="77"/>
                      <a:pt x="186" y="73"/>
                      <a:pt x="186" y="73"/>
                    </a:cubicBezTo>
                    <a:cubicBezTo>
                      <a:pt x="186" y="73"/>
                      <a:pt x="186" y="73"/>
                      <a:pt x="186" y="72"/>
                    </a:cubicBezTo>
                    <a:close/>
                    <a:moveTo>
                      <a:pt x="142" y="191"/>
                    </a:moveTo>
                    <a:cubicBezTo>
                      <a:pt x="132" y="191"/>
                      <a:pt x="123" y="183"/>
                      <a:pt x="123" y="172"/>
                    </a:cubicBezTo>
                    <a:cubicBezTo>
                      <a:pt x="123" y="161"/>
                      <a:pt x="132" y="153"/>
                      <a:pt x="142" y="153"/>
                    </a:cubicBezTo>
                    <a:cubicBezTo>
                      <a:pt x="153" y="153"/>
                      <a:pt x="162" y="161"/>
                      <a:pt x="162" y="172"/>
                    </a:cubicBezTo>
                    <a:cubicBezTo>
                      <a:pt x="162" y="183"/>
                      <a:pt x="153" y="191"/>
                      <a:pt x="142" y="191"/>
                    </a:cubicBezTo>
                    <a:close/>
                  </a:path>
                </a:pathLst>
              </a:custGeom>
              <a:solidFill>
                <a:schemeClr val="accent3">
                  <a:lumMod val="50000"/>
                </a:schemeClr>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sp>
            <p:nvSpPr>
              <p:cNvPr id="99" name="iS1ide-Freeform: Shape 43"/>
              <p:cNvSpPr>
                <a:spLocks/>
              </p:cNvSpPr>
              <p:nvPr/>
            </p:nvSpPr>
            <p:spPr bwMode="auto">
              <a:xfrm>
                <a:off x="4336121" y="2317754"/>
                <a:ext cx="573833" cy="631769"/>
              </a:xfrm>
              <a:custGeom>
                <a:avLst/>
                <a:gdLst/>
                <a:ahLst/>
                <a:cxnLst>
                  <a:cxn ang="0">
                    <a:pos x="186" y="71"/>
                  </a:cxn>
                  <a:cxn ang="0">
                    <a:pos x="186" y="71"/>
                  </a:cxn>
                  <a:cxn ang="0">
                    <a:pos x="185" y="71"/>
                  </a:cxn>
                  <a:cxn ang="0">
                    <a:pos x="178" y="65"/>
                  </a:cxn>
                  <a:cxn ang="0">
                    <a:pos x="147" y="40"/>
                  </a:cxn>
                  <a:cxn ang="0">
                    <a:pos x="132" y="28"/>
                  </a:cxn>
                  <a:cxn ang="0">
                    <a:pos x="101" y="3"/>
                  </a:cxn>
                  <a:cxn ang="0">
                    <a:pos x="85" y="3"/>
                  </a:cxn>
                  <a:cxn ang="0">
                    <a:pos x="54" y="28"/>
                  </a:cxn>
                  <a:cxn ang="0">
                    <a:pos x="39" y="40"/>
                  </a:cxn>
                  <a:cxn ang="0">
                    <a:pos x="9" y="65"/>
                  </a:cxn>
                  <a:cxn ang="0">
                    <a:pos x="1" y="71"/>
                  </a:cxn>
                  <a:cxn ang="0">
                    <a:pos x="1" y="71"/>
                  </a:cxn>
                  <a:cxn ang="0">
                    <a:pos x="0" y="71"/>
                  </a:cxn>
                  <a:cxn ang="0">
                    <a:pos x="0" y="72"/>
                  </a:cxn>
                  <a:cxn ang="0">
                    <a:pos x="1" y="82"/>
                  </a:cxn>
                  <a:cxn ang="0">
                    <a:pos x="1" y="195"/>
                  </a:cxn>
                  <a:cxn ang="0">
                    <a:pos x="10" y="205"/>
                  </a:cxn>
                  <a:cxn ang="0">
                    <a:pos x="176" y="205"/>
                  </a:cxn>
                  <a:cxn ang="0">
                    <a:pos x="186" y="195"/>
                  </a:cxn>
                  <a:cxn ang="0">
                    <a:pos x="186" y="82"/>
                  </a:cxn>
                  <a:cxn ang="0">
                    <a:pos x="186" y="72"/>
                  </a:cxn>
                  <a:cxn ang="0">
                    <a:pos x="186" y="71"/>
                  </a:cxn>
                  <a:cxn ang="0">
                    <a:pos x="142" y="191"/>
                  </a:cxn>
                  <a:cxn ang="0">
                    <a:pos x="123" y="171"/>
                  </a:cxn>
                  <a:cxn ang="0">
                    <a:pos x="142" y="152"/>
                  </a:cxn>
                  <a:cxn ang="0">
                    <a:pos x="162" y="171"/>
                  </a:cxn>
                  <a:cxn ang="0">
                    <a:pos x="142" y="191"/>
                  </a:cxn>
                </a:cxnLst>
                <a:rect l="0" t="0" r="r" b="b"/>
                <a:pathLst>
                  <a:path w="186" h="205">
                    <a:moveTo>
                      <a:pt x="186" y="71"/>
                    </a:moveTo>
                    <a:cubicBezTo>
                      <a:pt x="186" y="71"/>
                      <a:pt x="186" y="71"/>
                      <a:pt x="186" y="71"/>
                    </a:cubicBezTo>
                    <a:cubicBezTo>
                      <a:pt x="186" y="71"/>
                      <a:pt x="185" y="71"/>
                      <a:pt x="185" y="71"/>
                    </a:cubicBezTo>
                    <a:cubicBezTo>
                      <a:pt x="185" y="71"/>
                      <a:pt x="182" y="68"/>
                      <a:pt x="178" y="65"/>
                    </a:cubicBezTo>
                    <a:cubicBezTo>
                      <a:pt x="147" y="40"/>
                      <a:pt x="147" y="40"/>
                      <a:pt x="147" y="40"/>
                    </a:cubicBezTo>
                    <a:cubicBezTo>
                      <a:pt x="143" y="37"/>
                      <a:pt x="136" y="31"/>
                      <a:pt x="132" y="28"/>
                    </a:cubicBezTo>
                    <a:cubicBezTo>
                      <a:pt x="101" y="3"/>
                      <a:pt x="101" y="3"/>
                      <a:pt x="101" y="3"/>
                    </a:cubicBezTo>
                    <a:cubicBezTo>
                      <a:pt x="97" y="0"/>
                      <a:pt x="90" y="0"/>
                      <a:pt x="85" y="3"/>
                    </a:cubicBezTo>
                    <a:cubicBezTo>
                      <a:pt x="54" y="28"/>
                      <a:pt x="54" y="28"/>
                      <a:pt x="54" y="28"/>
                    </a:cubicBezTo>
                    <a:cubicBezTo>
                      <a:pt x="50" y="31"/>
                      <a:pt x="43" y="37"/>
                      <a:pt x="39" y="40"/>
                    </a:cubicBezTo>
                    <a:cubicBezTo>
                      <a:pt x="9" y="65"/>
                      <a:pt x="9" y="65"/>
                      <a:pt x="9" y="65"/>
                    </a:cubicBezTo>
                    <a:cubicBezTo>
                      <a:pt x="4" y="68"/>
                      <a:pt x="1" y="71"/>
                      <a:pt x="1" y="71"/>
                    </a:cubicBezTo>
                    <a:cubicBezTo>
                      <a:pt x="1" y="71"/>
                      <a:pt x="1" y="71"/>
                      <a:pt x="1" y="71"/>
                    </a:cubicBezTo>
                    <a:cubicBezTo>
                      <a:pt x="1" y="71"/>
                      <a:pt x="1" y="71"/>
                      <a:pt x="0" y="71"/>
                    </a:cubicBezTo>
                    <a:cubicBezTo>
                      <a:pt x="0" y="72"/>
                      <a:pt x="0" y="72"/>
                      <a:pt x="0" y="72"/>
                    </a:cubicBezTo>
                    <a:cubicBezTo>
                      <a:pt x="1" y="72"/>
                      <a:pt x="1" y="76"/>
                      <a:pt x="1" y="82"/>
                    </a:cubicBezTo>
                    <a:cubicBezTo>
                      <a:pt x="1" y="195"/>
                      <a:pt x="1" y="195"/>
                      <a:pt x="1" y="195"/>
                    </a:cubicBezTo>
                    <a:cubicBezTo>
                      <a:pt x="1" y="200"/>
                      <a:pt x="5" y="205"/>
                      <a:pt x="10" y="205"/>
                    </a:cubicBezTo>
                    <a:cubicBezTo>
                      <a:pt x="176" y="205"/>
                      <a:pt x="176" y="205"/>
                      <a:pt x="176" y="205"/>
                    </a:cubicBezTo>
                    <a:cubicBezTo>
                      <a:pt x="181" y="205"/>
                      <a:pt x="186" y="200"/>
                      <a:pt x="186" y="195"/>
                    </a:cubicBezTo>
                    <a:cubicBezTo>
                      <a:pt x="186" y="82"/>
                      <a:pt x="186" y="82"/>
                      <a:pt x="186" y="82"/>
                    </a:cubicBezTo>
                    <a:cubicBezTo>
                      <a:pt x="186" y="76"/>
                      <a:pt x="186" y="72"/>
                      <a:pt x="186" y="72"/>
                    </a:cubicBezTo>
                    <a:cubicBezTo>
                      <a:pt x="186" y="72"/>
                      <a:pt x="186" y="72"/>
                      <a:pt x="186" y="71"/>
                    </a:cubicBezTo>
                    <a:close/>
                    <a:moveTo>
                      <a:pt x="142" y="191"/>
                    </a:moveTo>
                    <a:cubicBezTo>
                      <a:pt x="132" y="191"/>
                      <a:pt x="123" y="182"/>
                      <a:pt x="123" y="171"/>
                    </a:cubicBezTo>
                    <a:cubicBezTo>
                      <a:pt x="123" y="160"/>
                      <a:pt x="132" y="152"/>
                      <a:pt x="142" y="152"/>
                    </a:cubicBezTo>
                    <a:cubicBezTo>
                      <a:pt x="153" y="152"/>
                      <a:pt x="162" y="160"/>
                      <a:pt x="162" y="171"/>
                    </a:cubicBezTo>
                    <a:cubicBezTo>
                      <a:pt x="162" y="182"/>
                      <a:pt x="153" y="191"/>
                      <a:pt x="142" y="191"/>
                    </a:cubicBezTo>
                    <a:close/>
                  </a:path>
                </a:pathLst>
              </a:custGeom>
              <a:solidFill>
                <a:schemeClr val="accent3"/>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grpSp>
        <p:grpSp>
          <p:nvGrpSpPr>
            <p:cNvPr id="12" name="Group 44"/>
            <p:cNvGrpSpPr/>
            <p:nvPr/>
          </p:nvGrpSpPr>
          <p:grpSpPr>
            <a:xfrm>
              <a:off x="4248483" y="3621695"/>
              <a:ext cx="1887740" cy="1424489"/>
              <a:chOff x="3577448" y="2872275"/>
              <a:chExt cx="1216638" cy="1026280"/>
            </a:xfrm>
          </p:grpSpPr>
          <p:sp>
            <p:nvSpPr>
              <p:cNvPr id="91" name="iS1ide-Freeform: Shape 45"/>
              <p:cNvSpPr>
                <a:spLocks/>
              </p:cNvSpPr>
              <p:nvPr/>
            </p:nvSpPr>
            <p:spPr bwMode="auto">
              <a:xfrm>
                <a:off x="4396815" y="3126086"/>
                <a:ext cx="52418" cy="60694"/>
              </a:xfrm>
              <a:custGeom>
                <a:avLst/>
                <a:gdLst/>
                <a:ahLst/>
                <a:cxnLst>
                  <a:cxn ang="0">
                    <a:pos x="0" y="3"/>
                  </a:cxn>
                  <a:cxn ang="0">
                    <a:pos x="13" y="6"/>
                  </a:cxn>
                  <a:cxn ang="0">
                    <a:pos x="13" y="6"/>
                  </a:cxn>
                  <a:cxn ang="0">
                    <a:pos x="14" y="20"/>
                  </a:cxn>
                  <a:cxn ang="0">
                    <a:pos x="14" y="20"/>
                  </a:cxn>
                  <a:cxn ang="0">
                    <a:pos x="13" y="19"/>
                  </a:cxn>
                  <a:cxn ang="0">
                    <a:pos x="12" y="7"/>
                  </a:cxn>
                  <a:cxn ang="0">
                    <a:pos x="12" y="7"/>
                  </a:cxn>
                  <a:cxn ang="0">
                    <a:pos x="1" y="5"/>
                  </a:cxn>
                  <a:cxn ang="0">
                    <a:pos x="1" y="5"/>
                  </a:cxn>
                  <a:cxn ang="0">
                    <a:pos x="1" y="5"/>
                  </a:cxn>
                  <a:cxn ang="0">
                    <a:pos x="0" y="3"/>
                  </a:cxn>
                </a:cxnLst>
                <a:rect l="0" t="0" r="r" b="b"/>
                <a:pathLst>
                  <a:path w="17" h="20">
                    <a:moveTo>
                      <a:pt x="0" y="3"/>
                    </a:moveTo>
                    <a:cubicBezTo>
                      <a:pt x="4" y="0"/>
                      <a:pt x="10" y="2"/>
                      <a:pt x="13" y="6"/>
                    </a:cubicBezTo>
                    <a:cubicBezTo>
                      <a:pt x="13" y="6"/>
                      <a:pt x="13" y="6"/>
                      <a:pt x="13" y="6"/>
                    </a:cubicBezTo>
                    <a:cubicBezTo>
                      <a:pt x="16" y="9"/>
                      <a:pt x="17" y="14"/>
                      <a:pt x="14" y="20"/>
                    </a:cubicBezTo>
                    <a:cubicBezTo>
                      <a:pt x="14" y="20"/>
                      <a:pt x="14" y="20"/>
                      <a:pt x="14" y="20"/>
                    </a:cubicBezTo>
                    <a:cubicBezTo>
                      <a:pt x="13" y="19"/>
                      <a:pt x="13" y="19"/>
                      <a:pt x="13" y="19"/>
                    </a:cubicBezTo>
                    <a:cubicBezTo>
                      <a:pt x="15" y="13"/>
                      <a:pt x="14" y="9"/>
                      <a:pt x="12" y="7"/>
                    </a:cubicBezTo>
                    <a:cubicBezTo>
                      <a:pt x="12" y="7"/>
                      <a:pt x="12" y="7"/>
                      <a:pt x="12" y="7"/>
                    </a:cubicBezTo>
                    <a:cubicBezTo>
                      <a:pt x="9" y="4"/>
                      <a:pt x="4" y="3"/>
                      <a:pt x="1" y="5"/>
                    </a:cubicBezTo>
                    <a:cubicBezTo>
                      <a:pt x="1" y="5"/>
                      <a:pt x="1" y="5"/>
                      <a:pt x="1" y="5"/>
                    </a:cubicBezTo>
                    <a:cubicBezTo>
                      <a:pt x="1" y="5"/>
                      <a:pt x="1" y="5"/>
                      <a:pt x="1" y="5"/>
                    </a:cubicBezTo>
                    <a:cubicBezTo>
                      <a:pt x="0" y="3"/>
                      <a:pt x="0" y="3"/>
                      <a:pt x="0" y="3"/>
                    </a:cubicBezTo>
                    <a:close/>
                  </a:path>
                </a:pathLst>
              </a:custGeom>
              <a:solidFill>
                <a:srgbClr val="010101"/>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sp>
            <p:nvSpPr>
              <p:cNvPr id="92" name="iS1ide-Freeform: Shape 46"/>
              <p:cNvSpPr>
                <a:spLocks/>
              </p:cNvSpPr>
              <p:nvPr/>
            </p:nvSpPr>
            <p:spPr bwMode="auto">
              <a:xfrm>
                <a:off x="3577448" y="3043322"/>
                <a:ext cx="957310" cy="855233"/>
              </a:xfrm>
              <a:custGeom>
                <a:avLst/>
                <a:gdLst/>
                <a:ahLst/>
                <a:cxnLst>
                  <a:cxn ang="0">
                    <a:pos x="226" y="7"/>
                  </a:cxn>
                  <a:cxn ang="0">
                    <a:pos x="11" y="176"/>
                  </a:cxn>
                  <a:cxn ang="0">
                    <a:pos x="7" y="204"/>
                  </a:cxn>
                  <a:cxn ang="0">
                    <a:pos x="57" y="268"/>
                  </a:cxn>
                  <a:cxn ang="0">
                    <a:pos x="85" y="271"/>
                  </a:cxn>
                  <a:cxn ang="0">
                    <a:pos x="301" y="102"/>
                  </a:cxn>
                  <a:cxn ang="0">
                    <a:pos x="304" y="74"/>
                  </a:cxn>
                  <a:cxn ang="0">
                    <a:pos x="254" y="10"/>
                  </a:cxn>
                  <a:cxn ang="0">
                    <a:pos x="226" y="7"/>
                  </a:cxn>
                  <a:cxn ang="0">
                    <a:pos x="268" y="74"/>
                  </a:cxn>
                  <a:cxn ang="0">
                    <a:pos x="243" y="71"/>
                  </a:cxn>
                  <a:cxn ang="0">
                    <a:pos x="246" y="46"/>
                  </a:cxn>
                  <a:cxn ang="0">
                    <a:pos x="271" y="49"/>
                  </a:cxn>
                  <a:cxn ang="0">
                    <a:pos x="268" y="74"/>
                  </a:cxn>
                </a:cxnLst>
                <a:rect l="0" t="0" r="r" b="b"/>
                <a:pathLst>
                  <a:path w="311" h="278">
                    <a:moveTo>
                      <a:pt x="226" y="7"/>
                    </a:moveTo>
                    <a:cubicBezTo>
                      <a:pt x="11" y="176"/>
                      <a:pt x="11" y="176"/>
                      <a:pt x="11" y="176"/>
                    </a:cubicBezTo>
                    <a:cubicBezTo>
                      <a:pt x="2" y="183"/>
                      <a:pt x="0" y="195"/>
                      <a:pt x="7" y="204"/>
                    </a:cubicBezTo>
                    <a:cubicBezTo>
                      <a:pt x="57" y="268"/>
                      <a:pt x="57" y="268"/>
                      <a:pt x="57" y="268"/>
                    </a:cubicBezTo>
                    <a:cubicBezTo>
                      <a:pt x="64" y="277"/>
                      <a:pt x="77" y="278"/>
                      <a:pt x="85" y="271"/>
                    </a:cubicBezTo>
                    <a:cubicBezTo>
                      <a:pt x="301" y="102"/>
                      <a:pt x="301" y="102"/>
                      <a:pt x="301" y="102"/>
                    </a:cubicBezTo>
                    <a:cubicBezTo>
                      <a:pt x="310" y="95"/>
                      <a:pt x="311" y="82"/>
                      <a:pt x="304" y="74"/>
                    </a:cubicBezTo>
                    <a:cubicBezTo>
                      <a:pt x="254" y="10"/>
                      <a:pt x="254" y="10"/>
                      <a:pt x="254" y="10"/>
                    </a:cubicBezTo>
                    <a:cubicBezTo>
                      <a:pt x="248" y="1"/>
                      <a:pt x="235" y="0"/>
                      <a:pt x="226" y="7"/>
                    </a:cubicBezTo>
                    <a:close/>
                    <a:moveTo>
                      <a:pt x="268" y="74"/>
                    </a:moveTo>
                    <a:cubicBezTo>
                      <a:pt x="260" y="80"/>
                      <a:pt x="249" y="79"/>
                      <a:pt x="243" y="71"/>
                    </a:cubicBezTo>
                    <a:cubicBezTo>
                      <a:pt x="236" y="63"/>
                      <a:pt x="238" y="52"/>
                      <a:pt x="246" y="46"/>
                    </a:cubicBezTo>
                    <a:cubicBezTo>
                      <a:pt x="253" y="40"/>
                      <a:pt x="265" y="41"/>
                      <a:pt x="271" y="49"/>
                    </a:cubicBezTo>
                    <a:cubicBezTo>
                      <a:pt x="277" y="56"/>
                      <a:pt x="276" y="68"/>
                      <a:pt x="268" y="74"/>
                    </a:cubicBezTo>
                    <a:close/>
                  </a:path>
                </a:pathLst>
              </a:custGeom>
              <a:solidFill>
                <a:schemeClr val="accent3"/>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sp>
            <p:nvSpPr>
              <p:cNvPr id="93" name="iS1ide-Freeform: Shape 47"/>
              <p:cNvSpPr>
                <a:spLocks/>
              </p:cNvSpPr>
              <p:nvPr/>
            </p:nvSpPr>
            <p:spPr bwMode="auto">
              <a:xfrm>
                <a:off x="4319568" y="3178505"/>
                <a:ext cx="96559" cy="96559"/>
              </a:xfrm>
              <a:custGeom>
                <a:avLst/>
                <a:gdLst/>
                <a:ahLst/>
                <a:cxnLst>
                  <a:cxn ang="0">
                    <a:pos x="7" y="5"/>
                  </a:cxn>
                  <a:cxn ang="0">
                    <a:pos x="5" y="24"/>
                  </a:cxn>
                  <a:cxn ang="0">
                    <a:pos x="24" y="26"/>
                  </a:cxn>
                  <a:cxn ang="0">
                    <a:pos x="26" y="7"/>
                  </a:cxn>
                  <a:cxn ang="0">
                    <a:pos x="7" y="5"/>
                  </a:cxn>
                  <a:cxn ang="0">
                    <a:pos x="22" y="24"/>
                  </a:cxn>
                  <a:cxn ang="0">
                    <a:pos x="7" y="22"/>
                  </a:cxn>
                  <a:cxn ang="0">
                    <a:pos x="9" y="7"/>
                  </a:cxn>
                  <a:cxn ang="0">
                    <a:pos x="24" y="9"/>
                  </a:cxn>
                  <a:cxn ang="0">
                    <a:pos x="22" y="24"/>
                  </a:cxn>
                </a:cxnLst>
                <a:rect l="0" t="0" r="r" b="b"/>
                <a:pathLst>
                  <a:path w="31" h="31">
                    <a:moveTo>
                      <a:pt x="7" y="5"/>
                    </a:moveTo>
                    <a:cubicBezTo>
                      <a:pt x="1" y="10"/>
                      <a:pt x="0" y="18"/>
                      <a:pt x="5" y="24"/>
                    </a:cubicBezTo>
                    <a:cubicBezTo>
                      <a:pt x="10" y="30"/>
                      <a:pt x="18" y="31"/>
                      <a:pt x="24" y="26"/>
                    </a:cubicBezTo>
                    <a:cubicBezTo>
                      <a:pt x="30" y="22"/>
                      <a:pt x="31" y="13"/>
                      <a:pt x="26" y="7"/>
                    </a:cubicBezTo>
                    <a:cubicBezTo>
                      <a:pt x="22" y="1"/>
                      <a:pt x="13" y="0"/>
                      <a:pt x="7" y="5"/>
                    </a:cubicBezTo>
                    <a:close/>
                    <a:moveTo>
                      <a:pt x="22" y="24"/>
                    </a:moveTo>
                    <a:cubicBezTo>
                      <a:pt x="18" y="28"/>
                      <a:pt x="11" y="27"/>
                      <a:pt x="7" y="22"/>
                    </a:cubicBezTo>
                    <a:cubicBezTo>
                      <a:pt x="4" y="18"/>
                      <a:pt x="5" y="11"/>
                      <a:pt x="9" y="7"/>
                    </a:cubicBezTo>
                    <a:cubicBezTo>
                      <a:pt x="14" y="4"/>
                      <a:pt x="20" y="5"/>
                      <a:pt x="24" y="9"/>
                    </a:cubicBezTo>
                    <a:cubicBezTo>
                      <a:pt x="28" y="14"/>
                      <a:pt x="27" y="20"/>
                      <a:pt x="22" y="24"/>
                    </a:cubicBezTo>
                    <a:close/>
                  </a:path>
                </a:pathLst>
              </a:custGeom>
              <a:solidFill>
                <a:schemeClr val="bg1">
                  <a:lumMod val="50000"/>
                </a:schemeClr>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sp>
            <p:nvSpPr>
              <p:cNvPr id="94" name="iS1ide-Freeform: Shape 48"/>
              <p:cNvSpPr>
                <a:spLocks/>
              </p:cNvSpPr>
              <p:nvPr/>
            </p:nvSpPr>
            <p:spPr bwMode="auto">
              <a:xfrm>
                <a:off x="4303394" y="3164710"/>
                <a:ext cx="126905" cy="124148"/>
              </a:xfrm>
              <a:custGeom>
                <a:avLst/>
                <a:gdLst/>
                <a:ahLst/>
                <a:cxnLst>
                  <a:cxn ang="0">
                    <a:pos x="10" y="6"/>
                  </a:cxn>
                  <a:cxn ang="0">
                    <a:pos x="7" y="31"/>
                  </a:cxn>
                  <a:cxn ang="0">
                    <a:pos x="32" y="34"/>
                  </a:cxn>
                  <a:cxn ang="0">
                    <a:pos x="35" y="9"/>
                  </a:cxn>
                  <a:cxn ang="0">
                    <a:pos x="10" y="6"/>
                  </a:cxn>
                  <a:cxn ang="0">
                    <a:pos x="29" y="30"/>
                  </a:cxn>
                  <a:cxn ang="0">
                    <a:pos x="10" y="28"/>
                  </a:cxn>
                  <a:cxn ang="0">
                    <a:pos x="12" y="9"/>
                  </a:cxn>
                  <a:cxn ang="0">
                    <a:pos x="31" y="11"/>
                  </a:cxn>
                  <a:cxn ang="0">
                    <a:pos x="29" y="30"/>
                  </a:cxn>
                </a:cxnLst>
                <a:rect l="0" t="0" r="r" b="b"/>
                <a:pathLst>
                  <a:path w="41" h="40">
                    <a:moveTo>
                      <a:pt x="10" y="6"/>
                    </a:moveTo>
                    <a:cubicBezTo>
                      <a:pt x="2" y="12"/>
                      <a:pt x="0" y="23"/>
                      <a:pt x="7" y="31"/>
                    </a:cubicBezTo>
                    <a:cubicBezTo>
                      <a:pt x="13" y="39"/>
                      <a:pt x="24" y="40"/>
                      <a:pt x="32" y="34"/>
                    </a:cubicBezTo>
                    <a:cubicBezTo>
                      <a:pt x="40" y="28"/>
                      <a:pt x="41" y="16"/>
                      <a:pt x="35" y="9"/>
                    </a:cubicBezTo>
                    <a:cubicBezTo>
                      <a:pt x="29" y="1"/>
                      <a:pt x="17" y="0"/>
                      <a:pt x="10" y="6"/>
                    </a:cubicBezTo>
                    <a:close/>
                    <a:moveTo>
                      <a:pt x="29" y="30"/>
                    </a:moveTo>
                    <a:cubicBezTo>
                      <a:pt x="23" y="35"/>
                      <a:pt x="15" y="34"/>
                      <a:pt x="10" y="28"/>
                    </a:cubicBezTo>
                    <a:cubicBezTo>
                      <a:pt x="5" y="22"/>
                      <a:pt x="6" y="14"/>
                      <a:pt x="12" y="9"/>
                    </a:cubicBezTo>
                    <a:cubicBezTo>
                      <a:pt x="18" y="4"/>
                      <a:pt x="27" y="5"/>
                      <a:pt x="31" y="11"/>
                    </a:cubicBezTo>
                    <a:cubicBezTo>
                      <a:pt x="36" y="17"/>
                      <a:pt x="35" y="26"/>
                      <a:pt x="29" y="30"/>
                    </a:cubicBezTo>
                    <a:close/>
                  </a:path>
                </a:pathLst>
              </a:custGeom>
              <a:solidFill>
                <a:schemeClr val="accent3">
                  <a:lumMod val="50000"/>
                </a:schemeClr>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sp>
            <p:nvSpPr>
              <p:cNvPr id="95" name="iS1ide-Freeform: Shape 49"/>
              <p:cNvSpPr>
                <a:spLocks/>
              </p:cNvSpPr>
              <p:nvPr/>
            </p:nvSpPr>
            <p:spPr bwMode="auto">
              <a:xfrm>
                <a:off x="4388539" y="2872275"/>
                <a:ext cx="405547" cy="361406"/>
              </a:xfrm>
              <a:custGeom>
                <a:avLst/>
                <a:gdLst/>
                <a:ahLst/>
                <a:cxnLst>
                  <a:cxn ang="0">
                    <a:pos x="2" y="105"/>
                  </a:cxn>
                  <a:cxn ang="0">
                    <a:pos x="2" y="105"/>
                  </a:cxn>
                  <a:cxn ang="0">
                    <a:pos x="15" y="91"/>
                  </a:cxn>
                  <a:cxn ang="0">
                    <a:pos x="15" y="91"/>
                  </a:cxn>
                  <a:cxn ang="0">
                    <a:pos x="106" y="33"/>
                  </a:cxn>
                  <a:cxn ang="0">
                    <a:pos x="106" y="33"/>
                  </a:cxn>
                  <a:cxn ang="0">
                    <a:pos x="128" y="0"/>
                  </a:cxn>
                  <a:cxn ang="0">
                    <a:pos x="128" y="0"/>
                  </a:cxn>
                  <a:cxn ang="0">
                    <a:pos x="130" y="0"/>
                  </a:cxn>
                  <a:cxn ang="0">
                    <a:pos x="108" y="34"/>
                  </a:cxn>
                  <a:cxn ang="0">
                    <a:pos x="108" y="34"/>
                  </a:cxn>
                  <a:cxn ang="0">
                    <a:pos x="16" y="93"/>
                  </a:cxn>
                  <a:cxn ang="0">
                    <a:pos x="16" y="93"/>
                  </a:cxn>
                  <a:cxn ang="0">
                    <a:pos x="4" y="106"/>
                  </a:cxn>
                  <a:cxn ang="0">
                    <a:pos x="4" y="106"/>
                  </a:cxn>
                  <a:cxn ang="0">
                    <a:pos x="4" y="114"/>
                  </a:cxn>
                  <a:cxn ang="0">
                    <a:pos x="4" y="117"/>
                  </a:cxn>
                  <a:cxn ang="0">
                    <a:pos x="2" y="105"/>
                  </a:cxn>
                </a:cxnLst>
                <a:rect l="0" t="0" r="r" b="b"/>
                <a:pathLst>
                  <a:path w="132" h="117">
                    <a:moveTo>
                      <a:pt x="2" y="105"/>
                    </a:moveTo>
                    <a:cubicBezTo>
                      <a:pt x="2" y="105"/>
                      <a:pt x="2" y="105"/>
                      <a:pt x="2" y="105"/>
                    </a:cubicBezTo>
                    <a:cubicBezTo>
                      <a:pt x="4" y="101"/>
                      <a:pt x="9" y="96"/>
                      <a:pt x="15" y="91"/>
                    </a:cubicBezTo>
                    <a:cubicBezTo>
                      <a:pt x="15" y="91"/>
                      <a:pt x="15" y="91"/>
                      <a:pt x="15" y="91"/>
                    </a:cubicBezTo>
                    <a:cubicBezTo>
                      <a:pt x="38" y="74"/>
                      <a:pt x="80" y="53"/>
                      <a:pt x="106" y="33"/>
                    </a:cubicBezTo>
                    <a:cubicBezTo>
                      <a:pt x="106" y="33"/>
                      <a:pt x="106" y="33"/>
                      <a:pt x="106" y="33"/>
                    </a:cubicBezTo>
                    <a:cubicBezTo>
                      <a:pt x="121" y="22"/>
                      <a:pt x="130" y="10"/>
                      <a:pt x="128" y="0"/>
                    </a:cubicBezTo>
                    <a:cubicBezTo>
                      <a:pt x="128" y="0"/>
                      <a:pt x="128" y="0"/>
                      <a:pt x="128" y="0"/>
                    </a:cubicBezTo>
                    <a:cubicBezTo>
                      <a:pt x="130" y="0"/>
                      <a:pt x="130" y="0"/>
                      <a:pt x="130" y="0"/>
                    </a:cubicBezTo>
                    <a:cubicBezTo>
                      <a:pt x="132" y="12"/>
                      <a:pt x="122" y="23"/>
                      <a:pt x="108" y="34"/>
                    </a:cubicBezTo>
                    <a:cubicBezTo>
                      <a:pt x="108" y="34"/>
                      <a:pt x="108" y="34"/>
                      <a:pt x="108" y="34"/>
                    </a:cubicBezTo>
                    <a:cubicBezTo>
                      <a:pt x="81" y="55"/>
                      <a:pt x="39" y="75"/>
                      <a:pt x="16" y="93"/>
                    </a:cubicBezTo>
                    <a:cubicBezTo>
                      <a:pt x="16" y="93"/>
                      <a:pt x="16" y="93"/>
                      <a:pt x="16" y="93"/>
                    </a:cubicBezTo>
                    <a:cubicBezTo>
                      <a:pt x="10" y="97"/>
                      <a:pt x="6" y="102"/>
                      <a:pt x="4" y="106"/>
                    </a:cubicBezTo>
                    <a:cubicBezTo>
                      <a:pt x="4" y="106"/>
                      <a:pt x="4" y="106"/>
                      <a:pt x="4" y="106"/>
                    </a:cubicBezTo>
                    <a:cubicBezTo>
                      <a:pt x="2" y="110"/>
                      <a:pt x="3" y="111"/>
                      <a:pt x="4" y="114"/>
                    </a:cubicBezTo>
                    <a:cubicBezTo>
                      <a:pt x="4" y="117"/>
                      <a:pt x="4" y="117"/>
                      <a:pt x="4" y="117"/>
                    </a:cubicBezTo>
                    <a:cubicBezTo>
                      <a:pt x="4" y="117"/>
                      <a:pt x="0" y="110"/>
                      <a:pt x="2" y="105"/>
                    </a:cubicBezTo>
                    <a:close/>
                  </a:path>
                </a:pathLst>
              </a:custGeom>
              <a:solidFill>
                <a:srgbClr val="010101"/>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sp>
            <p:nvSpPr>
              <p:cNvPr id="96" name="iS1ide-Freeform: Shape 50"/>
              <p:cNvSpPr>
                <a:spLocks/>
              </p:cNvSpPr>
              <p:nvPr/>
            </p:nvSpPr>
            <p:spPr bwMode="auto">
              <a:xfrm>
                <a:off x="4385780" y="3134364"/>
                <a:ext cx="35865" cy="38623"/>
              </a:xfrm>
              <a:custGeom>
                <a:avLst/>
                <a:gdLst/>
                <a:ahLst/>
                <a:cxnLst>
                  <a:cxn ang="0">
                    <a:pos x="0" y="11"/>
                  </a:cxn>
                  <a:cxn ang="0">
                    <a:pos x="2" y="12"/>
                  </a:cxn>
                  <a:cxn ang="0">
                    <a:pos x="12" y="1"/>
                  </a:cxn>
                  <a:cxn ang="0">
                    <a:pos x="10" y="0"/>
                  </a:cxn>
                  <a:cxn ang="0">
                    <a:pos x="2" y="9"/>
                  </a:cxn>
                  <a:cxn ang="0">
                    <a:pos x="0" y="11"/>
                  </a:cxn>
                </a:cxnLst>
                <a:rect l="0" t="0" r="r" b="b"/>
                <a:pathLst>
                  <a:path w="12" h="12">
                    <a:moveTo>
                      <a:pt x="0" y="11"/>
                    </a:moveTo>
                    <a:cubicBezTo>
                      <a:pt x="1" y="11"/>
                      <a:pt x="2" y="11"/>
                      <a:pt x="2" y="12"/>
                    </a:cubicBezTo>
                    <a:cubicBezTo>
                      <a:pt x="5" y="9"/>
                      <a:pt x="8" y="5"/>
                      <a:pt x="12" y="1"/>
                    </a:cubicBezTo>
                    <a:cubicBezTo>
                      <a:pt x="10" y="0"/>
                      <a:pt x="10" y="0"/>
                      <a:pt x="10" y="0"/>
                    </a:cubicBezTo>
                    <a:cubicBezTo>
                      <a:pt x="7" y="3"/>
                      <a:pt x="4" y="6"/>
                      <a:pt x="2" y="9"/>
                    </a:cubicBezTo>
                    <a:cubicBezTo>
                      <a:pt x="1" y="10"/>
                      <a:pt x="1" y="10"/>
                      <a:pt x="0" y="11"/>
                    </a:cubicBezTo>
                    <a:close/>
                  </a:path>
                </a:pathLst>
              </a:custGeom>
              <a:solidFill>
                <a:srgbClr val="010101"/>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sp>
            <p:nvSpPr>
              <p:cNvPr id="97" name="iS1ide-Freeform: Shape 67"/>
              <p:cNvSpPr>
                <a:spLocks/>
              </p:cNvSpPr>
              <p:nvPr/>
            </p:nvSpPr>
            <p:spPr bwMode="auto">
              <a:xfrm>
                <a:off x="4371986" y="3170227"/>
                <a:ext cx="19313" cy="35865"/>
              </a:xfrm>
              <a:custGeom>
                <a:avLst/>
                <a:gdLst/>
                <a:ahLst/>
                <a:cxnLst>
                  <a:cxn ang="0">
                    <a:pos x="1" y="6"/>
                  </a:cxn>
                  <a:cxn ang="0">
                    <a:pos x="4" y="10"/>
                  </a:cxn>
                  <a:cxn ang="0">
                    <a:pos x="3" y="9"/>
                  </a:cxn>
                  <a:cxn ang="0">
                    <a:pos x="2" y="7"/>
                  </a:cxn>
                  <a:cxn ang="0">
                    <a:pos x="6" y="1"/>
                  </a:cxn>
                  <a:cxn ang="0">
                    <a:pos x="4" y="0"/>
                  </a:cxn>
                  <a:cxn ang="0">
                    <a:pos x="1" y="6"/>
                  </a:cxn>
                </a:cxnLst>
                <a:rect l="0" t="0" r="r" b="b"/>
                <a:pathLst>
                  <a:path w="6" h="12">
                    <a:moveTo>
                      <a:pt x="1" y="6"/>
                    </a:moveTo>
                    <a:cubicBezTo>
                      <a:pt x="0" y="9"/>
                      <a:pt x="0" y="12"/>
                      <a:pt x="4" y="10"/>
                    </a:cubicBezTo>
                    <a:cubicBezTo>
                      <a:pt x="3" y="9"/>
                      <a:pt x="3" y="9"/>
                      <a:pt x="3" y="9"/>
                    </a:cubicBezTo>
                    <a:cubicBezTo>
                      <a:pt x="3" y="9"/>
                      <a:pt x="2" y="9"/>
                      <a:pt x="2" y="7"/>
                    </a:cubicBezTo>
                    <a:cubicBezTo>
                      <a:pt x="3" y="5"/>
                      <a:pt x="4" y="3"/>
                      <a:pt x="6" y="1"/>
                    </a:cubicBezTo>
                    <a:cubicBezTo>
                      <a:pt x="6" y="0"/>
                      <a:pt x="5" y="0"/>
                      <a:pt x="4" y="0"/>
                    </a:cubicBezTo>
                    <a:cubicBezTo>
                      <a:pt x="3" y="2"/>
                      <a:pt x="1" y="4"/>
                      <a:pt x="1" y="6"/>
                    </a:cubicBezTo>
                    <a:close/>
                  </a:path>
                </a:pathLst>
              </a:custGeom>
              <a:solidFill>
                <a:srgbClr val="010101"/>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grpSp>
        <p:sp>
          <p:nvSpPr>
            <p:cNvPr id="13" name="iS1ide-Freeform: Shape 68"/>
            <p:cNvSpPr>
              <a:spLocks/>
            </p:cNvSpPr>
            <p:nvPr/>
          </p:nvSpPr>
          <p:spPr bwMode="auto">
            <a:xfrm>
              <a:off x="7270160" y="3614028"/>
              <a:ext cx="577881" cy="375268"/>
            </a:xfrm>
            <a:custGeom>
              <a:avLst/>
              <a:gdLst/>
              <a:ahLst/>
              <a:cxnLst>
                <a:cxn ang="0">
                  <a:pos x="27" y="64"/>
                </a:cxn>
                <a:cxn ang="0">
                  <a:pos x="121" y="2"/>
                </a:cxn>
                <a:cxn ang="0">
                  <a:pos x="120" y="0"/>
                </a:cxn>
                <a:cxn ang="0">
                  <a:pos x="17" y="71"/>
                </a:cxn>
                <a:cxn ang="0">
                  <a:pos x="0" y="87"/>
                </a:cxn>
                <a:cxn ang="0">
                  <a:pos x="1" y="88"/>
                </a:cxn>
                <a:cxn ang="0">
                  <a:pos x="27" y="64"/>
                </a:cxn>
              </a:cxnLst>
              <a:rect l="0" t="0" r="r" b="b"/>
              <a:pathLst>
                <a:path w="121" h="88">
                  <a:moveTo>
                    <a:pt x="27" y="64"/>
                  </a:moveTo>
                  <a:cubicBezTo>
                    <a:pt x="49" y="44"/>
                    <a:pt x="83" y="31"/>
                    <a:pt x="121" y="2"/>
                  </a:cubicBezTo>
                  <a:cubicBezTo>
                    <a:pt x="120" y="0"/>
                    <a:pt x="120" y="0"/>
                    <a:pt x="120" y="0"/>
                  </a:cubicBezTo>
                  <a:cubicBezTo>
                    <a:pt x="76" y="34"/>
                    <a:pt x="41" y="45"/>
                    <a:pt x="17" y="71"/>
                  </a:cubicBezTo>
                  <a:cubicBezTo>
                    <a:pt x="10" y="77"/>
                    <a:pt x="4" y="82"/>
                    <a:pt x="0" y="87"/>
                  </a:cubicBezTo>
                  <a:cubicBezTo>
                    <a:pt x="1" y="88"/>
                    <a:pt x="1" y="88"/>
                    <a:pt x="1" y="88"/>
                  </a:cubicBezTo>
                  <a:cubicBezTo>
                    <a:pt x="8" y="81"/>
                    <a:pt x="16" y="73"/>
                    <a:pt x="27" y="64"/>
                  </a:cubicBezTo>
                  <a:close/>
                </a:path>
              </a:pathLst>
            </a:custGeom>
            <a:solidFill>
              <a:srgbClr val="010101"/>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grpSp>
          <p:nvGrpSpPr>
            <p:cNvPr id="14" name="Group 69"/>
            <p:cNvGrpSpPr/>
            <p:nvPr/>
          </p:nvGrpSpPr>
          <p:grpSpPr>
            <a:xfrm>
              <a:off x="7137463" y="2227836"/>
              <a:ext cx="886082" cy="1516387"/>
              <a:chOff x="4989961" y="1868067"/>
              <a:chExt cx="571075" cy="1092490"/>
            </a:xfrm>
          </p:grpSpPr>
          <p:sp>
            <p:nvSpPr>
              <p:cNvPr id="89" name="iS1ide-Freeform: Shape 70"/>
              <p:cNvSpPr>
                <a:spLocks/>
              </p:cNvSpPr>
              <p:nvPr/>
            </p:nvSpPr>
            <p:spPr bwMode="auto">
              <a:xfrm>
                <a:off x="4993160" y="1879102"/>
                <a:ext cx="564678" cy="1081455"/>
              </a:xfrm>
              <a:custGeom>
                <a:avLst/>
                <a:gdLst/>
                <a:ahLst/>
                <a:cxnLst>
                  <a:cxn ang="0">
                    <a:pos x="186" y="72"/>
                  </a:cxn>
                  <a:cxn ang="0">
                    <a:pos x="185" y="72"/>
                  </a:cxn>
                  <a:cxn ang="0">
                    <a:pos x="185" y="72"/>
                  </a:cxn>
                  <a:cxn ang="0">
                    <a:pos x="177" y="65"/>
                  </a:cxn>
                  <a:cxn ang="0">
                    <a:pos x="147" y="41"/>
                  </a:cxn>
                  <a:cxn ang="0">
                    <a:pos x="132" y="29"/>
                  </a:cxn>
                  <a:cxn ang="0">
                    <a:pos x="101" y="4"/>
                  </a:cxn>
                  <a:cxn ang="0">
                    <a:pos x="85" y="4"/>
                  </a:cxn>
                  <a:cxn ang="0">
                    <a:pos x="54" y="29"/>
                  </a:cxn>
                  <a:cxn ang="0">
                    <a:pos x="39" y="41"/>
                  </a:cxn>
                  <a:cxn ang="0">
                    <a:pos x="9" y="65"/>
                  </a:cxn>
                  <a:cxn ang="0">
                    <a:pos x="1" y="72"/>
                  </a:cxn>
                  <a:cxn ang="0">
                    <a:pos x="1" y="72"/>
                  </a:cxn>
                  <a:cxn ang="0">
                    <a:pos x="0" y="72"/>
                  </a:cxn>
                  <a:cxn ang="0">
                    <a:pos x="0" y="72"/>
                  </a:cxn>
                  <a:cxn ang="0">
                    <a:pos x="1" y="82"/>
                  </a:cxn>
                  <a:cxn ang="0">
                    <a:pos x="1" y="341"/>
                  </a:cxn>
                  <a:cxn ang="0">
                    <a:pos x="10" y="349"/>
                  </a:cxn>
                  <a:cxn ang="0">
                    <a:pos x="176" y="349"/>
                  </a:cxn>
                  <a:cxn ang="0">
                    <a:pos x="185" y="341"/>
                  </a:cxn>
                  <a:cxn ang="0">
                    <a:pos x="185" y="82"/>
                  </a:cxn>
                  <a:cxn ang="0">
                    <a:pos x="186" y="72"/>
                  </a:cxn>
                  <a:cxn ang="0">
                    <a:pos x="186" y="72"/>
                  </a:cxn>
                  <a:cxn ang="0">
                    <a:pos x="142" y="336"/>
                  </a:cxn>
                  <a:cxn ang="0">
                    <a:pos x="123" y="317"/>
                  </a:cxn>
                  <a:cxn ang="0">
                    <a:pos x="142" y="298"/>
                  </a:cxn>
                  <a:cxn ang="0">
                    <a:pos x="162" y="317"/>
                  </a:cxn>
                  <a:cxn ang="0">
                    <a:pos x="142" y="336"/>
                  </a:cxn>
                </a:cxnLst>
                <a:rect l="0" t="0" r="r" b="b"/>
                <a:pathLst>
                  <a:path w="186" h="350">
                    <a:moveTo>
                      <a:pt x="186" y="72"/>
                    </a:moveTo>
                    <a:cubicBezTo>
                      <a:pt x="186" y="72"/>
                      <a:pt x="185" y="72"/>
                      <a:pt x="185" y="72"/>
                    </a:cubicBezTo>
                    <a:cubicBezTo>
                      <a:pt x="185" y="72"/>
                      <a:pt x="185" y="72"/>
                      <a:pt x="185" y="72"/>
                    </a:cubicBezTo>
                    <a:cubicBezTo>
                      <a:pt x="185" y="72"/>
                      <a:pt x="182" y="69"/>
                      <a:pt x="177" y="65"/>
                    </a:cubicBezTo>
                    <a:cubicBezTo>
                      <a:pt x="147" y="41"/>
                      <a:pt x="147" y="41"/>
                      <a:pt x="147" y="41"/>
                    </a:cubicBezTo>
                    <a:cubicBezTo>
                      <a:pt x="143" y="38"/>
                      <a:pt x="136" y="32"/>
                      <a:pt x="132" y="29"/>
                    </a:cubicBezTo>
                    <a:cubicBezTo>
                      <a:pt x="101" y="4"/>
                      <a:pt x="101" y="4"/>
                      <a:pt x="101" y="4"/>
                    </a:cubicBezTo>
                    <a:cubicBezTo>
                      <a:pt x="96" y="0"/>
                      <a:pt x="90" y="0"/>
                      <a:pt x="85" y="4"/>
                    </a:cubicBezTo>
                    <a:cubicBezTo>
                      <a:pt x="54" y="29"/>
                      <a:pt x="54" y="29"/>
                      <a:pt x="54" y="29"/>
                    </a:cubicBezTo>
                    <a:cubicBezTo>
                      <a:pt x="50" y="32"/>
                      <a:pt x="43" y="38"/>
                      <a:pt x="39" y="41"/>
                    </a:cubicBezTo>
                    <a:cubicBezTo>
                      <a:pt x="9" y="65"/>
                      <a:pt x="9" y="65"/>
                      <a:pt x="9" y="65"/>
                    </a:cubicBezTo>
                    <a:cubicBezTo>
                      <a:pt x="4" y="69"/>
                      <a:pt x="1" y="72"/>
                      <a:pt x="1" y="72"/>
                    </a:cubicBezTo>
                    <a:cubicBezTo>
                      <a:pt x="1" y="72"/>
                      <a:pt x="1" y="72"/>
                      <a:pt x="1" y="72"/>
                    </a:cubicBezTo>
                    <a:cubicBezTo>
                      <a:pt x="1" y="72"/>
                      <a:pt x="0" y="72"/>
                      <a:pt x="0" y="72"/>
                    </a:cubicBezTo>
                    <a:cubicBezTo>
                      <a:pt x="0" y="72"/>
                      <a:pt x="0" y="72"/>
                      <a:pt x="0" y="72"/>
                    </a:cubicBezTo>
                    <a:cubicBezTo>
                      <a:pt x="0" y="72"/>
                      <a:pt x="1" y="77"/>
                      <a:pt x="1" y="82"/>
                    </a:cubicBezTo>
                    <a:cubicBezTo>
                      <a:pt x="1" y="341"/>
                      <a:pt x="1" y="341"/>
                      <a:pt x="1" y="341"/>
                    </a:cubicBezTo>
                    <a:cubicBezTo>
                      <a:pt x="1" y="346"/>
                      <a:pt x="5" y="350"/>
                      <a:pt x="10" y="349"/>
                    </a:cubicBezTo>
                    <a:cubicBezTo>
                      <a:pt x="176" y="349"/>
                      <a:pt x="176" y="349"/>
                      <a:pt x="176" y="349"/>
                    </a:cubicBezTo>
                    <a:cubicBezTo>
                      <a:pt x="181" y="350"/>
                      <a:pt x="185" y="346"/>
                      <a:pt x="185" y="341"/>
                    </a:cubicBezTo>
                    <a:cubicBezTo>
                      <a:pt x="185" y="82"/>
                      <a:pt x="185" y="82"/>
                      <a:pt x="185" y="82"/>
                    </a:cubicBezTo>
                    <a:cubicBezTo>
                      <a:pt x="185" y="77"/>
                      <a:pt x="186" y="72"/>
                      <a:pt x="186" y="72"/>
                    </a:cubicBezTo>
                    <a:cubicBezTo>
                      <a:pt x="186" y="72"/>
                      <a:pt x="186" y="72"/>
                      <a:pt x="186" y="72"/>
                    </a:cubicBezTo>
                    <a:close/>
                    <a:moveTo>
                      <a:pt x="142" y="336"/>
                    </a:moveTo>
                    <a:cubicBezTo>
                      <a:pt x="132" y="336"/>
                      <a:pt x="123" y="328"/>
                      <a:pt x="123" y="317"/>
                    </a:cubicBezTo>
                    <a:cubicBezTo>
                      <a:pt x="123" y="306"/>
                      <a:pt x="132" y="298"/>
                      <a:pt x="142" y="298"/>
                    </a:cubicBezTo>
                    <a:cubicBezTo>
                      <a:pt x="153" y="298"/>
                      <a:pt x="162" y="306"/>
                      <a:pt x="162" y="317"/>
                    </a:cubicBezTo>
                    <a:cubicBezTo>
                      <a:pt x="162" y="328"/>
                      <a:pt x="153" y="336"/>
                      <a:pt x="142" y="336"/>
                    </a:cubicBezTo>
                    <a:close/>
                  </a:path>
                </a:pathLst>
              </a:custGeom>
              <a:solidFill>
                <a:schemeClr val="accent4">
                  <a:lumMod val="50000"/>
                </a:schemeClr>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sp>
            <p:nvSpPr>
              <p:cNvPr id="90" name="iS1ide-Freeform: Shape 71"/>
              <p:cNvSpPr>
                <a:spLocks/>
              </p:cNvSpPr>
              <p:nvPr/>
            </p:nvSpPr>
            <p:spPr bwMode="auto">
              <a:xfrm>
                <a:off x="4989961" y="1868067"/>
                <a:ext cx="571075" cy="1081455"/>
              </a:xfrm>
              <a:custGeom>
                <a:avLst/>
                <a:gdLst/>
                <a:ahLst/>
                <a:cxnLst>
                  <a:cxn ang="0">
                    <a:pos x="186" y="72"/>
                  </a:cxn>
                  <a:cxn ang="0">
                    <a:pos x="185" y="72"/>
                  </a:cxn>
                  <a:cxn ang="0">
                    <a:pos x="185" y="72"/>
                  </a:cxn>
                  <a:cxn ang="0">
                    <a:pos x="177" y="66"/>
                  </a:cxn>
                  <a:cxn ang="0">
                    <a:pos x="147" y="41"/>
                  </a:cxn>
                  <a:cxn ang="0">
                    <a:pos x="132" y="29"/>
                  </a:cxn>
                  <a:cxn ang="0">
                    <a:pos x="101" y="4"/>
                  </a:cxn>
                  <a:cxn ang="0">
                    <a:pos x="85" y="4"/>
                  </a:cxn>
                  <a:cxn ang="0">
                    <a:pos x="54" y="29"/>
                  </a:cxn>
                  <a:cxn ang="0">
                    <a:pos x="39" y="41"/>
                  </a:cxn>
                  <a:cxn ang="0">
                    <a:pos x="9" y="66"/>
                  </a:cxn>
                  <a:cxn ang="0">
                    <a:pos x="1" y="72"/>
                  </a:cxn>
                  <a:cxn ang="0">
                    <a:pos x="1" y="72"/>
                  </a:cxn>
                  <a:cxn ang="0">
                    <a:pos x="0" y="72"/>
                  </a:cxn>
                  <a:cxn ang="0">
                    <a:pos x="0" y="72"/>
                  </a:cxn>
                  <a:cxn ang="0">
                    <a:pos x="1" y="82"/>
                  </a:cxn>
                  <a:cxn ang="0">
                    <a:pos x="1" y="341"/>
                  </a:cxn>
                  <a:cxn ang="0">
                    <a:pos x="10" y="351"/>
                  </a:cxn>
                  <a:cxn ang="0">
                    <a:pos x="176" y="351"/>
                  </a:cxn>
                  <a:cxn ang="0">
                    <a:pos x="185" y="341"/>
                  </a:cxn>
                  <a:cxn ang="0">
                    <a:pos x="185" y="82"/>
                  </a:cxn>
                  <a:cxn ang="0">
                    <a:pos x="186" y="72"/>
                  </a:cxn>
                  <a:cxn ang="0">
                    <a:pos x="186" y="72"/>
                  </a:cxn>
                  <a:cxn ang="0">
                    <a:pos x="142" y="337"/>
                  </a:cxn>
                  <a:cxn ang="0">
                    <a:pos x="123" y="317"/>
                  </a:cxn>
                  <a:cxn ang="0">
                    <a:pos x="142" y="298"/>
                  </a:cxn>
                  <a:cxn ang="0">
                    <a:pos x="162" y="317"/>
                  </a:cxn>
                  <a:cxn ang="0">
                    <a:pos x="142" y="337"/>
                  </a:cxn>
                </a:cxnLst>
                <a:rect l="0" t="0" r="r" b="b"/>
                <a:pathLst>
                  <a:path w="186" h="351">
                    <a:moveTo>
                      <a:pt x="186" y="72"/>
                    </a:moveTo>
                    <a:cubicBezTo>
                      <a:pt x="186" y="72"/>
                      <a:pt x="185" y="72"/>
                      <a:pt x="185" y="72"/>
                    </a:cubicBezTo>
                    <a:cubicBezTo>
                      <a:pt x="185" y="72"/>
                      <a:pt x="185" y="72"/>
                      <a:pt x="185" y="72"/>
                    </a:cubicBezTo>
                    <a:cubicBezTo>
                      <a:pt x="185" y="72"/>
                      <a:pt x="182" y="69"/>
                      <a:pt x="177" y="66"/>
                    </a:cubicBezTo>
                    <a:cubicBezTo>
                      <a:pt x="147" y="41"/>
                      <a:pt x="147" y="41"/>
                      <a:pt x="147" y="41"/>
                    </a:cubicBezTo>
                    <a:cubicBezTo>
                      <a:pt x="143" y="38"/>
                      <a:pt x="136" y="32"/>
                      <a:pt x="132" y="29"/>
                    </a:cubicBezTo>
                    <a:cubicBezTo>
                      <a:pt x="101" y="4"/>
                      <a:pt x="101" y="4"/>
                      <a:pt x="101" y="4"/>
                    </a:cubicBezTo>
                    <a:cubicBezTo>
                      <a:pt x="96" y="0"/>
                      <a:pt x="90" y="0"/>
                      <a:pt x="85" y="4"/>
                    </a:cubicBezTo>
                    <a:cubicBezTo>
                      <a:pt x="54" y="29"/>
                      <a:pt x="54" y="29"/>
                      <a:pt x="54" y="29"/>
                    </a:cubicBezTo>
                    <a:cubicBezTo>
                      <a:pt x="50" y="32"/>
                      <a:pt x="43" y="38"/>
                      <a:pt x="39" y="41"/>
                    </a:cubicBezTo>
                    <a:cubicBezTo>
                      <a:pt x="9" y="66"/>
                      <a:pt x="9" y="66"/>
                      <a:pt x="9" y="66"/>
                    </a:cubicBezTo>
                    <a:cubicBezTo>
                      <a:pt x="4" y="69"/>
                      <a:pt x="1" y="72"/>
                      <a:pt x="1" y="72"/>
                    </a:cubicBezTo>
                    <a:cubicBezTo>
                      <a:pt x="1" y="72"/>
                      <a:pt x="1" y="72"/>
                      <a:pt x="1" y="72"/>
                    </a:cubicBezTo>
                    <a:cubicBezTo>
                      <a:pt x="1" y="72"/>
                      <a:pt x="0" y="72"/>
                      <a:pt x="0" y="72"/>
                    </a:cubicBezTo>
                    <a:cubicBezTo>
                      <a:pt x="0" y="72"/>
                      <a:pt x="0" y="72"/>
                      <a:pt x="0" y="72"/>
                    </a:cubicBezTo>
                    <a:cubicBezTo>
                      <a:pt x="0" y="72"/>
                      <a:pt x="1" y="77"/>
                      <a:pt x="1" y="82"/>
                    </a:cubicBezTo>
                    <a:cubicBezTo>
                      <a:pt x="1" y="341"/>
                      <a:pt x="1" y="341"/>
                      <a:pt x="1" y="341"/>
                    </a:cubicBezTo>
                    <a:cubicBezTo>
                      <a:pt x="1" y="346"/>
                      <a:pt x="5" y="351"/>
                      <a:pt x="10" y="351"/>
                    </a:cubicBezTo>
                    <a:cubicBezTo>
                      <a:pt x="176" y="351"/>
                      <a:pt x="176" y="351"/>
                      <a:pt x="176" y="351"/>
                    </a:cubicBezTo>
                    <a:cubicBezTo>
                      <a:pt x="181" y="351"/>
                      <a:pt x="185" y="346"/>
                      <a:pt x="185" y="341"/>
                    </a:cubicBezTo>
                    <a:cubicBezTo>
                      <a:pt x="185" y="82"/>
                      <a:pt x="185" y="82"/>
                      <a:pt x="185" y="82"/>
                    </a:cubicBezTo>
                    <a:cubicBezTo>
                      <a:pt x="185" y="77"/>
                      <a:pt x="186" y="72"/>
                      <a:pt x="186" y="72"/>
                    </a:cubicBezTo>
                    <a:cubicBezTo>
                      <a:pt x="186" y="72"/>
                      <a:pt x="186" y="72"/>
                      <a:pt x="186" y="72"/>
                    </a:cubicBezTo>
                    <a:close/>
                    <a:moveTo>
                      <a:pt x="142" y="337"/>
                    </a:moveTo>
                    <a:cubicBezTo>
                      <a:pt x="132" y="337"/>
                      <a:pt x="123" y="328"/>
                      <a:pt x="123" y="317"/>
                    </a:cubicBezTo>
                    <a:cubicBezTo>
                      <a:pt x="123" y="306"/>
                      <a:pt x="132" y="298"/>
                      <a:pt x="142" y="298"/>
                    </a:cubicBezTo>
                    <a:cubicBezTo>
                      <a:pt x="153" y="298"/>
                      <a:pt x="162" y="306"/>
                      <a:pt x="162" y="317"/>
                    </a:cubicBezTo>
                    <a:cubicBezTo>
                      <a:pt x="162" y="328"/>
                      <a:pt x="153" y="337"/>
                      <a:pt x="142" y="337"/>
                    </a:cubicBezTo>
                    <a:close/>
                  </a:path>
                </a:pathLst>
              </a:custGeom>
              <a:solidFill>
                <a:schemeClr val="accent4"/>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grpSp>
        <p:grpSp>
          <p:nvGrpSpPr>
            <p:cNvPr id="15" name="Group 72"/>
            <p:cNvGrpSpPr/>
            <p:nvPr/>
          </p:nvGrpSpPr>
          <p:grpSpPr>
            <a:xfrm>
              <a:off x="5968862" y="3621695"/>
              <a:ext cx="1883461" cy="1424489"/>
              <a:chOff x="4236804" y="2872275"/>
              <a:chExt cx="1213880" cy="1026280"/>
            </a:xfrm>
          </p:grpSpPr>
          <p:sp>
            <p:nvSpPr>
              <p:cNvPr id="82" name="iS1ide-Freeform: Shape 73"/>
              <p:cNvSpPr>
                <a:spLocks/>
              </p:cNvSpPr>
              <p:nvPr/>
            </p:nvSpPr>
            <p:spPr bwMode="auto">
              <a:xfrm>
                <a:off x="5053413" y="3126086"/>
                <a:ext cx="52418" cy="60694"/>
              </a:xfrm>
              <a:custGeom>
                <a:avLst/>
                <a:gdLst/>
                <a:ahLst/>
                <a:cxnLst>
                  <a:cxn ang="0">
                    <a:pos x="0" y="3"/>
                  </a:cxn>
                  <a:cxn ang="0">
                    <a:pos x="14" y="6"/>
                  </a:cxn>
                  <a:cxn ang="0">
                    <a:pos x="14" y="6"/>
                  </a:cxn>
                  <a:cxn ang="0">
                    <a:pos x="15" y="20"/>
                  </a:cxn>
                  <a:cxn ang="0">
                    <a:pos x="15" y="20"/>
                  </a:cxn>
                  <a:cxn ang="0">
                    <a:pos x="13" y="19"/>
                  </a:cxn>
                  <a:cxn ang="0">
                    <a:pos x="12" y="7"/>
                  </a:cxn>
                  <a:cxn ang="0">
                    <a:pos x="12" y="7"/>
                  </a:cxn>
                  <a:cxn ang="0">
                    <a:pos x="1" y="5"/>
                  </a:cxn>
                  <a:cxn ang="0">
                    <a:pos x="1" y="5"/>
                  </a:cxn>
                  <a:cxn ang="0">
                    <a:pos x="1" y="5"/>
                  </a:cxn>
                  <a:cxn ang="0">
                    <a:pos x="0" y="3"/>
                  </a:cxn>
                </a:cxnLst>
                <a:rect l="0" t="0" r="r" b="b"/>
                <a:pathLst>
                  <a:path w="17" h="20">
                    <a:moveTo>
                      <a:pt x="0" y="3"/>
                    </a:moveTo>
                    <a:cubicBezTo>
                      <a:pt x="5" y="0"/>
                      <a:pt x="11" y="2"/>
                      <a:pt x="14" y="6"/>
                    </a:cubicBezTo>
                    <a:cubicBezTo>
                      <a:pt x="14" y="6"/>
                      <a:pt x="14" y="6"/>
                      <a:pt x="14" y="6"/>
                    </a:cubicBezTo>
                    <a:cubicBezTo>
                      <a:pt x="17" y="9"/>
                      <a:pt x="17" y="14"/>
                      <a:pt x="15" y="20"/>
                    </a:cubicBezTo>
                    <a:cubicBezTo>
                      <a:pt x="15" y="20"/>
                      <a:pt x="15" y="20"/>
                      <a:pt x="15" y="20"/>
                    </a:cubicBezTo>
                    <a:cubicBezTo>
                      <a:pt x="13" y="19"/>
                      <a:pt x="13" y="19"/>
                      <a:pt x="13" y="19"/>
                    </a:cubicBezTo>
                    <a:cubicBezTo>
                      <a:pt x="15" y="13"/>
                      <a:pt x="14" y="9"/>
                      <a:pt x="12" y="7"/>
                    </a:cubicBezTo>
                    <a:cubicBezTo>
                      <a:pt x="12" y="7"/>
                      <a:pt x="12" y="7"/>
                      <a:pt x="12" y="7"/>
                    </a:cubicBezTo>
                    <a:cubicBezTo>
                      <a:pt x="10" y="4"/>
                      <a:pt x="5" y="3"/>
                      <a:pt x="1" y="5"/>
                    </a:cubicBezTo>
                    <a:cubicBezTo>
                      <a:pt x="1" y="5"/>
                      <a:pt x="1" y="5"/>
                      <a:pt x="1" y="5"/>
                    </a:cubicBezTo>
                    <a:cubicBezTo>
                      <a:pt x="1" y="5"/>
                      <a:pt x="1" y="5"/>
                      <a:pt x="1" y="5"/>
                    </a:cubicBezTo>
                    <a:cubicBezTo>
                      <a:pt x="0" y="3"/>
                      <a:pt x="0" y="3"/>
                      <a:pt x="0" y="3"/>
                    </a:cubicBezTo>
                    <a:close/>
                  </a:path>
                </a:pathLst>
              </a:custGeom>
              <a:solidFill>
                <a:srgbClr val="010101"/>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sp>
            <p:nvSpPr>
              <p:cNvPr id="83" name="iS1ide-Freeform: Shape 74"/>
              <p:cNvSpPr>
                <a:spLocks/>
              </p:cNvSpPr>
              <p:nvPr/>
            </p:nvSpPr>
            <p:spPr bwMode="auto">
              <a:xfrm>
                <a:off x="4236804" y="3043322"/>
                <a:ext cx="957310" cy="855233"/>
              </a:xfrm>
              <a:custGeom>
                <a:avLst/>
                <a:gdLst/>
                <a:ahLst/>
                <a:cxnLst>
                  <a:cxn ang="0">
                    <a:pos x="226" y="7"/>
                  </a:cxn>
                  <a:cxn ang="0">
                    <a:pos x="10" y="176"/>
                  </a:cxn>
                  <a:cxn ang="0">
                    <a:pos x="7" y="204"/>
                  </a:cxn>
                  <a:cxn ang="0">
                    <a:pos x="57" y="268"/>
                  </a:cxn>
                  <a:cxn ang="0">
                    <a:pos x="85" y="271"/>
                  </a:cxn>
                  <a:cxn ang="0">
                    <a:pos x="301" y="102"/>
                  </a:cxn>
                  <a:cxn ang="0">
                    <a:pos x="304" y="74"/>
                  </a:cxn>
                  <a:cxn ang="0">
                    <a:pos x="254" y="10"/>
                  </a:cxn>
                  <a:cxn ang="0">
                    <a:pos x="226" y="7"/>
                  </a:cxn>
                  <a:cxn ang="0">
                    <a:pos x="267" y="74"/>
                  </a:cxn>
                  <a:cxn ang="0">
                    <a:pos x="242" y="71"/>
                  </a:cxn>
                  <a:cxn ang="0">
                    <a:pos x="245" y="46"/>
                  </a:cxn>
                  <a:cxn ang="0">
                    <a:pos x="270" y="49"/>
                  </a:cxn>
                  <a:cxn ang="0">
                    <a:pos x="267" y="74"/>
                  </a:cxn>
                </a:cxnLst>
                <a:rect l="0" t="0" r="r" b="b"/>
                <a:pathLst>
                  <a:path w="311" h="278">
                    <a:moveTo>
                      <a:pt x="226" y="7"/>
                    </a:moveTo>
                    <a:cubicBezTo>
                      <a:pt x="10" y="176"/>
                      <a:pt x="10" y="176"/>
                      <a:pt x="10" y="176"/>
                    </a:cubicBezTo>
                    <a:cubicBezTo>
                      <a:pt x="1" y="183"/>
                      <a:pt x="0" y="195"/>
                      <a:pt x="7" y="204"/>
                    </a:cubicBezTo>
                    <a:cubicBezTo>
                      <a:pt x="57" y="268"/>
                      <a:pt x="57" y="268"/>
                      <a:pt x="57" y="268"/>
                    </a:cubicBezTo>
                    <a:cubicBezTo>
                      <a:pt x="64" y="277"/>
                      <a:pt x="76" y="278"/>
                      <a:pt x="85" y="271"/>
                    </a:cubicBezTo>
                    <a:cubicBezTo>
                      <a:pt x="301" y="102"/>
                      <a:pt x="301" y="102"/>
                      <a:pt x="301" y="102"/>
                    </a:cubicBezTo>
                    <a:cubicBezTo>
                      <a:pt x="309" y="95"/>
                      <a:pt x="311" y="82"/>
                      <a:pt x="304" y="74"/>
                    </a:cubicBezTo>
                    <a:cubicBezTo>
                      <a:pt x="254" y="10"/>
                      <a:pt x="254" y="10"/>
                      <a:pt x="254" y="10"/>
                    </a:cubicBezTo>
                    <a:cubicBezTo>
                      <a:pt x="247" y="1"/>
                      <a:pt x="235" y="0"/>
                      <a:pt x="226" y="7"/>
                    </a:cubicBezTo>
                    <a:close/>
                    <a:moveTo>
                      <a:pt x="267" y="74"/>
                    </a:moveTo>
                    <a:cubicBezTo>
                      <a:pt x="260" y="80"/>
                      <a:pt x="248" y="79"/>
                      <a:pt x="242" y="71"/>
                    </a:cubicBezTo>
                    <a:cubicBezTo>
                      <a:pt x="236" y="63"/>
                      <a:pt x="237" y="52"/>
                      <a:pt x="245" y="46"/>
                    </a:cubicBezTo>
                    <a:cubicBezTo>
                      <a:pt x="253" y="40"/>
                      <a:pt x="264" y="41"/>
                      <a:pt x="270" y="49"/>
                    </a:cubicBezTo>
                    <a:cubicBezTo>
                      <a:pt x="276" y="56"/>
                      <a:pt x="275" y="68"/>
                      <a:pt x="267" y="74"/>
                    </a:cubicBezTo>
                    <a:close/>
                  </a:path>
                </a:pathLst>
              </a:custGeom>
              <a:solidFill>
                <a:schemeClr val="accent4"/>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sp>
            <p:nvSpPr>
              <p:cNvPr id="84" name="iS1ide-Freeform: Shape 75"/>
              <p:cNvSpPr>
                <a:spLocks/>
              </p:cNvSpPr>
              <p:nvPr/>
            </p:nvSpPr>
            <p:spPr bwMode="auto">
              <a:xfrm>
                <a:off x="4978926" y="3178505"/>
                <a:ext cx="96559" cy="96559"/>
              </a:xfrm>
              <a:custGeom>
                <a:avLst/>
                <a:gdLst/>
                <a:ahLst/>
                <a:cxnLst>
                  <a:cxn ang="0">
                    <a:pos x="7" y="5"/>
                  </a:cxn>
                  <a:cxn ang="0">
                    <a:pos x="5" y="24"/>
                  </a:cxn>
                  <a:cxn ang="0">
                    <a:pos x="24" y="26"/>
                  </a:cxn>
                  <a:cxn ang="0">
                    <a:pos x="26" y="7"/>
                  </a:cxn>
                  <a:cxn ang="0">
                    <a:pos x="7" y="5"/>
                  </a:cxn>
                  <a:cxn ang="0">
                    <a:pos x="22" y="24"/>
                  </a:cxn>
                  <a:cxn ang="0">
                    <a:pos x="7" y="22"/>
                  </a:cxn>
                  <a:cxn ang="0">
                    <a:pos x="9" y="7"/>
                  </a:cxn>
                  <a:cxn ang="0">
                    <a:pos x="24" y="9"/>
                  </a:cxn>
                  <a:cxn ang="0">
                    <a:pos x="22" y="24"/>
                  </a:cxn>
                </a:cxnLst>
                <a:rect l="0" t="0" r="r" b="b"/>
                <a:pathLst>
                  <a:path w="31" h="31">
                    <a:moveTo>
                      <a:pt x="7" y="5"/>
                    </a:moveTo>
                    <a:cubicBezTo>
                      <a:pt x="1" y="10"/>
                      <a:pt x="0" y="18"/>
                      <a:pt x="5" y="24"/>
                    </a:cubicBezTo>
                    <a:cubicBezTo>
                      <a:pt x="9" y="30"/>
                      <a:pt x="18" y="31"/>
                      <a:pt x="24" y="26"/>
                    </a:cubicBezTo>
                    <a:cubicBezTo>
                      <a:pt x="30" y="22"/>
                      <a:pt x="31" y="13"/>
                      <a:pt x="26" y="7"/>
                    </a:cubicBezTo>
                    <a:cubicBezTo>
                      <a:pt x="21" y="1"/>
                      <a:pt x="13" y="0"/>
                      <a:pt x="7" y="5"/>
                    </a:cubicBezTo>
                    <a:close/>
                    <a:moveTo>
                      <a:pt x="22" y="24"/>
                    </a:moveTo>
                    <a:cubicBezTo>
                      <a:pt x="17" y="28"/>
                      <a:pt x="11" y="27"/>
                      <a:pt x="7" y="22"/>
                    </a:cubicBezTo>
                    <a:cubicBezTo>
                      <a:pt x="3" y="18"/>
                      <a:pt x="4" y="11"/>
                      <a:pt x="9" y="7"/>
                    </a:cubicBezTo>
                    <a:cubicBezTo>
                      <a:pt x="13" y="4"/>
                      <a:pt x="20" y="5"/>
                      <a:pt x="24" y="9"/>
                    </a:cubicBezTo>
                    <a:cubicBezTo>
                      <a:pt x="27" y="14"/>
                      <a:pt x="26" y="20"/>
                      <a:pt x="22" y="24"/>
                    </a:cubicBezTo>
                    <a:close/>
                  </a:path>
                </a:pathLst>
              </a:custGeom>
              <a:solidFill>
                <a:schemeClr val="bg1">
                  <a:lumMod val="50000"/>
                </a:schemeClr>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sp>
            <p:nvSpPr>
              <p:cNvPr id="85" name="iS1ide-Freeform: Shape 76"/>
              <p:cNvSpPr>
                <a:spLocks/>
              </p:cNvSpPr>
              <p:nvPr/>
            </p:nvSpPr>
            <p:spPr bwMode="auto">
              <a:xfrm>
                <a:off x="4965131" y="3164710"/>
                <a:ext cx="121388" cy="124148"/>
              </a:xfrm>
              <a:custGeom>
                <a:avLst/>
                <a:gdLst/>
                <a:ahLst/>
                <a:cxnLst>
                  <a:cxn ang="0">
                    <a:pos x="9" y="6"/>
                  </a:cxn>
                  <a:cxn ang="0">
                    <a:pos x="6" y="31"/>
                  </a:cxn>
                  <a:cxn ang="0">
                    <a:pos x="31" y="34"/>
                  </a:cxn>
                  <a:cxn ang="0">
                    <a:pos x="34" y="9"/>
                  </a:cxn>
                  <a:cxn ang="0">
                    <a:pos x="9" y="6"/>
                  </a:cxn>
                  <a:cxn ang="0">
                    <a:pos x="29" y="30"/>
                  </a:cxn>
                  <a:cxn ang="0">
                    <a:pos x="10" y="28"/>
                  </a:cxn>
                  <a:cxn ang="0">
                    <a:pos x="12" y="9"/>
                  </a:cxn>
                  <a:cxn ang="0">
                    <a:pos x="31" y="11"/>
                  </a:cxn>
                  <a:cxn ang="0">
                    <a:pos x="29" y="30"/>
                  </a:cxn>
                </a:cxnLst>
                <a:rect l="0" t="0" r="r" b="b"/>
                <a:pathLst>
                  <a:path w="40" h="40">
                    <a:moveTo>
                      <a:pt x="9" y="6"/>
                    </a:moveTo>
                    <a:cubicBezTo>
                      <a:pt x="1" y="12"/>
                      <a:pt x="0" y="23"/>
                      <a:pt x="6" y="31"/>
                    </a:cubicBezTo>
                    <a:cubicBezTo>
                      <a:pt x="12" y="39"/>
                      <a:pt x="24" y="40"/>
                      <a:pt x="31" y="34"/>
                    </a:cubicBezTo>
                    <a:cubicBezTo>
                      <a:pt x="39" y="28"/>
                      <a:pt x="40" y="16"/>
                      <a:pt x="34" y="9"/>
                    </a:cubicBezTo>
                    <a:cubicBezTo>
                      <a:pt x="28" y="1"/>
                      <a:pt x="17" y="0"/>
                      <a:pt x="9" y="6"/>
                    </a:cubicBezTo>
                    <a:close/>
                    <a:moveTo>
                      <a:pt x="29" y="30"/>
                    </a:moveTo>
                    <a:cubicBezTo>
                      <a:pt x="23" y="35"/>
                      <a:pt x="14" y="34"/>
                      <a:pt x="10" y="28"/>
                    </a:cubicBezTo>
                    <a:cubicBezTo>
                      <a:pt x="5" y="22"/>
                      <a:pt x="6" y="14"/>
                      <a:pt x="12" y="9"/>
                    </a:cubicBezTo>
                    <a:cubicBezTo>
                      <a:pt x="18" y="4"/>
                      <a:pt x="26" y="5"/>
                      <a:pt x="31" y="11"/>
                    </a:cubicBezTo>
                    <a:cubicBezTo>
                      <a:pt x="36" y="17"/>
                      <a:pt x="35" y="26"/>
                      <a:pt x="29" y="30"/>
                    </a:cubicBezTo>
                    <a:close/>
                  </a:path>
                </a:pathLst>
              </a:custGeom>
              <a:solidFill>
                <a:schemeClr val="accent4">
                  <a:lumMod val="50000"/>
                </a:schemeClr>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sp>
            <p:nvSpPr>
              <p:cNvPr id="86" name="iS1ide-Freeform: Shape 77"/>
              <p:cNvSpPr>
                <a:spLocks/>
              </p:cNvSpPr>
              <p:nvPr/>
            </p:nvSpPr>
            <p:spPr bwMode="auto">
              <a:xfrm>
                <a:off x="5045137" y="2872275"/>
                <a:ext cx="405547" cy="361406"/>
              </a:xfrm>
              <a:custGeom>
                <a:avLst/>
                <a:gdLst/>
                <a:ahLst/>
                <a:cxnLst>
                  <a:cxn ang="0">
                    <a:pos x="3" y="105"/>
                  </a:cxn>
                  <a:cxn ang="0">
                    <a:pos x="3" y="105"/>
                  </a:cxn>
                  <a:cxn ang="0">
                    <a:pos x="16" y="91"/>
                  </a:cxn>
                  <a:cxn ang="0">
                    <a:pos x="16" y="91"/>
                  </a:cxn>
                  <a:cxn ang="0">
                    <a:pos x="107" y="33"/>
                  </a:cxn>
                  <a:cxn ang="0">
                    <a:pos x="107" y="33"/>
                  </a:cxn>
                  <a:cxn ang="0">
                    <a:pos x="129" y="0"/>
                  </a:cxn>
                  <a:cxn ang="0">
                    <a:pos x="129" y="0"/>
                  </a:cxn>
                  <a:cxn ang="0">
                    <a:pos x="131" y="0"/>
                  </a:cxn>
                  <a:cxn ang="0">
                    <a:pos x="108" y="34"/>
                  </a:cxn>
                  <a:cxn ang="0">
                    <a:pos x="108" y="34"/>
                  </a:cxn>
                  <a:cxn ang="0">
                    <a:pos x="17" y="93"/>
                  </a:cxn>
                  <a:cxn ang="0">
                    <a:pos x="17" y="93"/>
                  </a:cxn>
                  <a:cxn ang="0">
                    <a:pos x="4" y="106"/>
                  </a:cxn>
                  <a:cxn ang="0">
                    <a:pos x="4" y="106"/>
                  </a:cxn>
                  <a:cxn ang="0">
                    <a:pos x="5" y="114"/>
                  </a:cxn>
                  <a:cxn ang="0">
                    <a:pos x="5" y="117"/>
                  </a:cxn>
                  <a:cxn ang="0">
                    <a:pos x="3" y="105"/>
                  </a:cxn>
                </a:cxnLst>
                <a:rect l="0" t="0" r="r" b="b"/>
                <a:pathLst>
                  <a:path w="132" h="117">
                    <a:moveTo>
                      <a:pt x="3" y="105"/>
                    </a:moveTo>
                    <a:cubicBezTo>
                      <a:pt x="3" y="105"/>
                      <a:pt x="3" y="105"/>
                      <a:pt x="3" y="105"/>
                    </a:cubicBezTo>
                    <a:cubicBezTo>
                      <a:pt x="5" y="101"/>
                      <a:pt x="10" y="96"/>
                      <a:pt x="16" y="91"/>
                    </a:cubicBezTo>
                    <a:cubicBezTo>
                      <a:pt x="16" y="91"/>
                      <a:pt x="16" y="91"/>
                      <a:pt x="16" y="91"/>
                    </a:cubicBezTo>
                    <a:cubicBezTo>
                      <a:pt x="38" y="74"/>
                      <a:pt x="81" y="53"/>
                      <a:pt x="107" y="33"/>
                    </a:cubicBezTo>
                    <a:cubicBezTo>
                      <a:pt x="107" y="33"/>
                      <a:pt x="107" y="33"/>
                      <a:pt x="107" y="33"/>
                    </a:cubicBezTo>
                    <a:cubicBezTo>
                      <a:pt x="121" y="22"/>
                      <a:pt x="130" y="10"/>
                      <a:pt x="129" y="0"/>
                    </a:cubicBezTo>
                    <a:cubicBezTo>
                      <a:pt x="129" y="0"/>
                      <a:pt x="129" y="0"/>
                      <a:pt x="129" y="0"/>
                    </a:cubicBezTo>
                    <a:cubicBezTo>
                      <a:pt x="131" y="0"/>
                      <a:pt x="131" y="0"/>
                      <a:pt x="131" y="0"/>
                    </a:cubicBezTo>
                    <a:cubicBezTo>
                      <a:pt x="132" y="12"/>
                      <a:pt x="123" y="23"/>
                      <a:pt x="108" y="34"/>
                    </a:cubicBezTo>
                    <a:cubicBezTo>
                      <a:pt x="108" y="34"/>
                      <a:pt x="108" y="34"/>
                      <a:pt x="108" y="34"/>
                    </a:cubicBezTo>
                    <a:cubicBezTo>
                      <a:pt x="82" y="55"/>
                      <a:pt x="39" y="75"/>
                      <a:pt x="17" y="93"/>
                    </a:cubicBezTo>
                    <a:cubicBezTo>
                      <a:pt x="17" y="93"/>
                      <a:pt x="17" y="93"/>
                      <a:pt x="17" y="93"/>
                    </a:cubicBezTo>
                    <a:cubicBezTo>
                      <a:pt x="11" y="97"/>
                      <a:pt x="7" y="102"/>
                      <a:pt x="4" y="106"/>
                    </a:cubicBezTo>
                    <a:cubicBezTo>
                      <a:pt x="4" y="106"/>
                      <a:pt x="4" y="106"/>
                      <a:pt x="4" y="106"/>
                    </a:cubicBezTo>
                    <a:cubicBezTo>
                      <a:pt x="3" y="110"/>
                      <a:pt x="4" y="111"/>
                      <a:pt x="5" y="114"/>
                    </a:cubicBezTo>
                    <a:cubicBezTo>
                      <a:pt x="5" y="117"/>
                      <a:pt x="5" y="117"/>
                      <a:pt x="5" y="117"/>
                    </a:cubicBezTo>
                    <a:cubicBezTo>
                      <a:pt x="5" y="117"/>
                      <a:pt x="0" y="110"/>
                      <a:pt x="3" y="105"/>
                    </a:cubicBezTo>
                    <a:close/>
                  </a:path>
                </a:pathLst>
              </a:custGeom>
              <a:solidFill>
                <a:srgbClr val="010101"/>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sp>
            <p:nvSpPr>
              <p:cNvPr id="87" name="iS1ide-Freeform: Shape 78"/>
              <p:cNvSpPr>
                <a:spLocks/>
              </p:cNvSpPr>
              <p:nvPr/>
            </p:nvSpPr>
            <p:spPr bwMode="auto">
              <a:xfrm>
                <a:off x="5045137" y="3134364"/>
                <a:ext cx="33106" cy="38623"/>
              </a:xfrm>
              <a:custGeom>
                <a:avLst/>
                <a:gdLst/>
                <a:ahLst/>
                <a:cxnLst>
                  <a:cxn ang="0">
                    <a:pos x="0" y="11"/>
                  </a:cxn>
                  <a:cxn ang="0">
                    <a:pos x="2" y="12"/>
                  </a:cxn>
                  <a:cxn ang="0">
                    <a:pos x="11" y="1"/>
                  </a:cxn>
                  <a:cxn ang="0">
                    <a:pos x="10" y="0"/>
                  </a:cxn>
                  <a:cxn ang="0">
                    <a:pos x="2" y="9"/>
                  </a:cxn>
                  <a:cxn ang="0">
                    <a:pos x="0" y="11"/>
                  </a:cxn>
                </a:cxnLst>
                <a:rect l="0" t="0" r="r" b="b"/>
                <a:pathLst>
                  <a:path w="11" h="12">
                    <a:moveTo>
                      <a:pt x="0" y="11"/>
                    </a:moveTo>
                    <a:cubicBezTo>
                      <a:pt x="1" y="11"/>
                      <a:pt x="1" y="11"/>
                      <a:pt x="2" y="12"/>
                    </a:cubicBezTo>
                    <a:cubicBezTo>
                      <a:pt x="4" y="9"/>
                      <a:pt x="7" y="5"/>
                      <a:pt x="11" y="1"/>
                    </a:cubicBezTo>
                    <a:cubicBezTo>
                      <a:pt x="10" y="0"/>
                      <a:pt x="10" y="0"/>
                      <a:pt x="10" y="0"/>
                    </a:cubicBezTo>
                    <a:cubicBezTo>
                      <a:pt x="7" y="3"/>
                      <a:pt x="4" y="6"/>
                      <a:pt x="2" y="9"/>
                    </a:cubicBezTo>
                    <a:cubicBezTo>
                      <a:pt x="1" y="10"/>
                      <a:pt x="0" y="10"/>
                      <a:pt x="0" y="11"/>
                    </a:cubicBezTo>
                    <a:close/>
                  </a:path>
                </a:pathLst>
              </a:custGeom>
              <a:solidFill>
                <a:srgbClr val="010101"/>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sp>
            <p:nvSpPr>
              <p:cNvPr id="88" name="iS1ide-Freeform: Shape 79"/>
              <p:cNvSpPr>
                <a:spLocks/>
              </p:cNvSpPr>
              <p:nvPr/>
            </p:nvSpPr>
            <p:spPr bwMode="auto">
              <a:xfrm>
                <a:off x="5028584" y="3170227"/>
                <a:ext cx="22071" cy="35865"/>
              </a:xfrm>
              <a:custGeom>
                <a:avLst/>
                <a:gdLst/>
                <a:ahLst/>
                <a:cxnLst>
                  <a:cxn ang="0">
                    <a:pos x="1" y="6"/>
                  </a:cxn>
                  <a:cxn ang="0">
                    <a:pos x="5" y="10"/>
                  </a:cxn>
                  <a:cxn ang="0">
                    <a:pos x="4" y="9"/>
                  </a:cxn>
                  <a:cxn ang="0">
                    <a:pos x="3" y="7"/>
                  </a:cxn>
                  <a:cxn ang="0">
                    <a:pos x="7" y="1"/>
                  </a:cxn>
                  <a:cxn ang="0">
                    <a:pos x="5" y="0"/>
                  </a:cxn>
                  <a:cxn ang="0">
                    <a:pos x="1" y="6"/>
                  </a:cxn>
                </a:cxnLst>
                <a:rect l="0" t="0" r="r" b="b"/>
                <a:pathLst>
                  <a:path w="7" h="12">
                    <a:moveTo>
                      <a:pt x="1" y="6"/>
                    </a:moveTo>
                    <a:cubicBezTo>
                      <a:pt x="0" y="9"/>
                      <a:pt x="1" y="12"/>
                      <a:pt x="5" y="10"/>
                    </a:cubicBezTo>
                    <a:cubicBezTo>
                      <a:pt x="4" y="9"/>
                      <a:pt x="4" y="9"/>
                      <a:pt x="4" y="9"/>
                    </a:cubicBezTo>
                    <a:cubicBezTo>
                      <a:pt x="3" y="9"/>
                      <a:pt x="2" y="9"/>
                      <a:pt x="3" y="7"/>
                    </a:cubicBezTo>
                    <a:cubicBezTo>
                      <a:pt x="4" y="5"/>
                      <a:pt x="5" y="3"/>
                      <a:pt x="7" y="1"/>
                    </a:cubicBezTo>
                    <a:cubicBezTo>
                      <a:pt x="6" y="0"/>
                      <a:pt x="6" y="0"/>
                      <a:pt x="5" y="0"/>
                    </a:cubicBezTo>
                    <a:cubicBezTo>
                      <a:pt x="3" y="2"/>
                      <a:pt x="2" y="4"/>
                      <a:pt x="1" y="6"/>
                    </a:cubicBezTo>
                    <a:close/>
                  </a:path>
                </a:pathLst>
              </a:custGeom>
              <a:solidFill>
                <a:srgbClr val="010101"/>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grpSp>
        <p:sp>
          <p:nvSpPr>
            <p:cNvPr id="16" name="iS1ide-Freeform: Shape 80"/>
            <p:cNvSpPr>
              <a:spLocks/>
            </p:cNvSpPr>
            <p:nvPr/>
          </p:nvSpPr>
          <p:spPr bwMode="auto">
            <a:xfrm>
              <a:off x="8977699" y="3606369"/>
              <a:ext cx="577881" cy="375268"/>
            </a:xfrm>
            <a:custGeom>
              <a:avLst/>
              <a:gdLst/>
              <a:ahLst/>
              <a:cxnLst>
                <a:cxn ang="0">
                  <a:pos x="27" y="64"/>
                </a:cxn>
                <a:cxn ang="0">
                  <a:pos x="121" y="2"/>
                </a:cxn>
                <a:cxn ang="0">
                  <a:pos x="120" y="0"/>
                </a:cxn>
                <a:cxn ang="0">
                  <a:pos x="17" y="71"/>
                </a:cxn>
                <a:cxn ang="0">
                  <a:pos x="0" y="87"/>
                </a:cxn>
                <a:cxn ang="0">
                  <a:pos x="1" y="88"/>
                </a:cxn>
                <a:cxn ang="0">
                  <a:pos x="27" y="64"/>
                </a:cxn>
              </a:cxnLst>
              <a:rect l="0" t="0" r="r" b="b"/>
              <a:pathLst>
                <a:path w="121" h="88">
                  <a:moveTo>
                    <a:pt x="27" y="64"/>
                  </a:moveTo>
                  <a:cubicBezTo>
                    <a:pt x="50" y="44"/>
                    <a:pt x="83" y="31"/>
                    <a:pt x="121" y="2"/>
                  </a:cubicBezTo>
                  <a:cubicBezTo>
                    <a:pt x="120" y="0"/>
                    <a:pt x="120" y="0"/>
                    <a:pt x="120" y="0"/>
                  </a:cubicBezTo>
                  <a:cubicBezTo>
                    <a:pt x="76" y="34"/>
                    <a:pt x="41" y="45"/>
                    <a:pt x="17" y="71"/>
                  </a:cubicBezTo>
                  <a:cubicBezTo>
                    <a:pt x="10" y="77"/>
                    <a:pt x="5" y="82"/>
                    <a:pt x="0" y="87"/>
                  </a:cubicBezTo>
                  <a:cubicBezTo>
                    <a:pt x="1" y="88"/>
                    <a:pt x="1" y="88"/>
                    <a:pt x="1" y="88"/>
                  </a:cubicBezTo>
                  <a:cubicBezTo>
                    <a:pt x="8" y="82"/>
                    <a:pt x="17" y="73"/>
                    <a:pt x="27" y="64"/>
                  </a:cubicBezTo>
                  <a:close/>
                </a:path>
              </a:pathLst>
            </a:custGeom>
            <a:solidFill>
              <a:srgbClr val="010101"/>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grpSp>
          <p:nvGrpSpPr>
            <p:cNvPr id="17" name="Group 81"/>
            <p:cNvGrpSpPr/>
            <p:nvPr/>
          </p:nvGrpSpPr>
          <p:grpSpPr>
            <a:xfrm>
              <a:off x="8857842" y="1967445"/>
              <a:ext cx="886082" cy="1776778"/>
              <a:chOff x="5704493" y="1680467"/>
              <a:chExt cx="571075" cy="1280091"/>
            </a:xfrm>
          </p:grpSpPr>
          <p:sp>
            <p:nvSpPr>
              <p:cNvPr id="80" name="iS1ide-Freeform: Shape 82"/>
              <p:cNvSpPr>
                <a:spLocks/>
              </p:cNvSpPr>
              <p:nvPr/>
            </p:nvSpPr>
            <p:spPr bwMode="auto">
              <a:xfrm>
                <a:off x="5707849" y="1691503"/>
                <a:ext cx="564364" cy="1269055"/>
              </a:xfrm>
              <a:custGeom>
                <a:avLst/>
                <a:gdLst/>
                <a:ahLst/>
                <a:cxnLst>
                  <a:cxn ang="0">
                    <a:pos x="186" y="72"/>
                  </a:cxn>
                  <a:cxn ang="0">
                    <a:pos x="185" y="71"/>
                  </a:cxn>
                  <a:cxn ang="0">
                    <a:pos x="185" y="71"/>
                  </a:cxn>
                  <a:cxn ang="0">
                    <a:pos x="177" y="65"/>
                  </a:cxn>
                  <a:cxn ang="0">
                    <a:pos x="147" y="41"/>
                  </a:cxn>
                  <a:cxn ang="0">
                    <a:pos x="132" y="28"/>
                  </a:cxn>
                  <a:cxn ang="0">
                    <a:pos x="101" y="3"/>
                  </a:cxn>
                  <a:cxn ang="0">
                    <a:pos x="85" y="3"/>
                  </a:cxn>
                  <a:cxn ang="0">
                    <a:pos x="54" y="28"/>
                  </a:cxn>
                  <a:cxn ang="0">
                    <a:pos x="39" y="41"/>
                  </a:cxn>
                  <a:cxn ang="0">
                    <a:pos x="9" y="65"/>
                  </a:cxn>
                  <a:cxn ang="0">
                    <a:pos x="1" y="71"/>
                  </a:cxn>
                  <a:cxn ang="0">
                    <a:pos x="1" y="71"/>
                  </a:cxn>
                  <a:cxn ang="0">
                    <a:pos x="0" y="72"/>
                  </a:cxn>
                  <a:cxn ang="0">
                    <a:pos x="0" y="72"/>
                  </a:cxn>
                  <a:cxn ang="0">
                    <a:pos x="1" y="82"/>
                  </a:cxn>
                  <a:cxn ang="0">
                    <a:pos x="1" y="402"/>
                  </a:cxn>
                  <a:cxn ang="0">
                    <a:pos x="10" y="410"/>
                  </a:cxn>
                  <a:cxn ang="0">
                    <a:pos x="176" y="410"/>
                  </a:cxn>
                  <a:cxn ang="0">
                    <a:pos x="185" y="402"/>
                  </a:cxn>
                  <a:cxn ang="0">
                    <a:pos x="185" y="82"/>
                  </a:cxn>
                  <a:cxn ang="0">
                    <a:pos x="186" y="72"/>
                  </a:cxn>
                  <a:cxn ang="0">
                    <a:pos x="186" y="72"/>
                  </a:cxn>
                  <a:cxn ang="0">
                    <a:pos x="142" y="397"/>
                  </a:cxn>
                  <a:cxn ang="0">
                    <a:pos x="123" y="378"/>
                  </a:cxn>
                  <a:cxn ang="0">
                    <a:pos x="142" y="359"/>
                  </a:cxn>
                  <a:cxn ang="0">
                    <a:pos x="162" y="378"/>
                  </a:cxn>
                  <a:cxn ang="0">
                    <a:pos x="142" y="397"/>
                  </a:cxn>
                </a:cxnLst>
                <a:rect l="0" t="0" r="r" b="b"/>
                <a:pathLst>
                  <a:path w="186" h="411">
                    <a:moveTo>
                      <a:pt x="186" y="72"/>
                    </a:moveTo>
                    <a:cubicBezTo>
                      <a:pt x="186" y="72"/>
                      <a:pt x="185" y="72"/>
                      <a:pt x="185" y="71"/>
                    </a:cubicBezTo>
                    <a:cubicBezTo>
                      <a:pt x="185" y="71"/>
                      <a:pt x="185" y="71"/>
                      <a:pt x="185" y="71"/>
                    </a:cubicBezTo>
                    <a:cubicBezTo>
                      <a:pt x="185" y="71"/>
                      <a:pt x="182" y="69"/>
                      <a:pt x="177" y="65"/>
                    </a:cubicBezTo>
                    <a:cubicBezTo>
                      <a:pt x="147" y="41"/>
                      <a:pt x="147" y="41"/>
                      <a:pt x="147" y="41"/>
                    </a:cubicBezTo>
                    <a:cubicBezTo>
                      <a:pt x="143" y="37"/>
                      <a:pt x="136" y="32"/>
                      <a:pt x="132" y="28"/>
                    </a:cubicBezTo>
                    <a:cubicBezTo>
                      <a:pt x="101" y="3"/>
                      <a:pt x="101" y="3"/>
                      <a:pt x="101" y="3"/>
                    </a:cubicBezTo>
                    <a:cubicBezTo>
                      <a:pt x="96" y="0"/>
                      <a:pt x="90" y="0"/>
                      <a:pt x="85" y="3"/>
                    </a:cubicBezTo>
                    <a:cubicBezTo>
                      <a:pt x="54" y="28"/>
                      <a:pt x="54" y="28"/>
                      <a:pt x="54" y="28"/>
                    </a:cubicBezTo>
                    <a:cubicBezTo>
                      <a:pt x="50" y="32"/>
                      <a:pt x="43" y="37"/>
                      <a:pt x="39" y="41"/>
                    </a:cubicBezTo>
                    <a:cubicBezTo>
                      <a:pt x="9" y="65"/>
                      <a:pt x="9" y="65"/>
                      <a:pt x="9" y="65"/>
                    </a:cubicBezTo>
                    <a:cubicBezTo>
                      <a:pt x="4" y="69"/>
                      <a:pt x="1" y="71"/>
                      <a:pt x="1" y="71"/>
                    </a:cubicBezTo>
                    <a:cubicBezTo>
                      <a:pt x="1" y="71"/>
                      <a:pt x="1" y="71"/>
                      <a:pt x="1" y="71"/>
                    </a:cubicBezTo>
                    <a:cubicBezTo>
                      <a:pt x="1" y="72"/>
                      <a:pt x="0" y="72"/>
                      <a:pt x="0" y="72"/>
                    </a:cubicBezTo>
                    <a:cubicBezTo>
                      <a:pt x="0" y="72"/>
                      <a:pt x="0" y="72"/>
                      <a:pt x="0" y="72"/>
                    </a:cubicBezTo>
                    <a:cubicBezTo>
                      <a:pt x="0" y="72"/>
                      <a:pt x="1" y="76"/>
                      <a:pt x="1" y="82"/>
                    </a:cubicBezTo>
                    <a:cubicBezTo>
                      <a:pt x="1" y="402"/>
                      <a:pt x="1" y="402"/>
                      <a:pt x="1" y="402"/>
                    </a:cubicBezTo>
                    <a:cubicBezTo>
                      <a:pt x="1" y="407"/>
                      <a:pt x="5" y="411"/>
                      <a:pt x="10" y="410"/>
                    </a:cubicBezTo>
                    <a:cubicBezTo>
                      <a:pt x="176" y="410"/>
                      <a:pt x="176" y="410"/>
                      <a:pt x="176" y="410"/>
                    </a:cubicBezTo>
                    <a:cubicBezTo>
                      <a:pt x="181" y="411"/>
                      <a:pt x="185" y="407"/>
                      <a:pt x="185" y="402"/>
                    </a:cubicBezTo>
                    <a:cubicBezTo>
                      <a:pt x="185" y="82"/>
                      <a:pt x="185" y="82"/>
                      <a:pt x="185" y="82"/>
                    </a:cubicBezTo>
                    <a:cubicBezTo>
                      <a:pt x="185" y="76"/>
                      <a:pt x="186" y="72"/>
                      <a:pt x="186" y="72"/>
                    </a:cubicBezTo>
                    <a:cubicBezTo>
                      <a:pt x="186" y="72"/>
                      <a:pt x="186" y="72"/>
                      <a:pt x="186" y="72"/>
                    </a:cubicBezTo>
                    <a:close/>
                    <a:moveTo>
                      <a:pt x="142" y="397"/>
                    </a:moveTo>
                    <a:cubicBezTo>
                      <a:pt x="132" y="397"/>
                      <a:pt x="123" y="389"/>
                      <a:pt x="123" y="378"/>
                    </a:cubicBezTo>
                    <a:cubicBezTo>
                      <a:pt x="123" y="367"/>
                      <a:pt x="132" y="359"/>
                      <a:pt x="142" y="359"/>
                    </a:cubicBezTo>
                    <a:cubicBezTo>
                      <a:pt x="153" y="359"/>
                      <a:pt x="162" y="367"/>
                      <a:pt x="162" y="378"/>
                    </a:cubicBezTo>
                    <a:cubicBezTo>
                      <a:pt x="162" y="389"/>
                      <a:pt x="153" y="397"/>
                      <a:pt x="142" y="397"/>
                    </a:cubicBezTo>
                    <a:close/>
                  </a:path>
                </a:pathLst>
              </a:custGeom>
              <a:solidFill>
                <a:schemeClr val="accent5">
                  <a:lumMod val="50000"/>
                </a:schemeClr>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sp>
            <p:nvSpPr>
              <p:cNvPr id="81" name="iS1ide-Freeform: Shape 83"/>
              <p:cNvSpPr>
                <a:spLocks/>
              </p:cNvSpPr>
              <p:nvPr/>
            </p:nvSpPr>
            <p:spPr bwMode="auto">
              <a:xfrm>
                <a:off x="5704493" y="1680467"/>
                <a:ext cx="571075" cy="1269055"/>
              </a:xfrm>
              <a:custGeom>
                <a:avLst/>
                <a:gdLst/>
                <a:ahLst/>
                <a:cxnLst>
                  <a:cxn ang="0">
                    <a:pos x="186" y="72"/>
                  </a:cxn>
                  <a:cxn ang="0">
                    <a:pos x="185" y="72"/>
                  </a:cxn>
                  <a:cxn ang="0">
                    <a:pos x="185" y="71"/>
                  </a:cxn>
                  <a:cxn ang="0">
                    <a:pos x="177" y="65"/>
                  </a:cxn>
                  <a:cxn ang="0">
                    <a:pos x="147" y="41"/>
                  </a:cxn>
                  <a:cxn ang="0">
                    <a:pos x="132" y="29"/>
                  </a:cxn>
                  <a:cxn ang="0">
                    <a:pos x="101" y="3"/>
                  </a:cxn>
                  <a:cxn ang="0">
                    <a:pos x="85" y="3"/>
                  </a:cxn>
                  <a:cxn ang="0">
                    <a:pos x="54" y="29"/>
                  </a:cxn>
                  <a:cxn ang="0">
                    <a:pos x="39" y="41"/>
                  </a:cxn>
                  <a:cxn ang="0">
                    <a:pos x="9" y="65"/>
                  </a:cxn>
                  <a:cxn ang="0">
                    <a:pos x="1" y="71"/>
                  </a:cxn>
                  <a:cxn ang="0">
                    <a:pos x="1" y="72"/>
                  </a:cxn>
                  <a:cxn ang="0">
                    <a:pos x="0" y="72"/>
                  </a:cxn>
                  <a:cxn ang="0">
                    <a:pos x="0" y="72"/>
                  </a:cxn>
                  <a:cxn ang="0">
                    <a:pos x="1" y="82"/>
                  </a:cxn>
                  <a:cxn ang="0">
                    <a:pos x="1" y="402"/>
                  </a:cxn>
                  <a:cxn ang="0">
                    <a:pos x="10" y="412"/>
                  </a:cxn>
                  <a:cxn ang="0">
                    <a:pos x="176" y="412"/>
                  </a:cxn>
                  <a:cxn ang="0">
                    <a:pos x="185" y="402"/>
                  </a:cxn>
                  <a:cxn ang="0">
                    <a:pos x="185" y="82"/>
                  </a:cxn>
                  <a:cxn ang="0">
                    <a:pos x="186" y="72"/>
                  </a:cxn>
                  <a:cxn ang="0">
                    <a:pos x="186" y="72"/>
                  </a:cxn>
                  <a:cxn ang="0">
                    <a:pos x="142" y="398"/>
                  </a:cxn>
                  <a:cxn ang="0">
                    <a:pos x="123" y="378"/>
                  </a:cxn>
                  <a:cxn ang="0">
                    <a:pos x="142" y="359"/>
                  </a:cxn>
                  <a:cxn ang="0">
                    <a:pos x="162" y="378"/>
                  </a:cxn>
                  <a:cxn ang="0">
                    <a:pos x="142" y="398"/>
                  </a:cxn>
                </a:cxnLst>
                <a:rect l="0" t="0" r="r" b="b"/>
                <a:pathLst>
                  <a:path w="186" h="412">
                    <a:moveTo>
                      <a:pt x="186" y="72"/>
                    </a:moveTo>
                    <a:cubicBezTo>
                      <a:pt x="186" y="72"/>
                      <a:pt x="185" y="72"/>
                      <a:pt x="185" y="72"/>
                    </a:cubicBezTo>
                    <a:cubicBezTo>
                      <a:pt x="185" y="71"/>
                      <a:pt x="185" y="71"/>
                      <a:pt x="185" y="71"/>
                    </a:cubicBezTo>
                    <a:cubicBezTo>
                      <a:pt x="185" y="71"/>
                      <a:pt x="182" y="69"/>
                      <a:pt x="177" y="65"/>
                    </a:cubicBezTo>
                    <a:cubicBezTo>
                      <a:pt x="147" y="41"/>
                      <a:pt x="147" y="41"/>
                      <a:pt x="147" y="41"/>
                    </a:cubicBezTo>
                    <a:cubicBezTo>
                      <a:pt x="143" y="37"/>
                      <a:pt x="136" y="32"/>
                      <a:pt x="132" y="29"/>
                    </a:cubicBezTo>
                    <a:cubicBezTo>
                      <a:pt x="101" y="3"/>
                      <a:pt x="101" y="3"/>
                      <a:pt x="101" y="3"/>
                    </a:cubicBezTo>
                    <a:cubicBezTo>
                      <a:pt x="96" y="0"/>
                      <a:pt x="90" y="0"/>
                      <a:pt x="85" y="3"/>
                    </a:cubicBezTo>
                    <a:cubicBezTo>
                      <a:pt x="54" y="29"/>
                      <a:pt x="54" y="29"/>
                      <a:pt x="54" y="29"/>
                    </a:cubicBezTo>
                    <a:cubicBezTo>
                      <a:pt x="50" y="32"/>
                      <a:pt x="43" y="37"/>
                      <a:pt x="39" y="41"/>
                    </a:cubicBezTo>
                    <a:cubicBezTo>
                      <a:pt x="9" y="65"/>
                      <a:pt x="9" y="65"/>
                      <a:pt x="9" y="65"/>
                    </a:cubicBezTo>
                    <a:cubicBezTo>
                      <a:pt x="4" y="69"/>
                      <a:pt x="1" y="71"/>
                      <a:pt x="1" y="71"/>
                    </a:cubicBezTo>
                    <a:cubicBezTo>
                      <a:pt x="1" y="71"/>
                      <a:pt x="1" y="71"/>
                      <a:pt x="1" y="72"/>
                    </a:cubicBezTo>
                    <a:cubicBezTo>
                      <a:pt x="1" y="72"/>
                      <a:pt x="0" y="72"/>
                      <a:pt x="0" y="72"/>
                    </a:cubicBezTo>
                    <a:cubicBezTo>
                      <a:pt x="0" y="72"/>
                      <a:pt x="0" y="72"/>
                      <a:pt x="0" y="72"/>
                    </a:cubicBezTo>
                    <a:cubicBezTo>
                      <a:pt x="0" y="72"/>
                      <a:pt x="1" y="77"/>
                      <a:pt x="1" y="82"/>
                    </a:cubicBezTo>
                    <a:cubicBezTo>
                      <a:pt x="1" y="402"/>
                      <a:pt x="1" y="402"/>
                      <a:pt x="1" y="402"/>
                    </a:cubicBezTo>
                    <a:cubicBezTo>
                      <a:pt x="1" y="407"/>
                      <a:pt x="5" y="412"/>
                      <a:pt x="10" y="412"/>
                    </a:cubicBezTo>
                    <a:cubicBezTo>
                      <a:pt x="176" y="412"/>
                      <a:pt x="176" y="412"/>
                      <a:pt x="176" y="412"/>
                    </a:cubicBezTo>
                    <a:cubicBezTo>
                      <a:pt x="181" y="412"/>
                      <a:pt x="185" y="407"/>
                      <a:pt x="185" y="402"/>
                    </a:cubicBezTo>
                    <a:cubicBezTo>
                      <a:pt x="185" y="82"/>
                      <a:pt x="185" y="82"/>
                      <a:pt x="185" y="82"/>
                    </a:cubicBezTo>
                    <a:cubicBezTo>
                      <a:pt x="185" y="77"/>
                      <a:pt x="186" y="72"/>
                      <a:pt x="186" y="72"/>
                    </a:cubicBezTo>
                    <a:cubicBezTo>
                      <a:pt x="186" y="72"/>
                      <a:pt x="186" y="72"/>
                      <a:pt x="186" y="72"/>
                    </a:cubicBezTo>
                    <a:close/>
                    <a:moveTo>
                      <a:pt x="142" y="398"/>
                    </a:moveTo>
                    <a:cubicBezTo>
                      <a:pt x="132" y="398"/>
                      <a:pt x="123" y="389"/>
                      <a:pt x="123" y="378"/>
                    </a:cubicBezTo>
                    <a:cubicBezTo>
                      <a:pt x="123" y="367"/>
                      <a:pt x="132" y="359"/>
                      <a:pt x="142" y="359"/>
                    </a:cubicBezTo>
                    <a:cubicBezTo>
                      <a:pt x="153" y="359"/>
                      <a:pt x="162" y="367"/>
                      <a:pt x="162" y="378"/>
                    </a:cubicBezTo>
                    <a:cubicBezTo>
                      <a:pt x="162" y="389"/>
                      <a:pt x="153" y="398"/>
                      <a:pt x="142" y="398"/>
                    </a:cubicBezTo>
                    <a:close/>
                  </a:path>
                </a:pathLst>
              </a:custGeom>
              <a:solidFill>
                <a:schemeClr val="accent5"/>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grpSp>
        <p:grpSp>
          <p:nvGrpSpPr>
            <p:cNvPr id="18" name="Group 84"/>
            <p:cNvGrpSpPr/>
            <p:nvPr/>
          </p:nvGrpSpPr>
          <p:grpSpPr>
            <a:xfrm>
              <a:off x="7676398" y="3614036"/>
              <a:ext cx="1887742" cy="1424489"/>
              <a:chOff x="4943060" y="2866758"/>
              <a:chExt cx="1216639" cy="1026280"/>
            </a:xfrm>
          </p:grpSpPr>
          <p:sp>
            <p:nvSpPr>
              <p:cNvPr id="73" name="iS1ide-Freeform: Shape 85"/>
              <p:cNvSpPr>
                <a:spLocks/>
              </p:cNvSpPr>
              <p:nvPr/>
            </p:nvSpPr>
            <p:spPr bwMode="auto">
              <a:xfrm>
                <a:off x="5762429" y="3120569"/>
                <a:ext cx="52418" cy="60694"/>
              </a:xfrm>
              <a:custGeom>
                <a:avLst/>
                <a:gdLst/>
                <a:ahLst/>
                <a:cxnLst>
                  <a:cxn ang="0">
                    <a:pos x="0" y="3"/>
                  </a:cxn>
                  <a:cxn ang="0">
                    <a:pos x="13" y="6"/>
                  </a:cxn>
                  <a:cxn ang="0">
                    <a:pos x="13" y="6"/>
                  </a:cxn>
                  <a:cxn ang="0">
                    <a:pos x="14" y="20"/>
                  </a:cxn>
                  <a:cxn ang="0">
                    <a:pos x="14" y="20"/>
                  </a:cxn>
                  <a:cxn ang="0">
                    <a:pos x="12" y="19"/>
                  </a:cxn>
                  <a:cxn ang="0">
                    <a:pos x="12" y="7"/>
                  </a:cxn>
                  <a:cxn ang="0">
                    <a:pos x="12" y="7"/>
                  </a:cxn>
                  <a:cxn ang="0">
                    <a:pos x="1" y="5"/>
                  </a:cxn>
                  <a:cxn ang="0">
                    <a:pos x="1" y="5"/>
                  </a:cxn>
                  <a:cxn ang="0">
                    <a:pos x="1" y="5"/>
                  </a:cxn>
                  <a:cxn ang="0">
                    <a:pos x="0" y="3"/>
                  </a:cxn>
                </a:cxnLst>
                <a:rect l="0" t="0" r="r" b="b"/>
                <a:pathLst>
                  <a:path w="17" h="20">
                    <a:moveTo>
                      <a:pt x="0" y="3"/>
                    </a:moveTo>
                    <a:cubicBezTo>
                      <a:pt x="4" y="0"/>
                      <a:pt x="10" y="2"/>
                      <a:pt x="13" y="6"/>
                    </a:cubicBezTo>
                    <a:cubicBezTo>
                      <a:pt x="13" y="6"/>
                      <a:pt x="13" y="6"/>
                      <a:pt x="13" y="6"/>
                    </a:cubicBezTo>
                    <a:cubicBezTo>
                      <a:pt x="16" y="9"/>
                      <a:pt x="17" y="14"/>
                      <a:pt x="14" y="20"/>
                    </a:cubicBezTo>
                    <a:cubicBezTo>
                      <a:pt x="14" y="20"/>
                      <a:pt x="14" y="20"/>
                      <a:pt x="14" y="20"/>
                    </a:cubicBezTo>
                    <a:cubicBezTo>
                      <a:pt x="12" y="19"/>
                      <a:pt x="12" y="19"/>
                      <a:pt x="12" y="19"/>
                    </a:cubicBezTo>
                    <a:cubicBezTo>
                      <a:pt x="15" y="13"/>
                      <a:pt x="14" y="10"/>
                      <a:pt x="12" y="7"/>
                    </a:cubicBezTo>
                    <a:cubicBezTo>
                      <a:pt x="12" y="7"/>
                      <a:pt x="12" y="7"/>
                      <a:pt x="12" y="7"/>
                    </a:cubicBezTo>
                    <a:cubicBezTo>
                      <a:pt x="9" y="4"/>
                      <a:pt x="4" y="3"/>
                      <a:pt x="1" y="5"/>
                    </a:cubicBezTo>
                    <a:cubicBezTo>
                      <a:pt x="1" y="5"/>
                      <a:pt x="1" y="5"/>
                      <a:pt x="1" y="5"/>
                    </a:cubicBezTo>
                    <a:cubicBezTo>
                      <a:pt x="1" y="5"/>
                      <a:pt x="1" y="5"/>
                      <a:pt x="1" y="5"/>
                    </a:cubicBezTo>
                    <a:cubicBezTo>
                      <a:pt x="0" y="3"/>
                      <a:pt x="0" y="3"/>
                      <a:pt x="0" y="3"/>
                    </a:cubicBezTo>
                    <a:close/>
                  </a:path>
                </a:pathLst>
              </a:custGeom>
              <a:solidFill>
                <a:srgbClr val="010101"/>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sp>
            <p:nvSpPr>
              <p:cNvPr id="74" name="iS1ide-Freeform: Shape 86"/>
              <p:cNvSpPr>
                <a:spLocks/>
              </p:cNvSpPr>
              <p:nvPr/>
            </p:nvSpPr>
            <p:spPr bwMode="auto">
              <a:xfrm>
                <a:off x="4943060" y="3035046"/>
                <a:ext cx="957310" cy="857992"/>
              </a:xfrm>
              <a:custGeom>
                <a:avLst/>
                <a:gdLst/>
                <a:ahLst/>
                <a:cxnLst>
                  <a:cxn ang="0">
                    <a:pos x="226" y="7"/>
                  </a:cxn>
                  <a:cxn ang="0">
                    <a:pos x="10" y="176"/>
                  </a:cxn>
                  <a:cxn ang="0">
                    <a:pos x="7" y="204"/>
                  </a:cxn>
                  <a:cxn ang="0">
                    <a:pos x="57" y="268"/>
                  </a:cxn>
                  <a:cxn ang="0">
                    <a:pos x="85" y="271"/>
                  </a:cxn>
                  <a:cxn ang="0">
                    <a:pos x="301" y="102"/>
                  </a:cxn>
                  <a:cxn ang="0">
                    <a:pos x="304" y="74"/>
                  </a:cxn>
                  <a:cxn ang="0">
                    <a:pos x="254" y="10"/>
                  </a:cxn>
                  <a:cxn ang="0">
                    <a:pos x="226" y="7"/>
                  </a:cxn>
                  <a:cxn ang="0">
                    <a:pos x="268" y="74"/>
                  </a:cxn>
                  <a:cxn ang="0">
                    <a:pos x="242" y="71"/>
                  </a:cxn>
                  <a:cxn ang="0">
                    <a:pos x="245" y="46"/>
                  </a:cxn>
                  <a:cxn ang="0">
                    <a:pos x="271" y="49"/>
                  </a:cxn>
                  <a:cxn ang="0">
                    <a:pos x="268" y="74"/>
                  </a:cxn>
                </a:cxnLst>
                <a:rect l="0" t="0" r="r" b="b"/>
                <a:pathLst>
                  <a:path w="311" h="278">
                    <a:moveTo>
                      <a:pt x="226" y="7"/>
                    </a:moveTo>
                    <a:cubicBezTo>
                      <a:pt x="10" y="176"/>
                      <a:pt x="10" y="176"/>
                      <a:pt x="10" y="176"/>
                    </a:cubicBezTo>
                    <a:cubicBezTo>
                      <a:pt x="2" y="183"/>
                      <a:pt x="0" y="195"/>
                      <a:pt x="7" y="204"/>
                    </a:cubicBezTo>
                    <a:cubicBezTo>
                      <a:pt x="57" y="268"/>
                      <a:pt x="57" y="268"/>
                      <a:pt x="57" y="268"/>
                    </a:cubicBezTo>
                    <a:cubicBezTo>
                      <a:pt x="64" y="277"/>
                      <a:pt x="77" y="278"/>
                      <a:pt x="85" y="271"/>
                    </a:cubicBezTo>
                    <a:cubicBezTo>
                      <a:pt x="301" y="102"/>
                      <a:pt x="301" y="102"/>
                      <a:pt x="301" y="102"/>
                    </a:cubicBezTo>
                    <a:cubicBezTo>
                      <a:pt x="310" y="95"/>
                      <a:pt x="311" y="83"/>
                      <a:pt x="304" y="74"/>
                    </a:cubicBezTo>
                    <a:cubicBezTo>
                      <a:pt x="254" y="10"/>
                      <a:pt x="254" y="10"/>
                      <a:pt x="254" y="10"/>
                    </a:cubicBezTo>
                    <a:cubicBezTo>
                      <a:pt x="247" y="1"/>
                      <a:pt x="235" y="0"/>
                      <a:pt x="226" y="7"/>
                    </a:cubicBezTo>
                    <a:close/>
                    <a:moveTo>
                      <a:pt x="268" y="74"/>
                    </a:moveTo>
                    <a:cubicBezTo>
                      <a:pt x="260" y="80"/>
                      <a:pt x="249" y="79"/>
                      <a:pt x="242" y="71"/>
                    </a:cubicBezTo>
                    <a:cubicBezTo>
                      <a:pt x="236" y="63"/>
                      <a:pt x="238" y="52"/>
                      <a:pt x="245" y="46"/>
                    </a:cubicBezTo>
                    <a:cubicBezTo>
                      <a:pt x="253" y="40"/>
                      <a:pt x="265" y="41"/>
                      <a:pt x="271" y="49"/>
                    </a:cubicBezTo>
                    <a:cubicBezTo>
                      <a:pt x="277" y="57"/>
                      <a:pt x="275" y="68"/>
                      <a:pt x="268" y="74"/>
                    </a:cubicBezTo>
                    <a:close/>
                  </a:path>
                </a:pathLst>
              </a:custGeom>
              <a:solidFill>
                <a:schemeClr val="accent5"/>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sp>
            <p:nvSpPr>
              <p:cNvPr id="75" name="iS1ide-Freeform: Shape 87"/>
              <p:cNvSpPr>
                <a:spLocks/>
              </p:cNvSpPr>
              <p:nvPr/>
            </p:nvSpPr>
            <p:spPr bwMode="auto">
              <a:xfrm>
                <a:off x="5685182" y="3172987"/>
                <a:ext cx="96559" cy="93800"/>
              </a:xfrm>
              <a:custGeom>
                <a:avLst/>
                <a:gdLst/>
                <a:ahLst/>
                <a:cxnLst>
                  <a:cxn ang="0">
                    <a:pos x="7" y="5"/>
                  </a:cxn>
                  <a:cxn ang="0">
                    <a:pos x="5" y="24"/>
                  </a:cxn>
                  <a:cxn ang="0">
                    <a:pos x="24" y="27"/>
                  </a:cxn>
                  <a:cxn ang="0">
                    <a:pos x="26" y="7"/>
                  </a:cxn>
                  <a:cxn ang="0">
                    <a:pos x="7" y="5"/>
                  </a:cxn>
                  <a:cxn ang="0">
                    <a:pos x="22" y="24"/>
                  </a:cxn>
                  <a:cxn ang="0">
                    <a:pos x="7" y="22"/>
                  </a:cxn>
                  <a:cxn ang="0">
                    <a:pos x="9" y="8"/>
                  </a:cxn>
                  <a:cxn ang="0">
                    <a:pos x="24" y="9"/>
                  </a:cxn>
                  <a:cxn ang="0">
                    <a:pos x="22" y="24"/>
                  </a:cxn>
                </a:cxnLst>
                <a:rect l="0" t="0" r="r" b="b"/>
                <a:pathLst>
                  <a:path w="31" h="31">
                    <a:moveTo>
                      <a:pt x="7" y="5"/>
                    </a:moveTo>
                    <a:cubicBezTo>
                      <a:pt x="1" y="10"/>
                      <a:pt x="0" y="18"/>
                      <a:pt x="5" y="24"/>
                    </a:cubicBezTo>
                    <a:cubicBezTo>
                      <a:pt x="9" y="30"/>
                      <a:pt x="18" y="31"/>
                      <a:pt x="24" y="27"/>
                    </a:cubicBezTo>
                    <a:cubicBezTo>
                      <a:pt x="30" y="22"/>
                      <a:pt x="31" y="13"/>
                      <a:pt x="26" y="7"/>
                    </a:cubicBezTo>
                    <a:cubicBezTo>
                      <a:pt x="22" y="1"/>
                      <a:pt x="13" y="0"/>
                      <a:pt x="7" y="5"/>
                    </a:cubicBezTo>
                    <a:close/>
                    <a:moveTo>
                      <a:pt x="22" y="24"/>
                    </a:moveTo>
                    <a:cubicBezTo>
                      <a:pt x="17" y="28"/>
                      <a:pt x="11" y="27"/>
                      <a:pt x="7" y="22"/>
                    </a:cubicBezTo>
                    <a:cubicBezTo>
                      <a:pt x="4" y="18"/>
                      <a:pt x="4" y="11"/>
                      <a:pt x="9" y="8"/>
                    </a:cubicBezTo>
                    <a:cubicBezTo>
                      <a:pt x="14" y="4"/>
                      <a:pt x="20" y="5"/>
                      <a:pt x="24" y="9"/>
                    </a:cubicBezTo>
                    <a:cubicBezTo>
                      <a:pt x="27" y="14"/>
                      <a:pt x="27" y="20"/>
                      <a:pt x="22" y="24"/>
                    </a:cubicBezTo>
                    <a:close/>
                  </a:path>
                </a:pathLst>
              </a:custGeom>
              <a:solidFill>
                <a:schemeClr val="bg1">
                  <a:lumMod val="50000"/>
                </a:schemeClr>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sp>
            <p:nvSpPr>
              <p:cNvPr id="76" name="iS1ide-Freeform: Shape 88"/>
              <p:cNvSpPr>
                <a:spLocks/>
              </p:cNvSpPr>
              <p:nvPr/>
            </p:nvSpPr>
            <p:spPr bwMode="auto">
              <a:xfrm>
                <a:off x="5668629" y="3159192"/>
                <a:ext cx="126905" cy="124148"/>
              </a:xfrm>
              <a:custGeom>
                <a:avLst/>
                <a:gdLst/>
                <a:ahLst/>
                <a:cxnLst>
                  <a:cxn ang="0">
                    <a:pos x="9" y="6"/>
                  </a:cxn>
                  <a:cxn ang="0">
                    <a:pos x="6" y="31"/>
                  </a:cxn>
                  <a:cxn ang="0">
                    <a:pos x="32" y="34"/>
                  </a:cxn>
                  <a:cxn ang="0">
                    <a:pos x="35" y="9"/>
                  </a:cxn>
                  <a:cxn ang="0">
                    <a:pos x="9" y="6"/>
                  </a:cxn>
                  <a:cxn ang="0">
                    <a:pos x="29" y="31"/>
                  </a:cxn>
                  <a:cxn ang="0">
                    <a:pos x="10" y="28"/>
                  </a:cxn>
                  <a:cxn ang="0">
                    <a:pos x="12" y="9"/>
                  </a:cxn>
                  <a:cxn ang="0">
                    <a:pos x="31" y="11"/>
                  </a:cxn>
                  <a:cxn ang="0">
                    <a:pos x="29" y="31"/>
                  </a:cxn>
                </a:cxnLst>
                <a:rect l="0" t="0" r="r" b="b"/>
                <a:pathLst>
                  <a:path w="41" h="40">
                    <a:moveTo>
                      <a:pt x="9" y="6"/>
                    </a:moveTo>
                    <a:cubicBezTo>
                      <a:pt x="2" y="12"/>
                      <a:pt x="0" y="23"/>
                      <a:pt x="6" y="31"/>
                    </a:cubicBezTo>
                    <a:cubicBezTo>
                      <a:pt x="13" y="39"/>
                      <a:pt x="24" y="40"/>
                      <a:pt x="32" y="34"/>
                    </a:cubicBezTo>
                    <a:cubicBezTo>
                      <a:pt x="39" y="28"/>
                      <a:pt x="41" y="17"/>
                      <a:pt x="35" y="9"/>
                    </a:cubicBezTo>
                    <a:cubicBezTo>
                      <a:pt x="29" y="1"/>
                      <a:pt x="17" y="0"/>
                      <a:pt x="9" y="6"/>
                    </a:cubicBezTo>
                    <a:close/>
                    <a:moveTo>
                      <a:pt x="29" y="31"/>
                    </a:moveTo>
                    <a:cubicBezTo>
                      <a:pt x="23" y="35"/>
                      <a:pt x="14" y="34"/>
                      <a:pt x="10" y="28"/>
                    </a:cubicBezTo>
                    <a:cubicBezTo>
                      <a:pt x="5" y="22"/>
                      <a:pt x="6" y="14"/>
                      <a:pt x="12" y="9"/>
                    </a:cubicBezTo>
                    <a:cubicBezTo>
                      <a:pt x="18" y="4"/>
                      <a:pt x="27" y="5"/>
                      <a:pt x="31" y="11"/>
                    </a:cubicBezTo>
                    <a:cubicBezTo>
                      <a:pt x="36" y="17"/>
                      <a:pt x="35" y="26"/>
                      <a:pt x="29" y="31"/>
                    </a:cubicBezTo>
                    <a:close/>
                  </a:path>
                </a:pathLst>
              </a:custGeom>
              <a:solidFill>
                <a:schemeClr val="accent5">
                  <a:lumMod val="50000"/>
                </a:schemeClr>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sp>
            <p:nvSpPr>
              <p:cNvPr id="77" name="iS1ide-Freeform: Shape 89"/>
              <p:cNvSpPr>
                <a:spLocks/>
              </p:cNvSpPr>
              <p:nvPr/>
            </p:nvSpPr>
            <p:spPr bwMode="auto">
              <a:xfrm>
                <a:off x="5754152" y="2866758"/>
                <a:ext cx="405547" cy="361406"/>
              </a:xfrm>
              <a:custGeom>
                <a:avLst/>
                <a:gdLst/>
                <a:ahLst/>
                <a:cxnLst>
                  <a:cxn ang="0">
                    <a:pos x="2" y="105"/>
                  </a:cxn>
                  <a:cxn ang="0">
                    <a:pos x="2" y="105"/>
                  </a:cxn>
                  <a:cxn ang="0">
                    <a:pos x="15" y="91"/>
                  </a:cxn>
                  <a:cxn ang="0">
                    <a:pos x="15" y="91"/>
                  </a:cxn>
                  <a:cxn ang="0">
                    <a:pos x="106" y="33"/>
                  </a:cxn>
                  <a:cxn ang="0">
                    <a:pos x="106" y="33"/>
                  </a:cxn>
                  <a:cxn ang="0">
                    <a:pos x="128" y="0"/>
                  </a:cxn>
                  <a:cxn ang="0">
                    <a:pos x="128" y="0"/>
                  </a:cxn>
                  <a:cxn ang="0">
                    <a:pos x="130" y="0"/>
                  </a:cxn>
                  <a:cxn ang="0">
                    <a:pos x="108" y="34"/>
                  </a:cxn>
                  <a:cxn ang="0">
                    <a:pos x="108" y="34"/>
                  </a:cxn>
                  <a:cxn ang="0">
                    <a:pos x="16" y="93"/>
                  </a:cxn>
                  <a:cxn ang="0">
                    <a:pos x="16" y="93"/>
                  </a:cxn>
                  <a:cxn ang="0">
                    <a:pos x="4" y="106"/>
                  </a:cxn>
                  <a:cxn ang="0">
                    <a:pos x="4" y="106"/>
                  </a:cxn>
                  <a:cxn ang="0">
                    <a:pos x="4" y="114"/>
                  </a:cxn>
                  <a:cxn ang="0">
                    <a:pos x="4" y="117"/>
                  </a:cxn>
                  <a:cxn ang="0">
                    <a:pos x="2" y="105"/>
                  </a:cxn>
                </a:cxnLst>
                <a:rect l="0" t="0" r="r" b="b"/>
                <a:pathLst>
                  <a:path w="132" h="117">
                    <a:moveTo>
                      <a:pt x="2" y="105"/>
                    </a:moveTo>
                    <a:cubicBezTo>
                      <a:pt x="2" y="105"/>
                      <a:pt x="2" y="105"/>
                      <a:pt x="2" y="105"/>
                    </a:cubicBezTo>
                    <a:cubicBezTo>
                      <a:pt x="4" y="101"/>
                      <a:pt x="9" y="96"/>
                      <a:pt x="15" y="91"/>
                    </a:cubicBezTo>
                    <a:cubicBezTo>
                      <a:pt x="15" y="91"/>
                      <a:pt x="15" y="91"/>
                      <a:pt x="15" y="91"/>
                    </a:cubicBezTo>
                    <a:cubicBezTo>
                      <a:pt x="37" y="74"/>
                      <a:pt x="80" y="53"/>
                      <a:pt x="106" y="33"/>
                    </a:cubicBezTo>
                    <a:cubicBezTo>
                      <a:pt x="106" y="33"/>
                      <a:pt x="106" y="33"/>
                      <a:pt x="106" y="33"/>
                    </a:cubicBezTo>
                    <a:cubicBezTo>
                      <a:pt x="121" y="22"/>
                      <a:pt x="130" y="10"/>
                      <a:pt x="128" y="0"/>
                    </a:cubicBezTo>
                    <a:cubicBezTo>
                      <a:pt x="128" y="0"/>
                      <a:pt x="128" y="0"/>
                      <a:pt x="128" y="0"/>
                    </a:cubicBezTo>
                    <a:cubicBezTo>
                      <a:pt x="130" y="0"/>
                      <a:pt x="130" y="0"/>
                      <a:pt x="130" y="0"/>
                    </a:cubicBezTo>
                    <a:cubicBezTo>
                      <a:pt x="132" y="12"/>
                      <a:pt x="122" y="23"/>
                      <a:pt x="108" y="34"/>
                    </a:cubicBezTo>
                    <a:cubicBezTo>
                      <a:pt x="108" y="34"/>
                      <a:pt x="108" y="34"/>
                      <a:pt x="108" y="34"/>
                    </a:cubicBezTo>
                    <a:cubicBezTo>
                      <a:pt x="81" y="55"/>
                      <a:pt x="38" y="75"/>
                      <a:pt x="16" y="93"/>
                    </a:cubicBezTo>
                    <a:cubicBezTo>
                      <a:pt x="16" y="93"/>
                      <a:pt x="16" y="93"/>
                      <a:pt x="16" y="93"/>
                    </a:cubicBezTo>
                    <a:cubicBezTo>
                      <a:pt x="10" y="97"/>
                      <a:pt x="6" y="102"/>
                      <a:pt x="4" y="106"/>
                    </a:cubicBezTo>
                    <a:cubicBezTo>
                      <a:pt x="4" y="106"/>
                      <a:pt x="4" y="106"/>
                      <a:pt x="4" y="106"/>
                    </a:cubicBezTo>
                    <a:cubicBezTo>
                      <a:pt x="2" y="110"/>
                      <a:pt x="3" y="111"/>
                      <a:pt x="4" y="114"/>
                    </a:cubicBezTo>
                    <a:cubicBezTo>
                      <a:pt x="4" y="117"/>
                      <a:pt x="4" y="117"/>
                      <a:pt x="4" y="117"/>
                    </a:cubicBezTo>
                    <a:cubicBezTo>
                      <a:pt x="4" y="117"/>
                      <a:pt x="0" y="110"/>
                      <a:pt x="2" y="105"/>
                    </a:cubicBezTo>
                    <a:close/>
                  </a:path>
                </a:pathLst>
              </a:custGeom>
              <a:solidFill>
                <a:srgbClr val="010101"/>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sp>
            <p:nvSpPr>
              <p:cNvPr id="78" name="iS1ide-Freeform: Shape 90"/>
              <p:cNvSpPr>
                <a:spLocks/>
              </p:cNvSpPr>
              <p:nvPr/>
            </p:nvSpPr>
            <p:spPr bwMode="auto">
              <a:xfrm>
                <a:off x="5748634" y="3128846"/>
                <a:ext cx="35865" cy="35865"/>
              </a:xfrm>
              <a:custGeom>
                <a:avLst/>
                <a:gdLst/>
                <a:ahLst/>
                <a:cxnLst>
                  <a:cxn ang="0">
                    <a:pos x="0" y="11"/>
                  </a:cxn>
                  <a:cxn ang="0">
                    <a:pos x="2" y="12"/>
                  </a:cxn>
                  <a:cxn ang="0">
                    <a:pos x="11" y="1"/>
                  </a:cxn>
                  <a:cxn ang="0">
                    <a:pos x="10" y="0"/>
                  </a:cxn>
                  <a:cxn ang="0">
                    <a:pos x="2" y="9"/>
                  </a:cxn>
                  <a:cxn ang="0">
                    <a:pos x="0" y="11"/>
                  </a:cxn>
                </a:cxnLst>
                <a:rect l="0" t="0" r="r" b="b"/>
                <a:pathLst>
                  <a:path w="11" h="12">
                    <a:moveTo>
                      <a:pt x="0" y="11"/>
                    </a:moveTo>
                    <a:cubicBezTo>
                      <a:pt x="1" y="11"/>
                      <a:pt x="2" y="12"/>
                      <a:pt x="2" y="12"/>
                    </a:cubicBezTo>
                    <a:cubicBezTo>
                      <a:pt x="4" y="9"/>
                      <a:pt x="8" y="5"/>
                      <a:pt x="11" y="1"/>
                    </a:cubicBezTo>
                    <a:cubicBezTo>
                      <a:pt x="10" y="0"/>
                      <a:pt x="10" y="0"/>
                      <a:pt x="10" y="0"/>
                    </a:cubicBezTo>
                    <a:cubicBezTo>
                      <a:pt x="7" y="3"/>
                      <a:pt x="4" y="6"/>
                      <a:pt x="2" y="9"/>
                    </a:cubicBezTo>
                    <a:cubicBezTo>
                      <a:pt x="1" y="10"/>
                      <a:pt x="1" y="10"/>
                      <a:pt x="0" y="11"/>
                    </a:cubicBezTo>
                    <a:close/>
                  </a:path>
                </a:pathLst>
              </a:custGeom>
              <a:solidFill>
                <a:srgbClr val="010101"/>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sp>
            <p:nvSpPr>
              <p:cNvPr id="79" name="iS1ide-Freeform: Shape 91"/>
              <p:cNvSpPr>
                <a:spLocks/>
              </p:cNvSpPr>
              <p:nvPr/>
            </p:nvSpPr>
            <p:spPr bwMode="auto">
              <a:xfrm>
                <a:off x="5737599" y="3161952"/>
                <a:ext cx="19313" cy="38623"/>
              </a:xfrm>
              <a:custGeom>
                <a:avLst/>
                <a:gdLst/>
                <a:ahLst/>
                <a:cxnLst>
                  <a:cxn ang="0">
                    <a:pos x="0" y="6"/>
                  </a:cxn>
                  <a:cxn ang="0">
                    <a:pos x="4" y="10"/>
                  </a:cxn>
                  <a:cxn ang="0">
                    <a:pos x="3" y="9"/>
                  </a:cxn>
                  <a:cxn ang="0">
                    <a:pos x="2" y="7"/>
                  </a:cxn>
                  <a:cxn ang="0">
                    <a:pos x="6" y="1"/>
                  </a:cxn>
                  <a:cxn ang="0">
                    <a:pos x="4" y="0"/>
                  </a:cxn>
                  <a:cxn ang="0">
                    <a:pos x="0" y="6"/>
                  </a:cxn>
                </a:cxnLst>
                <a:rect l="0" t="0" r="r" b="b"/>
                <a:pathLst>
                  <a:path w="6" h="12">
                    <a:moveTo>
                      <a:pt x="0" y="6"/>
                    </a:moveTo>
                    <a:cubicBezTo>
                      <a:pt x="0" y="9"/>
                      <a:pt x="0" y="12"/>
                      <a:pt x="4" y="10"/>
                    </a:cubicBezTo>
                    <a:cubicBezTo>
                      <a:pt x="3" y="9"/>
                      <a:pt x="3" y="9"/>
                      <a:pt x="3" y="9"/>
                    </a:cubicBezTo>
                    <a:cubicBezTo>
                      <a:pt x="3" y="9"/>
                      <a:pt x="1" y="9"/>
                      <a:pt x="2" y="7"/>
                    </a:cubicBezTo>
                    <a:cubicBezTo>
                      <a:pt x="3" y="5"/>
                      <a:pt x="4" y="3"/>
                      <a:pt x="6" y="1"/>
                    </a:cubicBezTo>
                    <a:cubicBezTo>
                      <a:pt x="6" y="1"/>
                      <a:pt x="5" y="0"/>
                      <a:pt x="4" y="0"/>
                    </a:cubicBezTo>
                    <a:cubicBezTo>
                      <a:pt x="2" y="2"/>
                      <a:pt x="1" y="5"/>
                      <a:pt x="0" y="6"/>
                    </a:cubicBezTo>
                    <a:close/>
                  </a:path>
                </a:pathLst>
              </a:custGeom>
              <a:solidFill>
                <a:srgbClr val="010101"/>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grpSp>
        <p:sp>
          <p:nvSpPr>
            <p:cNvPr id="19" name="iS1ide-Freeform: Shape 92"/>
            <p:cNvSpPr>
              <a:spLocks/>
            </p:cNvSpPr>
            <p:nvPr/>
          </p:nvSpPr>
          <p:spPr bwMode="auto">
            <a:xfrm>
              <a:off x="10693796" y="3606369"/>
              <a:ext cx="577881" cy="375268"/>
            </a:xfrm>
            <a:custGeom>
              <a:avLst/>
              <a:gdLst/>
              <a:ahLst/>
              <a:cxnLst>
                <a:cxn ang="0">
                  <a:pos x="28" y="64"/>
                </a:cxn>
                <a:cxn ang="0">
                  <a:pos x="121" y="2"/>
                </a:cxn>
                <a:cxn ang="0">
                  <a:pos x="120" y="0"/>
                </a:cxn>
                <a:cxn ang="0">
                  <a:pos x="17" y="71"/>
                </a:cxn>
                <a:cxn ang="0">
                  <a:pos x="0" y="87"/>
                </a:cxn>
                <a:cxn ang="0">
                  <a:pos x="2" y="88"/>
                </a:cxn>
                <a:cxn ang="0">
                  <a:pos x="28" y="64"/>
                </a:cxn>
              </a:cxnLst>
              <a:rect l="0" t="0" r="r" b="b"/>
              <a:pathLst>
                <a:path w="121" h="88">
                  <a:moveTo>
                    <a:pt x="28" y="64"/>
                  </a:moveTo>
                  <a:cubicBezTo>
                    <a:pt x="50" y="44"/>
                    <a:pt x="83" y="31"/>
                    <a:pt x="121" y="2"/>
                  </a:cubicBezTo>
                  <a:cubicBezTo>
                    <a:pt x="120" y="0"/>
                    <a:pt x="120" y="0"/>
                    <a:pt x="120" y="0"/>
                  </a:cubicBezTo>
                  <a:cubicBezTo>
                    <a:pt x="77" y="34"/>
                    <a:pt x="42" y="45"/>
                    <a:pt x="17" y="71"/>
                  </a:cubicBezTo>
                  <a:cubicBezTo>
                    <a:pt x="11" y="77"/>
                    <a:pt x="5" y="82"/>
                    <a:pt x="0" y="87"/>
                  </a:cubicBezTo>
                  <a:cubicBezTo>
                    <a:pt x="2" y="88"/>
                    <a:pt x="2" y="88"/>
                    <a:pt x="2" y="88"/>
                  </a:cubicBezTo>
                  <a:cubicBezTo>
                    <a:pt x="8" y="82"/>
                    <a:pt x="17" y="73"/>
                    <a:pt x="28" y="64"/>
                  </a:cubicBezTo>
                  <a:close/>
                </a:path>
              </a:pathLst>
            </a:custGeom>
            <a:solidFill>
              <a:srgbClr val="010101"/>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grpSp>
          <p:nvGrpSpPr>
            <p:cNvPr id="20" name="Group 93"/>
            <p:cNvGrpSpPr/>
            <p:nvPr/>
          </p:nvGrpSpPr>
          <p:grpSpPr>
            <a:xfrm>
              <a:off x="10582501" y="2484397"/>
              <a:ext cx="890362" cy="1255475"/>
              <a:chOff x="6407992" y="2052908"/>
              <a:chExt cx="573833" cy="904515"/>
            </a:xfrm>
          </p:grpSpPr>
          <p:sp>
            <p:nvSpPr>
              <p:cNvPr id="71" name="iS1ide-Freeform: Shape 94"/>
              <p:cNvSpPr>
                <a:spLocks/>
              </p:cNvSpPr>
              <p:nvPr/>
            </p:nvSpPr>
            <p:spPr bwMode="auto">
              <a:xfrm>
                <a:off x="6410374" y="2060807"/>
                <a:ext cx="569070" cy="896616"/>
              </a:xfrm>
              <a:custGeom>
                <a:avLst/>
                <a:gdLst/>
                <a:ahLst/>
                <a:cxnLst>
                  <a:cxn ang="0">
                    <a:pos x="185" y="72"/>
                  </a:cxn>
                  <a:cxn ang="0">
                    <a:pos x="185" y="72"/>
                  </a:cxn>
                  <a:cxn ang="0">
                    <a:pos x="185" y="72"/>
                  </a:cxn>
                  <a:cxn ang="0">
                    <a:pos x="177" y="66"/>
                  </a:cxn>
                  <a:cxn ang="0">
                    <a:pos x="147" y="41"/>
                  </a:cxn>
                  <a:cxn ang="0">
                    <a:pos x="132" y="29"/>
                  </a:cxn>
                  <a:cxn ang="0">
                    <a:pos x="100" y="4"/>
                  </a:cxn>
                  <a:cxn ang="0">
                    <a:pos x="85" y="4"/>
                  </a:cxn>
                  <a:cxn ang="0">
                    <a:pos x="54" y="29"/>
                  </a:cxn>
                  <a:cxn ang="0">
                    <a:pos x="39" y="41"/>
                  </a:cxn>
                  <a:cxn ang="0">
                    <a:pos x="8" y="66"/>
                  </a:cxn>
                  <a:cxn ang="0">
                    <a:pos x="0" y="72"/>
                  </a:cxn>
                  <a:cxn ang="0">
                    <a:pos x="0" y="72"/>
                  </a:cxn>
                  <a:cxn ang="0">
                    <a:pos x="0" y="72"/>
                  </a:cxn>
                  <a:cxn ang="0">
                    <a:pos x="0" y="72"/>
                  </a:cxn>
                  <a:cxn ang="0">
                    <a:pos x="0" y="82"/>
                  </a:cxn>
                  <a:cxn ang="0">
                    <a:pos x="0" y="281"/>
                  </a:cxn>
                  <a:cxn ang="0">
                    <a:pos x="10" y="291"/>
                  </a:cxn>
                  <a:cxn ang="0">
                    <a:pos x="175" y="291"/>
                  </a:cxn>
                  <a:cxn ang="0">
                    <a:pos x="185" y="281"/>
                  </a:cxn>
                  <a:cxn ang="0">
                    <a:pos x="185" y="82"/>
                  </a:cxn>
                  <a:cxn ang="0">
                    <a:pos x="185" y="72"/>
                  </a:cxn>
                  <a:cxn ang="0">
                    <a:pos x="185" y="72"/>
                  </a:cxn>
                  <a:cxn ang="0">
                    <a:pos x="142" y="276"/>
                  </a:cxn>
                  <a:cxn ang="0">
                    <a:pos x="123" y="257"/>
                  </a:cxn>
                  <a:cxn ang="0">
                    <a:pos x="142" y="238"/>
                  </a:cxn>
                  <a:cxn ang="0">
                    <a:pos x="161" y="257"/>
                  </a:cxn>
                  <a:cxn ang="0">
                    <a:pos x="142" y="276"/>
                  </a:cxn>
                </a:cxnLst>
                <a:rect l="0" t="0" r="r" b="b"/>
                <a:pathLst>
                  <a:path w="186" h="291">
                    <a:moveTo>
                      <a:pt x="185" y="72"/>
                    </a:moveTo>
                    <a:cubicBezTo>
                      <a:pt x="185" y="72"/>
                      <a:pt x="185" y="72"/>
                      <a:pt x="185" y="72"/>
                    </a:cubicBezTo>
                    <a:cubicBezTo>
                      <a:pt x="185" y="72"/>
                      <a:pt x="185" y="72"/>
                      <a:pt x="185" y="72"/>
                    </a:cubicBezTo>
                    <a:cubicBezTo>
                      <a:pt x="185" y="72"/>
                      <a:pt x="181" y="69"/>
                      <a:pt x="177" y="66"/>
                    </a:cubicBezTo>
                    <a:cubicBezTo>
                      <a:pt x="147" y="41"/>
                      <a:pt x="147" y="41"/>
                      <a:pt x="147" y="41"/>
                    </a:cubicBezTo>
                    <a:cubicBezTo>
                      <a:pt x="143" y="38"/>
                      <a:pt x="136" y="32"/>
                      <a:pt x="132" y="29"/>
                    </a:cubicBezTo>
                    <a:cubicBezTo>
                      <a:pt x="100" y="4"/>
                      <a:pt x="100" y="4"/>
                      <a:pt x="100" y="4"/>
                    </a:cubicBezTo>
                    <a:cubicBezTo>
                      <a:pt x="96" y="0"/>
                      <a:pt x="89" y="0"/>
                      <a:pt x="85" y="4"/>
                    </a:cubicBezTo>
                    <a:cubicBezTo>
                      <a:pt x="54" y="29"/>
                      <a:pt x="54" y="29"/>
                      <a:pt x="54" y="29"/>
                    </a:cubicBezTo>
                    <a:cubicBezTo>
                      <a:pt x="50" y="32"/>
                      <a:pt x="43" y="38"/>
                      <a:pt x="39" y="41"/>
                    </a:cubicBezTo>
                    <a:cubicBezTo>
                      <a:pt x="8" y="66"/>
                      <a:pt x="8" y="66"/>
                      <a:pt x="8" y="66"/>
                    </a:cubicBezTo>
                    <a:cubicBezTo>
                      <a:pt x="4" y="69"/>
                      <a:pt x="1" y="72"/>
                      <a:pt x="0" y="72"/>
                    </a:cubicBezTo>
                    <a:cubicBezTo>
                      <a:pt x="0" y="72"/>
                      <a:pt x="0" y="72"/>
                      <a:pt x="0" y="72"/>
                    </a:cubicBezTo>
                    <a:cubicBezTo>
                      <a:pt x="0" y="72"/>
                      <a:pt x="0" y="72"/>
                      <a:pt x="0" y="72"/>
                    </a:cubicBezTo>
                    <a:cubicBezTo>
                      <a:pt x="0" y="72"/>
                      <a:pt x="0" y="72"/>
                      <a:pt x="0" y="72"/>
                    </a:cubicBezTo>
                    <a:cubicBezTo>
                      <a:pt x="0" y="72"/>
                      <a:pt x="0" y="77"/>
                      <a:pt x="0" y="82"/>
                    </a:cubicBezTo>
                    <a:cubicBezTo>
                      <a:pt x="0" y="281"/>
                      <a:pt x="0" y="281"/>
                      <a:pt x="0" y="281"/>
                    </a:cubicBezTo>
                    <a:cubicBezTo>
                      <a:pt x="0" y="286"/>
                      <a:pt x="5" y="291"/>
                      <a:pt x="10" y="291"/>
                    </a:cubicBezTo>
                    <a:cubicBezTo>
                      <a:pt x="175" y="291"/>
                      <a:pt x="175" y="291"/>
                      <a:pt x="175" y="291"/>
                    </a:cubicBezTo>
                    <a:cubicBezTo>
                      <a:pt x="181" y="291"/>
                      <a:pt x="185" y="286"/>
                      <a:pt x="185" y="281"/>
                    </a:cubicBezTo>
                    <a:cubicBezTo>
                      <a:pt x="185" y="82"/>
                      <a:pt x="185" y="82"/>
                      <a:pt x="185" y="82"/>
                    </a:cubicBezTo>
                    <a:cubicBezTo>
                      <a:pt x="185" y="77"/>
                      <a:pt x="185" y="72"/>
                      <a:pt x="185" y="72"/>
                    </a:cubicBezTo>
                    <a:cubicBezTo>
                      <a:pt x="186" y="72"/>
                      <a:pt x="186" y="72"/>
                      <a:pt x="185" y="72"/>
                    </a:cubicBezTo>
                    <a:close/>
                    <a:moveTo>
                      <a:pt x="142" y="276"/>
                    </a:moveTo>
                    <a:cubicBezTo>
                      <a:pt x="131" y="276"/>
                      <a:pt x="123" y="268"/>
                      <a:pt x="123" y="257"/>
                    </a:cubicBezTo>
                    <a:cubicBezTo>
                      <a:pt x="123" y="246"/>
                      <a:pt x="131" y="238"/>
                      <a:pt x="142" y="238"/>
                    </a:cubicBezTo>
                    <a:cubicBezTo>
                      <a:pt x="153" y="238"/>
                      <a:pt x="161" y="246"/>
                      <a:pt x="161" y="257"/>
                    </a:cubicBezTo>
                    <a:cubicBezTo>
                      <a:pt x="161" y="268"/>
                      <a:pt x="153" y="276"/>
                      <a:pt x="142" y="276"/>
                    </a:cubicBezTo>
                    <a:close/>
                  </a:path>
                </a:pathLst>
              </a:custGeom>
              <a:solidFill>
                <a:schemeClr val="accent6">
                  <a:lumMod val="50000"/>
                </a:schemeClr>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sp>
            <p:nvSpPr>
              <p:cNvPr id="72" name="iS1ide-Freeform: Shape 95"/>
              <p:cNvSpPr>
                <a:spLocks/>
              </p:cNvSpPr>
              <p:nvPr/>
            </p:nvSpPr>
            <p:spPr bwMode="auto">
              <a:xfrm>
                <a:off x="6407992" y="2052908"/>
                <a:ext cx="573833" cy="896616"/>
              </a:xfrm>
              <a:custGeom>
                <a:avLst/>
                <a:gdLst/>
                <a:ahLst/>
                <a:cxnLst>
                  <a:cxn ang="0">
                    <a:pos x="185" y="72"/>
                  </a:cxn>
                  <a:cxn ang="0">
                    <a:pos x="185" y="72"/>
                  </a:cxn>
                  <a:cxn ang="0">
                    <a:pos x="185" y="72"/>
                  </a:cxn>
                  <a:cxn ang="0">
                    <a:pos x="177" y="66"/>
                  </a:cxn>
                  <a:cxn ang="0">
                    <a:pos x="147" y="41"/>
                  </a:cxn>
                  <a:cxn ang="0">
                    <a:pos x="132" y="29"/>
                  </a:cxn>
                  <a:cxn ang="0">
                    <a:pos x="100" y="4"/>
                  </a:cxn>
                  <a:cxn ang="0">
                    <a:pos x="85" y="4"/>
                  </a:cxn>
                  <a:cxn ang="0">
                    <a:pos x="54" y="29"/>
                  </a:cxn>
                  <a:cxn ang="0">
                    <a:pos x="39" y="41"/>
                  </a:cxn>
                  <a:cxn ang="0">
                    <a:pos x="8" y="66"/>
                  </a:cxn>
                  <a:cxn ang="0">
                    <a:pos x="0" y="72"/>
                  </a:cxn>
                  <a:cxn ang="0">
                    <a:pos x="0" y="72"/>
                  </a:cxn>
                  <a:cxn ang="0">
                    <a:pos x="0" y="72"/>
                  </a:cxn>
                  <a:cxn ang="0">
                    <a:pos x="0" y="72"/>
                  </a:cxn>
                  <a:cxn ang="0">
                    <a:pos x="0" y="82"/>
                  </a:cxn>
                  <a:cxn ang="0">
                    <a:pos x="0" y="281"/>
                  </a:cxn>
                  <a:cxn ang="0">
                    <a:pos x="10" y="291"/>
                  </a:cxn>
                  <a:cxn ang="0">
                    <a:pos x="175" y="291"/>
                  </a:cxn>
                  <a:cxn ang="0">
                    <a:pos x="185" y="281"/>
                  </a:cxn>
                  <a:cxn ang="0">
                    <a:pos x="185" y="82"/>
                  </a:cxn>
                  <a:cxn ang="0">
                    <a:pos x="185" y="72"/>
                  </a:cxn>
                  <a:cxn ang="0">
                    <a:pos x="185" y="72"/>
                  </a:cxn>
                  <a:cxn ang="0">
                    <a:pos x="142" y="277"/>
                  </a:cxn>
                  <a:cxn ang="0">
                    <a:pos x="123" y="257"/>
                  </a:cxn>
                  <a:cxn ang="0">
                    <a:pos x="142" y="238"/>
                  </a:cxn>
                  <a:cxn ang="0">
                    <a:pos x="161" y="257"/>
                  </a:cxn>
                  <a:cxn ang="0">
                    <a:pos x="142" y="277"/>
                  </a:cxn>
                </a:cxnLst>
                <a:rect l="0" t="0" r="r" b="b"/>
                <a:pathLst>
                  <a:path w="186" h="291">
                    <a:moveTo>
                      <a:pt x="185" y="72"/>
                    </a:moveTo>
                    <a:cubicBezTo>
                      <a:pt x="185" y="72"/>
                      <a:pt x="185" y="72"/>
                      <a:pt x="185" y="72"/>
                    </a:cubicBezTo>
                    <a:cubicBezTo>
                      <a:pt x="185" y="72"/>
                      <a:pt x="185" y="72"/>
                      <a:pt x="185" y="72"/>
                    </a:cubicBezTo>
                    <a:cubicBezTo>
                      <a:pt x="185" y="72"/>
                      <a:pt x="181" y="69"/>
                      <a:pt x="177" y="66"/>
                    </a:cubicBezTo>
                    <a:cubicBezTo>
                      <a:pt x="147" y="41"/>
                      <a:pt x="147" y="41"/>
                      <a:pt x="147" y="41"/>
                    </a:cubicBezTo>
                    <a:cubicBezTo>
                      <a:pt x="143" y="38"/>
                      <a:pt x="136" y="32"/>
                      <a:pt x="132" y="29"/>
                    </a:cubicBezTo>
                    <a:cubicBezTo>
                      <a:pt x="100" y="4"/>
                      <a:pt x="100" y="4"/>
                      <a:pt x="100" y="4"/>
                    </a:cubicBezTo>
                    <a:cubicBezTo>
                      <a:pt x="96" y="0"/>
                      <a:pt x="89" y="0"/>
                      <a:pt x="85" y="4"/>
                    </a:cubicBezTo>
                    <a:cubicBezTo>
                      <a:pt x="54" y="29"/>
                      <a:pt x="54" y="29"/>
                      <a:pt x="54" y="29"/>
                    </a:cubicBezTo>
                    <a:cubicBezTo>
                      <a:pt x="50" y="32"/>
                      <a:pt x="43" y="38"/>
                      <a:pt x="39" y="41"/>
                    </a:cubicBezTo>
                    <a:cubicBezTo>
                      <a:pt x="8" y="66"/>
                      <a:pt x="8" y="66"/>
                      <a:pt x="8" y="66"/>
                    </a:cubicBezTo>
                    <a:cubicBezTo>
                      <a:pt x="4" y="69"/>
                      <a:pt x="1" y="72"/>
                      <a:pt x="0" y="72"/>
                    </a:cubicBezTo>
                    <a:cubicBezTo>
                      <a:pt x="0" y="72"/>
                      <a:pt x="0" y="72"/>
                      <a:pt x="0" y="72"/>
                    </a:cubicBezTo>
                    <a:cubicBezTo>
                      <a:pt x="0" y="72"/>
                      <a:pt x="0" y="72"/>
                      <a:pt x="0" y="72"/>
                    </a:cubicBezTo>
                    <a:cubicBezTo>
                      <a:pt x="0" y="72"/>
                      <a:pt x="0" y="72"/>
                      <a:pt x="0" y="72"/>
                    </a:cubicBezTo>
                    <a:cubicBezTo>
                      <a:pt x="0" y="72"/>
                      <a:pt x="0" y="77"/>
                      <a:pt x="0" y="82"/>
                    </a:cubicBezTo>
                    <a:cubicBezTo>
                      <a:pt x="0" y="281"/>
                      <a:pt x="0" y="281"/>
                      <a:pt x="0" y="281"/>
                    </a:cubicBezTo>
                    <a:cubicBezTo>
                      <a:pt x="0" y="286"/>
                      <a:pt x="5" y="291"/>
                      <a:pt x="10" y="291"/>
                    </a:cubicBezTo>
                    <a:cubicBezTo>
                      <a:pt x="175" y="291"/>
                      <a:pt x="175" y="291"/>
                      <a:pt x="175" y="291"/>
                    </a:cubicBezTo>
                    <a:cubicBezTo>
                      <a:pt x="181" y="291"/>
                      <a:pt x="185" y="286"/>
                      <a:pt x="185" y="281"/>
                    </a:cubicBezTo>
                    <a:cubicBezTo>
                      <a:pt x="185" y="82"/>
                      <a:pt x="185" y="82"/>
                      <a:pt x="185" y="82"/>
                    </a:cubicBezTo>
                    <a:cubicBezTo>
                      <a:pt x="185" y="77"/>
                      <a:pt x="185" y="72"/>
                      <a:pt x="185" y="72"/>
                    </a:cubicBezTo>
                    <a:cubicBezTo>
                      <a:pt x="186" y="72"/>
                      <a:pt x="186" y="72"/>
                      <a:pt x="185" y="72"/>
                    </a:cubicBezTo>
                    <a:close/>
                    <a:moveTo>
                      <a:pt x="142" y="277"/>
                    </a:moveTo>
                    <a:cubicBezTo>
                      <a:pt x="131" y="277"/>
                      <a:pt x="123" y="268"/>
                      <a:pt x="123" y="257"/>
                    </a:cubicBezTo>
                    <a:cubicBezTo>
                      <a:pt x="123" y="246"/>
                      <a:pt x="131" y="238"/>
                      <a:pt x="142" y="238"/>
                    </a:cubicBezTo>
                    <a:cubicBezTo>
                      <a:pt x="153" y="238"/>
                      <a:pt x="161" y="246"/>
                      <a:pt x="161" y="257"/>
                    </a:cubicBezTo>
                    <a:cubicBezTo>
                      <a:pt x="161" y="268"/>
                      <a:pt x="153" y="277"/>
                      <a:pt x="142" y="277"/>
                    </a:cubicBezTo>
                    <a:close/>
                  </a:path>
                </a:pathLst>
              </a:custGeom>
              <a:solidFill>
                <a:schemeClr val="accent6"/>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grpSp>
        <p:grpSp>
          <p:nvGrpSpPr>
            <p:cNvPr id="21" name="Group 96"/>
            <p:cNvGrpSpPr/>
            <p:nvPr/>
          </p:nvGrpSpPr>
          <p:grpSpPr>
            <a:xfrm>
              <a:off x="9396738" y="3614014"/>
              <a:ext cx="1883454" cy="1424478"/>
              <a:chOff x="5643881" y="2866774"/>
              <a:chExt cx="1213898" cy="1026284"/>
            </a:xfrm>
          </p:grpSpPr>
          <p:sp>
            <p:nvSpPr>
              <p:cNvPr id="64" name="iS1ide-Freeform: Shape 97"/>
              <p:cNvSpPr>
                <a:spLocks/>
              </p:cNvSpPr>
              <p:nvPr/>
            </p:nvSpPr>
            <p:spPr bwMode="auto">
              <a:xfrm>
                <a:off x="6460502" y="3120585"/>
                <a:ext cx="52419" cy="60694"/>
              </a:xfrm>
              <a:custGeom>
                <a:avLst/>
                <a:gdLst/>
                <a:ahLst/>
                <a:cxnLst>
                  <a:cxn ang="0">
                    <a:pos x="0" y="3"/>
                  </a:cxn>
                  <a:cxn ang="0">
                    <a:pos x="14" y="6"/>
                  </a:cxn>
                  <a:cxn ang="0">
                    <a:pos x="14" y="6"/>
                  </a:cxn>
                  <a:cxn ang="0">
                    <a:pos x="15" y="20"/>
                  </a:cxn>
                  <a:cxn ang="0">
                    <a:pos x="15" y="20"/>
                  </a:cxn>
                  <a:cxn ang="0">
                    <a:pos x="13" y="19"/>
                  </a:cxn>
                  <a:cxn ang="0">
                    <a:pos x="12" y="7"/>
                  </a:cxn>
                  <a:cxn ang="0">
                    <a:pos x="12" y="7"/>
                  </a:cxn>
                  <a:cxn ang="0">
                    <a:pos x="1" y="5"/>
                  </a:cxn>
                  <a:cxn ang="0">
                    <a:pos x="1" y="5"/>
                  </a:cxn>
                  <a:cxn ang="0">
                    <a:pos x="1" y="5"/>
                  </a:cxn>
                  <a:cxn ang="0">
                    <a:pos x="0" y="3"/>
                  </a:cxn>
                </a:cxnLst>
                <a:rect l="0" t="0" r="r" b="b"/>
                <a:pathLst>
                  <a:path w="17" h="20">
                    <a:moveTo>
                      <a:pt x="0" y="3"/>
                    </a:moveTo>
                    <a:cubicBezTo>
                      <a:pt x="5" y="0"/>
                      <a:pt x="10" y="2"/>
                      <a:pt x="14" y="6"/>
                    </a:cubicBezTo>
                    <a:cubicBezTo>
                      <a:pt x="14" y="6"/>
                      <a:pt x="14" y="6"/>
                      <a:pt x="14" y="6"/>
                    </a:cubicBezTo>
                    <a:cubicBezTo>
                      <a:pt x="16" y="9"/>
                      <a:pt x="17" y="14"/>
                      <a:pt x="15" y="20"/>
                    </a:cubicBezTo>
                    <a:cubicBezTo>
                      <a:pt x="15" y="20"/>
                      <a:pt x="15" y="20"/>
                      <a:pt x="15" y="20"/>
                    </a:cubicBezTo>
                    <a:cubicBezTo>
                      <a:pt x="13" y="19"/>
                      <a:pt x="13" y="19"/>
                      <a:pt x="13" y="19"/>
                    </a:cubicBezTo>
                    <a:cubicBezTo>
                      <a:pt x="15" y="13"/>
                      <a:pt x="14" y="10"/>
                      <a:pt x="12" y="7"/>
                    </a:cubicBezTo>
                    <a:cubicBezTo>
                      <a:pt x="12" y="7"/>
                      <a:pt x="12" y="7"/>
                      <a:pt x="12" y="7"/>
                    </a:cubicBezTo>
                    <a:cubicBezTo>
                      <a:pt x="9" y="4"/>
                      <a:pt x="5" y="3"/>
                      <a:pt x="1" y="5"/>
                    </a:cubicBezTo>
                    <a:cubicBezTo>
                      <a:pt x="1" y="5"/>
                      <a:pt x="1" y="5"/>
                      <a:pt x="1" y="5"/>
                    </a:cubicBezTo>
                    <a:cubicBezTo>
                      <a:pt x="1" y="5"/>
                      <a:pt x="1" y="5"/>
                      <a:pt x="1" y="5"/>
                    </a:cubicBezTo>
                    <a:cubicBezTo>
                      <a:pt x="0" y="3"/>
                      <a:pt x="0" y="3"/>
                      <a:pt x="0" y="3"/>
                    </a:cubicBezTo>
                    <a:close/>
                  </a:path>
                </a:pathLst>
              </a:custGeom>
              <a:solidFill>
                <a:srgbClr val="010101"/>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sp>
            <p:nvSpPr>
              <p:cNvPr id="65" name="iS1ide-Freeform: Shape 98"/>
              <p:cNvSpPr>
                <a:spLocks/>
              </p:cNvSpPr>
              <p:nvPr/>
            </p:nvSpPr>
            <p:spPr bwMode="auto">
              <a:xfrm>
                <a:off x="5643881" y="3035061"/>
                <a:ext cx="957324" cy="857997"/>
              </a:xfrm>
              <a:custGeom>
                <a:avLst/>
                <a:gdLst/>
                <a:ahLst/>
                <a:cxnLst>
                  <a:cxn ang="0">
                    <a:pos x="225" y="7"/>
                  </a:cxn>
                  <a:cxn ang="0">
                    <a:pos x="10" y="176"/>
                  </a:cxn>
                  <a:cxn ang="0">
                    <a:pos x="6" y="204"/>
                  </a:cxn>
                  <a:cxn ang="0">
                    <a:pos x="56" y="268"/>
                  </a:cxn>
                  <a:cxn ang="0">
                    <a:pos x="84" y="271"/>
                  </a:cxn>
                  <a:cxn ang="0">
                    <a:pos x="300" y="102"/>
                  </a:cxn>
                  <a:cxn ang="0">
                    <a:pos x="304" y="74"/>
                  </a:cxn>
                  <a:cxn ang="0">
                    <a:pos x="254" y="10"/>
                  </a:cxn>
                  <a:cxn ang="0">
                    <a:pos x="225" y="7"/>
                  </a:cxn>
                  <a:cxn ang="0">
                    <a:pos x="267" y="74"/>
                  </a:cxn>
                  <a:cxn ang="0">
                    <a:pos x="242" y="71"/>
                  </a:cxn>
                  <a:cxn ang="0">
                    <a:pos x="245" y="46"/>
                  </a:cxn>
                  <a:cxn ang="0">
                    <a:pos x="270" y="49"/>
                  </a:cxn>
                  <a:cxn ang="0">
                    <a:pos x="267" y="74"/>
                  </a:cxn>
                </a:cxnLst>
                <a:rect l="0" t="0" r="r" b="b"/>
                <a:pathLst>
                  <a:path w="310" h="278">
                    <a:moveTo>
                      <a:pt x="225" y="7"/>
                    </a:moveTo>
                    <a:cubicBezTo>
                      <a:pt x="10" y="176"/>
                      <a:pt x="10" y="176"/>
                      <a:pt x="10" y="176"/>
                    </a:cubicBezTo>
                    <a:cubicBezTo>
                      <a:pt x="1" y="183"/>
                      <a:pt x="0" y="195"/>
                      <a:pt x="6" y="204"/>
                    </a:cubicBezTo>
                    <a:cubicBezTo>
                      <a:pt x="56" y="268"/>
                      <a:pt x="56" y="268"/>
                      <a:pt x="56" y="268"/>
                    </a:cubicBezTo>
                    <a:cubicBezTo>
                      <a:pt x="63" y="277"/>
                      <a:pt x="76" y="278"/>
                      <a:pt x="84" y="271"/>
                    </a:cubicBezTo>
                    <a:cubicBezTo>
                      <a:pt x="300" y="102"/>
                      <a:pt x="300" y="102"/>
                      <a:pt x="300" y="102"/>
                    </a:cubicBezTo>
                    <a:cubicBezTo>
                      <a:pt x="309" y="95"/>
                      <a:pt x="310" y="83"/>
                      <a:pt x="304" y="74"/>
                    </a:cubicBezTo>
                    <a:cubicBezTo>
                      <a:pt x="254" y="10"/>
                      <a:pt x="254" y="10"/>
                      <a:pt x="254" y="10"/>
                    </a:cubicBezTo>
                    <a:cubicBezTo>
                      <a:pt x="247" y="1"/>
                      <a:pt x="234" y="0"/>
                      <a:pt x="225" y="7"/>
                    </a:cubicBezTo>
                    <a:close/>
                    <a:moveTo>
                      <a:pt x="267" y="74"/>
                    </a:moveTo>
                    <a:cubicBezTo>
                      <a:pt x="259" y="80"/>
                      <a:pt x="248" y="79"/>
                      <a:pt x="242" y="71"/>
                    </a:cubicBezTo>
                    <a:cubicBezTo>
                      <a:pt x="236" y="63"/>
                      <a:pt x="237" y="52"/>
                      <a:pt x="245" y="46"/>
                    </a:cubicBezTo>
                    <a:cubicBezTo>
                      <a:pt x="253" y="40"/>
                      <a:pt x="264" y="41"/>
                      <a:pt x="270" y="49"/>
                    </a:cubicBezTo>
                    <a:cubicBezTo>
                      <a:pt x="276" y="57"/>
                      <a:pt x="275" y="68"/>
                      <a:pt x="267" y="74"/>
                    </a:cubicBezTo>
                    <a:close/>
                  </a:path>
                </a:pathLst>
              </a:custGeom>
              <a:solidFill>
                <a:schemeClr val="accent6"/>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sp>
            <p:nvSpPr>
              <p:cNvPr id="66" name="iS1ide-Freeform: Shape 99"/>
              <p:cNvSpPr>
                <a:spLocks/>
              </p:cNvSpPr>
              <p:nvPr/>
            </p:nvSpPr>
            <p:spPr bwMode="auto">
              <a:xfrm>
                <a:off x="6388772" y="3173003"/>
                <a:ext cx="91043" cy="93800"/>
              </a:xfrm>
              <a:custGeom>
                <a:avLst/>
                <a:gdLst/>
                <a:ahLst/>
                <a:cxnLst>
                  <a:cxn ang="0">
                    <a:pos x="6" y="5"/>
                  </a:cxn>
                  <a:cxn ang="0">
                    <a:pos x="4" y="24"/>
                  </a:cxn>
                  <a:cxn ang="0">
                    <a:pos x="23" y="27"/>
                  </a:cxn>
                  <a:cxn ang="0">
                    <a:pos x="26" y="7"/>
                  </a:cxn>
                  <a:cxn ang="0">
                    <a:pos x="6" y="5"/>
                  </a:cxn>
                  <a:cxn ang="0">
                    <a:pos x="21" y="24"/>
                  </a:cxn>
                  <a:cxn ang="0">
                    <a:pos x="7" y="22"/>
                  </a:cxn>
                  <a:cxn ang="0">
                    <a:pos x="8" y="8"/>
                  </a:cxn>
                  <a:cxn ang="0">
                    <a:pos x="23" y="9"/>
                  </a:cxn>
                  <a:cxn ang="0">
                    <a:pos x="21" y="24"/>
                  </a:cxn>
                </a:cxnLst>
                <a:rect l="0" t="0" r="r" b="b"/>
                <a:pathLst>
                  <a:path w="30" h="31">
                    <a:moveTo>
                      <a:pt x="6" y="5"/>
                    </a:moveTo>
                    <a:cubicBezTo>
                      <a:pt x="1" y="10"/>
                      <a:pt x="0" y="18"/>
                      <a:pt x="4" y="24"/>
                    </a:cubicBezTo>
                    <a:cubicBezTo>
                      <a:pt x="9" y="30"/>
                      <a:pt x="17" y="31"/>
                      <a:pt x="23" y="27"/>
                    </a:cubicBezTo>
                    <a:cubicBezTo>
                      <a:pt x="29" y="22"/>
                      <a:pt x="30" y="13"/>
                      <a:pt x="26" y="7"/>
                    </a:cubicBezTo>
                    <a:cubicBezTo>
                      <a:pt x="21" y="1"/>
                      <a:pt x="12" y="0"/>
                      <a:pt x="6" y="5"/>
                    </a:cubicBezTo>
                    <a:close/>
                    <a:moveTo>
                      <a:pt x="21" y="24"/>
                    </a:moveTo>
                    <a:cubicBezTo>
                      <a:pt x="17" y="28"/>
                      <a:pt x="10" y="27"/>
                      <a:pt x="7" y="22"/>
                    </a:cubicBezTo>
                    <a:cubicBezTo>
                      <a:pt x="3" y="18"/>
                      <a:pt x="4" y="11"/>
                      <a:pt x="8" y="8"/>
                    </a:cubicBezTo>
                    <a:cubicBezTo>
                      <a:pt x="13" y="4"/>
                      <a:pt x="20" y="5"/>
                      <a:pt x="23" y="9"/>
                    </a:cubicBezTo>
                    <a:cubicBezTo>
                      <a:pt x="27" y="14"/>
                      <a:pt x="26" y="20"/>
                      <a:pt x="21" y="24"/>
                    </a:cubicBezTo>
                    <a:close/>
                  </a:path>
                </a:pathLst>
              </a:custGeom>
              <a:solidFill>
                <a:schemeClr val="bg1">
                  <a:lumMod val="50000"/>
                </a:schemeClr>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sp>
            <p:nvSpPr>
              <p:cNvPr id="67" name="iS1ide-Freeform: Shape 100"/>
              <p:cNvSpPr>
                <a:spLocks/>
              </p:cNvSpPr>
              <p:nvPr/>
            </p:nvSpPr>
            <p:spPr bwMode="auto">
              <a:xfrm>
                <a:off x="6372221" y="3159208"/>
                <a:ext cx="124150" cy="124149"/>
              </a:xfrm>
              <a:custGeom>
                <a:avLst/>
                <a:gdLst/>
                <a:ahLst/>
                <a:cxnLst>
                  <a:cxn ang="0">
                    <a:pos x="9" y="6"/>
                  </a:cxn>
                  <a:cxn ang="0">
                    <a:pos x="6" y="31"/>
                  </a:cxn>
                  <a:cxn ang="0">
                    <a:pos x="31" y="34"/>
                  </a:cxn>
                  <a:cxn ang="0">
                    <a:pos x="34" y="9"/>
                  </a:cxn>
                  <a:cxn ang="0">
                    <a:pos x="9" y="6"/>
                  </a:cxn>
                  <a:cxn ang="0">
                    <a:pos x="28" y="31"/>
                  </a:cxn>
                  <a:cxn ang="0">
                    <a:pos x="9" y="28"/>
                  </a:cxn>
                  <a:cxn ang="0">
                    <a:pos x="11" y="9"/>
                  </a:cxn>
                  <a:cxn ang="0">
                    <a:pos x="31" y="11"/>
                  </a:cxn>
                  <a:cxn ang="0">
                    <a:pos x="28" y="31"/>
                  </a:cxn>
                </a:cxnLst>
                <a:rect l="0" t="0" r="r" b="b"/>
                <a:pathLst>
                  <a:path w="40" h="40">
                    <a:moveTo>
                      <a:pt x="9" y="6"/>
                    </a:moveTo>
                    <a:cubicBezTo>
                      <a:pt x="1" y="12"/>
                      <a:pt x="0" y="23"/>
                      <a:pt x="6" y="31"/>
                    </a:cubicBezTo>
                    <a:cubicBezTo>
                      <a:pt x="12" y="39"/>
                      <a:pt x="23" y="40"/>
                      <a:pt x="31" y="34"/>
                    </a:cubicBezTo>
                    <a:cubicBezTo>
                      <a:pt x="39" y="28"/>
                      <a:pt x="40" y="17"/>
                      <a:pt x="34" y="9"/>
                    </a:cubicBezTo>
                    <a:cubicBezTo>
                      <a:pt x="28" y="1"/>
                      <a:pt x="17" y="0"/>
                      <a:pt x="9" y="6"/>
                    </a:cubicBezTo>
                    <a:close/>
                    <a:moveTo>
                      <a:pt x="28" y="31"/>
                    </a:moveTo>
                    <a:cubicBezTo>
                      <a:pt x="22" y="35"/>
                      <a:pt x="14" y="34"/>
                      <a:pt x="9" y="28"/>
                    </a:cubicBezTo>
                    <a:cubicBezTo>
                      <a:pt x="5" y="22"/>
                      <a:pt x="6" y="14"/>
                      <a:pt x="11" y="9"/>
                    </a:cubicBezTo>
                    <a:cubicBezTo>
                      <a:pt x="17" y="4"/>
                      <a:pt x="26" y="5"/>
                      <a:pt x="31" y="11"/>
                    </a:cubicBezTo>
                    <a:cubicBezTo>
                      <a:pt x="35" y="17"/>
                      <a:pt x="34" y="26"/>
                      <a:pt x="28" y="31"/>
                    </a:cubicBezTo>
                    <a:close/>
                  </a:path>
                </a:pathLst>
              </a:custGeom>
              <a:solidFill>
                <a:schemeClr val="accent6">
                  <a:lumMod val="50000"/>
                </a:schemeClr>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sp>
            <p:nvSpPr>
              <p:cNvPr id="68" name="iS1ide-Freeform: Shape 101"/>
              <p:cNvSpPr>
                <a:spLocks/>
              </p:cNvSpPr>
              <p:nvPr/>
            </p:nvSpPr>
            <p:spPr bwMode="auto">
              <a:xfrm>
                <a:off x="6452226" y="2866774"/>
                <a:ext cx="405553" cy="361408"/>
              </a:xfrm>
              <a:custGeom>
                <a:avLst/>
                <a:gdLst/>
                <a:ahLst/>
                <a:cxnLst>
                  <a:cxn ang="0">
                    <a:pos x="2" y="105"/>
                  </a:cxn>
                  <a:cxn ang="0">
                    <a:pos x="2" y="105"/>
                  </a:cxn>
                  <a:cxn ang="0">
                    <a:pos x="15" y="91"/>
                  </a:cxn>
                  <a:cxn ang="0">
                    <a:pos x="15" y="91"/>
                  </a:cxn>
                  <a:cxn ang="0">
                    <a:pos x="107" y="33"/>
                  </a:cxn>
                  <a:cxn ang="0">
                    <a:pos x="107" y="33"/>
                  </a:cxn>
                  <a:cxn ang="0">
                    <a:pos x="129" y="0"/>
                  </a:cxn>
                  <a:cxn ang="0">
                    <a:pos x="129" y="0"/>
                  </a:cxn>
                  <a:cxn ang="0">
                    <a:pos x="130" y="0"/>
                  </a:cxn>
                  <a:cxn ang="0">
                    <a:pos x="108" y="34"/>
                  </a:cxn>
                  <a:cxn ang="0">
                    <a:pos x="108" y="34"/>
                  </a:cxn>
                  <a:cxn ang="0">
                    <a:pos x="17" y="93"/>
                  </a:cxn>
                  <a:cxn ang="0">
                    <a:pos x="17" y="93"/>
                  </a:cxn>
                  <a:cxn ang="0">
                    <a:pos x="4" y="106"/>
                  </a:cxn>
                  <a:cxn ang="0">
                    <a:pos x="4" y="106"/>
                  </a:cxn>
                  <a:cxn ang="0">
                    <a:pos x="4" y="114"/>
                  </a:cxn>
                  <a:cxn ang="0">
                    <a:pos x="4" y="117"/>
                  </a:cxn>
                  <a:cxn ang="0">
                    <a:pos x="2" y="105"/>
                  </a:cxn>
                </a:cxnLst>
                <a:rect l="0" t="0" r="r" b="b"/>
                <a:pathLst>
                  <a:path w="132" h="117">
                    <a:moveTo>
                      <a:pt x="2" y="105"/>
                    </a:moveTo>
                    <a:cubicBezTo>
                      <a:pt x="2" y="105"/>
                      <a:pt x="2" y="105"/>
                      <a:pt x="2" y="105"/>
                    </a:cubicBezTo>
                    <a:cubicBezTo>
                      <a:pt x="5" y="101"/>
                      <a:pt x="9" y="96"/>
                      <a:pt x="15" y="91"/>
                    </a:cubicBezTo>
                    <a:cubicBezTo>
                      <a:pt x="15" y="91"/>
                      <a:pt x="15" y="91"/>
                      <a:pt x="15" y="91"/>
                    </a:cubicBezTo>
                    <a:cubicBezTo>
                      <a:pt x="38" y="74"/>
                      <a:pt x="81" y="53"/>
                      <a:pt x="107" y="33"/>
                    </a:cubicBezTo>
                    <a:cubicBezTo>
                      <a:pt x="107" y="33"/>
                      <a:pt x="107" y="33"/>
                      <a:pt x="107" y="33"/>
                    </a:cubicBezTo>
                    <a:cubicBezTo>
                      <a:pt x="121" y="22"/>
                      <a:pt x="130" y="10"/>
                      <a:pt x="129" y="0"/>
                    </a:cubicBezTo>
                    <a:cubicBezTo>
                      <a:pt x="129" y="0"/>
                      <a:pt x="129" y="0"/>
                      <a:pt x="129" y="0"/>
                    </a:cubicBezTo>
                    <a:cubicBezTo>
                      <a:pt x="130" y="0"/>
                      <a:pt x="130" y="0"/>
                      <a:pt x="130" y="0"/>
                    </a:cubicBezTo>
                    <a:cubicBezTo>
                      <a:pt x="132" y="12"/>
                      <a:pt x="122" y="23"/>
                      <a:pt x="108" y="34"/>
                    </a:cubicBezTo>
                    <a:cubicBezTo>
                      <a:pt x="108" y="34"/>
                      <a:pt x="108" y="34"/>
                      <a:pt x="108" y="34"/>
                    </a:cubicBezTo>
                    <a:cubicBezTo>
                      <a:pt x="82" y="55"/>
                      <a:pt x="39" y="75"/>
                      <a:pt x="17" y="93"/>
                    </a:cubicBezTo>
                    <a:cubicBezTo>
                      <a:pt x="17" y="93"/>
                      <a:pt x="17" y="93"/>
                      <a:pt x="17" y="93"/>
                    </a:cubicBezTo>
                    <a:cubicBezTo>
                      <a:pt x="11" y="97"/>
                      <a:pt x="6" y="102"/>
                      <a:pt x="4" y="106"/>
                    </a:cubicBezTo>
                    <a:cubicBezTo>
                      <a:pt x="4" y="106"/>
                      <a:pt x="4" y="106"/>
                      <a:pt x="4" y="106"/>
                    </a:cubicBezTo>
                    <a:cubicBezTo>
                      <a:pt x="2" y="110"/>
                      <a:pt x="4" y="111"/>
                      <a:pt x="4" y="114"/>
                    </a:cubicBezTo>
                    <a:cubicBezTo>
                      <a:pt x="4" y="117"/>
                      <a:pt x="4" y="117"/>
                      <a:pt x="4" y="117"/>
                    </a:cubicBezTo>
                    <a:cubicBezTo>
                      <a:pt x="4" y="117"/>
                      <a:pt x="0" y="110"/>
                      <a:pt x="2" y="105"/>
                    </a:cubicBezTo>
                    <a:close/>
                  </a:path>
                </a:pathLst>
              </a:custGeom>
              <a:solidFill>
                <a:srgbClr val="010101"/>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sp>
            <p:nvSpPr>
              <p:cNvPr id="69" name="iS1ide-Freeform: Shape 102"/>
              <p:cNvSpPr>
                <a:spLocks/>
              </p:cNvSpPr>
              <p:nvPr/>
            </p:nvSpPr>
            <p:spPr bwMode="auto">
              <a:xfrm>
                <a:off x="6452220" y="3128851"/>
                <a:ext cx="33106" cy="35865"/>
              </a:xfrm>
              <a:custGeom>
                <a:avLst/>
                <a:gdLst/>
                <a:ahLst/>
                <a:cxnLst>
                  <a:cxn ang="0">
                    <a:pos x="0" y="11"/>
                  </a:cxn>
                  <a:cxn ang="0">
                    <a:pos x="2" y="12"/>
                  </a:cxn>
                  <a:cxn ang="0">
                    <a:pos x="11" y="1"/>
                  </a:cxn>
                  <a:cxn ang="0">
                    <a:pos x="9" y="0"/>
                  </a:cxn>
                  <a:cxn ang="0">
                    <a:pos x="1" y="9"/>
                  </a:cxn>
                  <a:cxn ang="0">
                    <a:pos x="0" y="11"/>
                  </a:cxn>
                </a:cxnLst>
                <a:rect l="0" t="0" r="r" b="b"/>
                <a:pathLst>
                  <a:path w="11" h="12">
                    <a:moveTo>
                      <a:pt x="0" y="11"/>
                    </a:moveTo>
                    <a:cubicBezTo>
                      <a:pt x="0" y="11"/>
                      <a:pt x="1" y="12"/>
                      <a:pt x="2" y="12"/>
                    </a:cubicBezTo>
                    <a:cubicBezTo>
                      <a:pt x="4" y="9"/>
                      <a:pt x="7" y="5"/>
                      <a:pt x="11" y="1"/>
                    </a:cubicBezTo>
                    <a:cubicBezTo>
                      <a:pt x="9" y="0"/>
                      <a:pt x="9" y="0"/>
                      <a:pt x="9" y="0"/>
                    </a:cubicBezTo>
                    <a:cubicBezTo>
                      <a:pt x="6" y="3"/>
                      <a:pt x="3" y="6"/>
                      <a:pt x="1" y="9"/>
                    </a:cubicBezTo>
                    <a:cubicBezTo>
                      <a:pt x="1" y="10"/>
                      <a:pt x="0" y="10"/>
                      <a:pt x="0" y="11"/>
                    </a:cubicBezTo>
                    <a:close/>
                  </a:path>
                </a:pathLst>
              </a:custGeom>
              <a:solidFill>
                <a:srgbClr val="010101"/>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sp>
            <p:nvSpPr>
              <p:cNvPr id="70" name="iS1ide-Freeform: Shape 103"/>
              <p:cNvSpPr>
                <a:spLocks/>
              </p:cNvSpPr>
              <p:nvPr/>
            </p:nvSpPr>
            <p:spPr bwMode="auto">
              <a:xfrm>
                <a:off x="6435580" y="3161952"/>
                <a:ext cx="22071" cy="38623"/>
              </a:xfrm>
              <a:custGeom>
                <a:avLst/>
                <a:gdLst/>
                <a:ahLst/>
                <a:cxnLst>
                  <a:cxn ang="0">
                    <a:pos x="1" y="6"/>
                  </a:cxn>
                  <a:cxn ang="0">
                    <a:pos x="4" y="10"/>
                  </a:cxn>
                  <a:cxn ang="0">
                    <a:pos x="4" y="9"/>
                  </a:cxn>
                  <a:cxn ang="0">
                    <a:pos x="3" y="7"/>
                  </a:cxn>
                  <a:cxn ang="0">
                    <a:pos x="7" y="1"/>
                  </a:cxn>
                  <a:cxn ang="0">
                    <a:pos x="5" y="0"/>
                  </a:cxn>
                  <a:cxn ang="0">
                    <a:pos x="1" y="6"/>
                  </a:cxn>
                </a:cxnLst>
                <a:rect l="0" t="0" r="r" b="b"/>
                <a:pathLst>
                  <a:path w="7" h="12">
                    <a:moveTo>
                      <a:pt x="1" y="6"/>
                    </a:moveTo>
                    <a:cubicBezTo>
                      <a:pt x="0" y="9"/>
                      <a:pt x="0" y="12"/>
                      <a:pt x="4" y="10"/>
                    </a:cubicBezTo>
                    <a:cubicBezTo>
                      <a:pt x="4" y="9"/>
                      <a:pt x="4" y="9"/>
                      <a:pt x="4" y="9"/>
                    </a:cubicBezTo>
                    <a:cubicBezTo>
                      <a:pt x="3" y="9"/>
                      <a:pt x="2" y="9"/>
                      <a:pt x="3" y="7"/>
                    </a:cubicBezTo>
                    <a:cubicBezTo>
                      <a:pt x="3" y="5"/>
                      <a:pt x="5" y="3"/>
                      <a:pt x="7" y="1"/>
                    </a:cubicBezTo>
                    <a:cubicBezTo>
                      <a:pt x="6" y="1"/>
                      <a:pt x="5" y="0"/>
                      <a:pt x="5" y="0"/>
                    </a:cubicBezTo>
                    <a:cubicBezTo>
                      <a:pt x="3" y="2"/>
                      <a:pt x="2" y="5"/>
                      <a:pt x="1" y="6"/>
                    </a:cubicBezTo>
                    <a:close/>
                  </a:path>
                </a:pathLst>
              </a:custGeom>
              <a:solidFill>
                <a:srgbClr val="010101"/>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grpSp>
        <p:sp>
          <p:nvSpPr>
            <p:cNvPr id="22" name="iS1ide-Freeform: Shape 104"/>
            <p:cNvSpPr>
              <a:spLocks/>
            </p:cNvSpPr>
            <p:nvPr/>
          </p:nvSpPr>
          <p:spPr bwMode="auto">
            <a:xfrm>
              <a:off x="2061944" y="3621686"/>
              <a:ext cx="577881" cy="379099"/>
            </a:xfrm>
            <a:custGeom>
              <a:avLst/>
              <a:gdLst/>
              <a:ahLst/>
              <a:cxnLst>
                <a:cxn ang="0">
                  <a:pos x="27" y="64"/>
                </a:cxn>
                <a:cxn ang="0">
                  <a:pos x="121" y="2"/>
                </a:cxn>
                <a:cxn ang="0">
                  <a:pos x="120" y="0"/>
                </a:cxn>
                <a:cxn ang="0">
                  <a:pos x="17" y="71"/>
                </a:cxn>
                <a:cxn ang="0">
                  <a:pos x="0" y="87"/>
                </a:cxn>
                <a:cxn ang="0">
                  <a:pos x="2" y="88"/>
                </a:cxn>
                <a:cxn ang="0">
                  <a:pos x="27" y="64"/>
                </a:cxn>
              </a:cxnLst>
              <a:rect l="0" t="0" r="r" b="b"/>
              <a:pathLst>
                <a:path w="121" h="88">
                  <a:moveTo>
                    <a:pt x="27" y="64"/>
                  </a:moveTo>
                  <a:cubicBezTo>
                    <a:pt x="50" y="44"/>
                    <a:pt x="83" y="32"/>
                    <a:pt x="121" y="2"/>
                  </a:cubicBezTo>
                  <a:cubicBezTo>
                    <a:pt x="120" y="0"/>
                    <a:pt x="120" y="0"/>
                    <a:pt x="120" y="0"/>
                  </a:cubicBezTo>
                  <a:cubicBezTo>
                    <a:pt x="77" y="34"/>
                    <a:pt x="42" y="45"/>
                    <a:pt x="17" y="71"/>
                  </a:cubicBezTo>
                  <a:cubicBezTo>
                    <a:pt x="10" y="77"/>
                    <a:pt x="5" y="82"/>
                    <a:pt x="0" y="87"/>
                  </a:cubicBezTo>
                  <a:cubicBezTo>
                    <a:pt x="2" y="88"/>
                    <a:pt x="2" y="88"/>
                    <a:pt x="2" y="88"/>
                  </a:cubicBezTo>
                  <a:cubicBezTo>
                    <a:pt x="8" y="82"/>
                    <a:pt x="17" y="74"/>
                    <a:pt x="27" y="64"/>
                  </a:cubicBezTo>
                  <a:close/>
                </a:path>
              </a:pathLst>
            </a:custGeom>
            <a:solidFill>
              <a:srgbClr val="010101"/>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grpSp>
          <p:nvGrpSpPr>
            <p:cNvPr id="23" name="Group 105"/>
            <p:cNvGrpSpPr/>
            <p:nvPr/>
          </p:nvGrpSpPr>
          <p:grpSpPr>
            <a:xfrm>
              <a:off x="1980610" y="1829592"/>
              <a:ext cx="886082" cy="1914630"/>
              <a:chOff x="2945678" y="1581150"/>
              <a:chExt cx="571075" cy="1379407"/>
            </a:xfrm>
          </p:grpSpPr>
          <p:sp>
            <p:nvSpPr>
              <p:cNvPr id="62" name="iS1ide-Freeform: Shape 106"/>
              <p:cNvSpPr>
                <a:spLocks/>
              </p:cNvSpPr>
              <p:nvPr/>
            </p:nvSpPr>
            <p:spPr bwMode="auto">
              <a:xfrm>
                <a:off x="2945678" y="1592185"/>
                <a:ext cx="571075" cy="1368372"/>
              </a:xfrm>
              <a:custGeom>
                <a:avLst/>
                <a:gdLst/>
                <a:ahLst/>
                <a:cxnLst>
                  <a:cxn ang="0">
                    <a:pos x="185" y="72"/>
                  </a:cxn>
                  <a:cxn ang="0">
                    <a:pos x="185" y="71"/>
                  </a:cxn>
                  <a:cxn ang="0">
                    <a:pos x="185" y="71"/>
                  </a:cxn>
                  <a:cxn ang="0">
                    <a:pos x="177" y="65"/>
                  </a:cxn>
                  <a:cxn ang="0">
                    <a:pos x="147" y="40"/>
                  </a:cxn>
                  <a:cxn ang="0">
                    <a:pos x="131" y="28"/>
                  </a:cxn>
                  <a:cxn ang="0">
                    <a:pos x="100" y="3"/>
                  </a:cxn>
                  <a:cxn ang="0">
                    <a:pos x="85" y="3"/>
                  </a:cxn>
                  <a:cxn ang="0">
                    <a:pos x="54" y="28"/>
                  </a:cxn>
                  <a:cxn ang="0">
                    <a:pos x="38" y="40"/>
                  </a:cxn>
                  <a:cxn ang="0">
                    <a:pos x="8" y="65"/>
                  </a:cxn>
                  <a:cxn ang="0">
                    <a:pos x="0" y="71"/>
                  </a:cxn>
                  <a:cxn ang="0">
                    <a:pos x="0" y="71"/>
                  </a:cxn>
                  <a:cxn ang="0">
                    <a:pos x="0" y="72"/>
                  </a:cxn>
                  <a:cxn ang="0">
                    <a:pos x="0" y="72"/>
                  </a:cxn>
                  <a:cxn ang="0">
                    <a:pos x="0" y="82"/>
                  </a:cxn>
                  <a:cxn ang="0">
                    <a:pos x="0" y="434"/>
                  </a:cxn>
                  <a:cxn ang="0">
                    <a:pos x="10" y="442"/>
                  </a:cxn>
                  <a:cxn ang="0">
                    <a:pos x="175" y="442"/>
                  </a:cxn>
                  <a:cxn ang="0">
                    <a:pos x="185" y="434"/>
                  </a:cxn>
                  <a:cxn ang="0">
                    <a:pos x="185" y="82"/>
                  </a:cxn>
                  <a:cxn ang="0">
                    <a:pos x="185" y="72"/>
                  </a:cxn>
                  <a:cxn ang="0">
                    <a:pos x="185" y="72"/>
                  </a:cxn>
                  <a:cxn ang="0">
                    <a:pos x="142" y="429"/>
                  </a:cxn>
                  <a:cxn ang="0">
                    <a:pos x="122" y="410"/>
                  </a:cxn>
                  <a:cxn ang="0">
                    <a:pos x="142" y="391"/>
                  </a:cxn>
                  <a:cxn ang="0">
                    <a:pos x="161" y="410"/>
                  </a:cxn>
                  <a:cxn ang="0">
                    <a:pos x="142" y="429"/>
                  </a:cxn>
                </a:cxnLst>
                <a:rect l="0" t="0" r="r" b="b"/>
                <a:pathLst>
                  <a:path w="185" h="443">
                    <a:moveTo>
                      <a:pt x="185" y="72"/>
                    </a:moveTo>
                    <a:cubicBezTo>
                      <a:pt x="185" y="71"/>
                      <a:pt x="185" y="71"/>
                      <a:pt x="185" y="71"/>
                    </a:cubicBezTo>
                    <a:cubicBezTo>
                      <a:pt x="185" y="71"/>
                      <a:pt x="185" y="71"/>
                      <a:pt x="185" y="71"/>
                    </a:cubicBezTo>
                    <a:cubicBezTo>
                      <a:pt x="185" y="71"/>
                      <a:pt x="181" y="68"/>
                      <a:pt x="177" y="65"/>
                    </a:cubicBezTo>
                    <a:cubicBezTo>
                      <a:pt x="147" y="40"/>
                      <a:pt x="147" y="40"/>
                      <a:pt x="147" y="40"/>
                    </a:cubicBezTo>
                    <a:cubicBezTo>
                      <a:pt x="142" y="37"/>
                      <a:pt x="136" y="32"/>
                      <a:pt x="131" y="28"/>
                    </a:cubicBezTo>
                    <a:cubicBezTo>
                      <a:pt x="100" y="3"/>
                      <a:pt x="100" y="3"/>
                      <a:pt x="100" y="3"/>
                    </a:cubicBezTo>
                    <a:cubicBezTo>
                      <a:pt x="96" y="0"/>
                      <a:pt x="89" y="0"/>
                      <a:pt x="85" y="3"/>
                    </a:cubicBezTo>
                    <a:cubicBezTo>
                      <a:pt x="54" y="28"/>
                      <a:pt x="54" y="28"/>
                      <a:pt x="54" y="28"/>
                    </a:cubicBezTo>
                    <a:cubicBezTo>
                      <a:pt x="49" y="32"/>
                      <a:pt x="43" y="37"/>
                      <a:pt x="38" y="40"/>
                    </a:cubicBezTo>
                    <a:cubicBezTo>
                      <a:pt x="8" y="65"/>
                      <a:pt x="8" y="65"/>
                      <a:pt x="8" y="65"/>
                    </a:cubicBezTo>
                    <a:cubicBezTo>
                      <a:pt x="4" y="68"/>
                      <a:pt x="0" y="71"/>
                      <a:pt x="0" y="71"/>
                    </a:cubicBezTo>
                    <a:cubicBezTo>
                      <a:pt x="0" y="71"/>
                      <a:pt x="0" y="71"/>
                      <a:pt x="0" y="71"/>
                    </a:cubicBezTo>
                    <a:cubicBezTo>
                      <a:pt x="0" y="71"/>
                      <a:pt x="0" y="71"/>
                      <a:pt x="0" y="72"/>
                    </a:cubicBezTo>
                    <a:cubicBezTo>
                      <a:pt x="0" y="72"/>
                      <a:pt x="0" y="72"/>
                      <a:pt x="0" y="72"/>
                    </a:cubicBezTo>
                    <a:cubicBezTo>
                      <a:pt x="0" y="72"/>
                      <a:pt x="0" y="76"/>
                      <a:pt x="0" y="82"/>
                    </a:cubicBezTo>
                    <a:cubicBezTo>
                      <a:pt x="0" y="434"/>
                      <a:pt x="0" y="434"/>
                      <a:pt x="0" y="434"/>
                    </a:cubicBezTo>
                    <a:cubicBezTo>
                      <a:pt x="0" y="439"/>
                      <a:pt x="5" y="443"/>
                      <a:pt x="10" y="442"/>
                    </a:cubicBezTo>
                    <a:cubicBezTo>
                      <a:pt x="175" y="442"/>
                      <a:pt x="175" y="442"/>
                      <a:pt x="175" y="442"/>
                    </a:cubicBezTo>
                    <a:cubicBezTo>
                      <a:pt x="181" y="443"/>
                      <a:pt x="185" y="439"/>
                      <a:pt x="185" y="434"/>
                    </a:cubicBezTo>
                    <a:cubicBezTo>
                      <a:pt x="185" y="82"/>
                      <a:pt x="185" y="82"/>
                      <a:pt x="185" y="82"/>
                    </a:cubicBezTo>
                    <a:cubicBezTo>
                      <a:pt x="185" y="76"/>
                      <a:pt x="185" y="72"/>
                      <a:pt x="185" y="72"/>
                    </a:cubicBezTo>
                    <a:cubicBezTo>
                      <a:pt x="185" y="72"/>
                      <a:pt x="185" y="72"/>
                      <a:pt x="185" y="72"/>
                    </a:cubicBezTo>
                    <a:close/>
                    <a:moveTo>
                      <a:pt x="142" y="429"/>
                    </a:moveTo>
                    <a:cubicBezTo>
                      <a:pt x="131" y="429"/>
                      <a:pt x="122" y="421"/>
                      <a:pt x="122" y="410"/>
                    </a:cubicBezTo>
                    <a:cubicBezTo>
                      <a:pt x="122" y="399"/>
                      <a:pt x="131" y="391"/>
                      <a:pt x="142" y="391"/>
                    </a:cubicBezTo>
                    <a:cubicBezTo>
                      <a:pt x="153" y="391"/>
                      <a:pt x="161" y="399"/>
                      <a:pt x="161" y="410"/>
                    </a:cubicBezTo>
                    <a:cubicBezTo>
                      <a:pt x="161" y="421"/>
                      <a:pt x="153" y="429"/>
                      <a:pt x="142" y="429"/>
                    </a:cubicBezTo>
                    <a:close/>
                  </a:path>
                </a:pathLst>
              </a:custGeom>
              <a:solidFill>
                <a:schemeClr val="accent1">
                  <a:lumMod val="50000"/>
                </a:schemeClr>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sp>
            <p:nvSpPr>
              <p:cNvPr id="63" name="iS1ide-Freeform: Shape 107"/>
              <p:cNvSpPr>
                <a:spLocks/>
              </p:cNvSpPr>
              <p:nvPr/>
            </p:nvSpPr>
            <p:spPr bwMode="auto">
              <a:xfrm>
                <a:off x="2945678" y="1581150"/>
                <a:ext cx="571075" cy="1368372"/>
              </a:xfrm>
              <a:custGeom>
                <a:avLst/>
                <a:gdLst/>
                <a:ahLst/>
                <a:cxnLst>
                  <a:cxn ang="0">
                    <a:pos x="185" y="72"/>
                  </a:cxn>
                  <a:cxn ang="0">
                    <a:pos x="185" y="71"/>
                  </a:cxn>
                  <a:cxn ang="0">
                    <a:pos x="185" y="71"/>
                  </a:cxn>
                  <a:cxn ang="0">
                    <a:pos x="177" y="65"/>
                  </a:cxn>
                  <a:cxn ang="0">
                    <a:pos x="147" y="41"/>
                  </a:cxn>
                  <a:cxn ang="0">
                    <a:pos x="131" y="28"/>
                  </a:cxn>
                  <a:cxn ang="0">
                    <a:pos x="100" y="3"/>
                  </a:cxn>
                  <a:cxn ang="0">
                    <a:pos x="85" y="3"/>
                  </a:cxn>
                  <a:cxn ang="0">
                    <a:pos x="54" y="28"/>
                  </a:cxn>
                  <a:cxn ang="0">
                    <a:pos x="38" y="41"/>
                  </a:cxn>
                  <a:cxn ang="0">
                    <a:pos x="8" y="65"/>
                  </a:cxn>
                  <a:cxn ang="0">
                    <a:pos x="0" y="71"/>
                  </a:cxn>
                  <a:cxn ang="0">
                    <a:pos x="0" y="71"/>
                  </a:cxn>
                  <a:cxn ang="0">
                    <a:pos x="0" y="72"/>
                  </a:cxn>
                  <a:cxn ang="0">
                    <a:pos x="0" y="72"/>
                  </a:cxn>
                  <a:cxn ang="0">
                    <a:pos x="0" y="82"/>
                  </a:cxn>
                  <a:cxn ang="0">
                    <a:pos x="0" y="434"/>
                  </a:cxn>
                  <a:cxn ang="0">
                    <a:pos x="10" y="444"/>
                  </a:cxn>
                  <a:cxn ang="0">
                    <a:pos x="175" y="444"/>
                  </a:cxn>
                  <a:cxn ang="0">
                    <a:pos x="185" y="434"/>
                  </a:cxn>
                  <a:cxn ang="0">
                    <a:pos x="185" y="82"/>
                  </a:cxn>
                  <a:cxn ang="0">
                    <a:pos x="185" y="72"/>
                  </a:cxn>
                  <a:cxn ang="0">
                    <a:pos x="185" y="72"/>
                  </a:cxn>
                  <a:cxn ang="0">
                    <a:pos x="142" y="430"/>
                  </a:cxn>
                  <a:cxn ang="0">
                    <a:pos x="122" y="410"/>
                  </a:cxn>
                  <a:cxn ang="0">
                    <a:pos x="142" y="391"/>
                  </a:cxn>
                  <a:cxn ang="0">
                    <a:pos x="161" y="410"/>
                  </a:cxn>
                  <a:cxn ang="0">
                    <a:pos x="142" y="430"/>
                  </a:cxn>
                </a:cxnLst>
                <a:rect l="0" t="0" r="r" b="b"/>
                <a:pathLst>
                  <a:path w="185" h="444">
                    <a:moveTo>
                      <a:pt x="185" y="72"/>
                    </a:moveTo>
                    <a:cubicBezTo>
                      <a:pt x="185" y="71"/>
                      <a:pt x="185" y="71"/>
                      <a:pt x="185" y="71"/>
                    </a:cubicBezTo>
                    <a:cubicBezTo>
                      <a:pt x="185" y="71"/>
                      <a:pt x="185" y="71"/>
                      <a:pt x="185" y="71"/>
                    </a:cubicBezTo>
                    <a:cubicBezTo>
                      <a:pt x="185" y="71"/>
                      <a:pt x="181" y="68"/>
                      <a:pt x="177" y="65"/>
                    </a:cubicBezTo>
                    <a:cubicBezTo>
                      <a:pt x="147" y="41"/>
                      <a:pt x="147" y="41"/>
                      <a:pt x="147" y="41"/>
                    </a:cubicBezTo>
                    <a:cubicBezTo>
                      <a:pt x="142" y="37"/>
                      <a:pt x="136" y="32"/>
                      <a:pt x="131" y="28"/>
                    </a:cubicBezTo>
                    <a:cubicBezTo>
                      <a:pt x="100" y="3"/>
                      <a:pt x="100" y="3"/>
                      <a:pt x="100" y="3"/>
                    </a:cubicBezTo>
                    <a:cubicBezTo>
                      <a:pt x="96" y="0"/>
                      <a:pt x="89" y="0"/>
                      <a:pt x="85" y="3"/>
                    </a:cubicBezTo>
                    <a:cubicBezTo>
                      <a:pt x="54" y="28"/>
                      <a:pt x="54" y="28"/>
                      <a:pt x="54" y="28"/>
                    </a:cubicBezTo>
                    <a:cubicBezTo>
                      <a:pt x="49" y="32"/>
                      <a:pt x="43" y="37"/>
                      <a:pt x="38" y="41"/>
                    </a:cubicBezTo>
                    <a:cubicBezTo>
                      <a:pt x="8" y="65"/>
                      <a:pt x="8" y="65"/>
                      <a:pt x="8" y="65"/>
                    </a:cubicBezTo>
                    <a:cubicBezTo>
                      <a:pt x="4" y="68"/>
                      <a:pt x="0" y="71"/>
                      <a:pt x="0" y="71"/>
                    </a:cubicBezTo>
                    <a:cubicBezTo>
                      <a:pt x="0" y="71"/>
                      <a:pt x="0" y="71"/>
                      <a:pt x="0" y="71"/>
                    </a:cubicBezTo>
                    <a:cubicBezTo>
                      <a:pt x="0" y="71"/>
                      <a:pt x="0" y="71"/>
                      <a:pt x="0" y="72"/>
                    </a:cubicBezTo>
                    <a:cubicBezTo>
                      <a:pt x="0" y="72"/>
                      <a:pt x="0" y="72"/>
                      <a:pt x="0" y="72"/>
                    </a:cubicBezTo>
                    <a:cubicBezTo>
                      <a:pt x="0" y="72"/>
                      <a:pt x="0" y="76"/>
                      <a:pt x="0" y="82"/>
                    </a:cubicBezTo>
                    <a:cubicBezTo>
                      <a:pt x="0" y="434"/>
                      <a:pt x="0" y="434"/>
                      <a:pt x="0" y="434"/>
                    </a:cubicBezTo>
                    <a:cubicBezTo>
                      <a:pt x="0" y="439"/>
                      <a:pt x="5" y="444"/>
                      <a:pt x="10" y="444"/>
                    </a:cubicBezTo>
                    <a:cubicBezTo>
                      <a:pt x="175" y="444"/>
                      <a:pt x="175" y="444"/>
                      <a:pt x="175" y="444"/>
                    </a:cubicBezTo>
                    <a:cubicBezTo>
                      <a:pt x="181" y="444"/>
                      <a:pt x="185" y="439"/>
                      <a:pt x="185" y="434"/>
                    </a:cubicBezTo>
                    <a:cubicBezTo>
                      <a:pt x="185" y="82"/>
                      <a:pt x="185" y="82"/>
                      <a:pt x="185" y="82"/>
                    </a:cubicBezTo>
                    <a:cubicBezTo>
                      <a:pt x="185" y="76"/>
                      <a:pt x="185" y="72"/>
                      <a:pt x="185" y="72"/>
                    </a:cubicBezTo>
                    <a:cubicBezTo>
                      <a:pt x="185" y="72"/>
                      <a:pt x="185" y="72"/>
                      <a:pt x="185" y="72"/>
                    </a:cubicBezTo>
                    <a:close/>
                    <a:moveTo>
                      <a:pt x="142" y="430"/>
                    </a:moveTo>
                    <a:cubicBezTo>
                      <a:pt x="131" y="430"/>
                      <a:pt x="122" y="421"/>
                      <a:pt x="122" y="410"/>
                    </a:cubicBezTo>
                    <a:cubicBezTo>
                      <a:pt x="122" y="399"/>
                      <a:pt x="131" y="391"/>
                      <a:pt x="142" y="391"/>
                    </a:cubicBezTo>
                    <a:cubicBezTo>
                      <a:pt x="153" y="391"/>
                      <a:pt x="161" y="399"/>
                      <a:pt x="161" y="410"/>
                    </a:cubicBezTo>
                    <a:cubicBezTo>
                      <a:pt x="161" y="421"/>
                      <a:pt x="153" y="430"/>
                      <a:pt x="142" y="430"/>
                    </a:cubicBezTo>
                    <a:close/>
                  </a:path>
                </a:pathLst>
              </a:custGeom>
              <a:solidFill>
                <a:schemeClr val="accent1"/>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grpSp>
        <p:grpSp>
          <p:nvGrpSpPr>
            <p:cNvPr id="24" name="Group 108"/>
            <p:cNvGrpSpPr/>
            <p:nvPr/>
          </p:nvGrpSpPr>
          <p:grpSpPr>
            <a:xfrm>
              <a:off x="764923" y="3629356"/>
              <a:ext cx="1887742" cy="1428319"/>
              <a:chOff x="2162175" y="2877793"/>
              <a:chExt cx="1216639" cy="1029038"/>
            </a:xfrm>
          </p:grpSpPr>
          <p:sp>
            <p:nvSpPr>
              <p:cNvPr id="55" name="iS1ide-Freeform: Shape 109"/>
              <p:cNvSpPr>
                <a:spLocks/>
              </p:cNvSpPr>
              <p:nvPr/>
            </p:nvSpPr>
            <p:spPr bwMode="auto">
              <a:xfrm>
                <a:off x="2981544" y="3134364"/>
                <a:ext cx="52418" cy="57936"/>
              </a:xfrm>
              <a:custGeom>
                <a:avLst/>
                <a:gdLst/>
                <a:ahLst/>
                <a:cxnLst>
                  <a:cxn ang="0">
                    <a:pos x="0" y="2"/>
                  </a:cxn>
                  <a:cxn ang="0">
                    <a:pos x="13" y="5"/>
                  </a:cxn>
                  <a:cxn ang="0">
                    <a:pos x="13" y="5"/>
                  </a:cxn>
                  <a:cxn ang="0">
                    <a:pos x="14" y="19"/>
                  </a:cxn>
                  <a:cxn ang="0">
                    <a:pos x="14" y="19"/>
                  </a:cxn>
                  <a:cxn ang="0">
                    <a:pos x="13" y="18"/>
                  </a:cxn>
                  <a:cxn ang="0">
                    <a:pos x="12" y="6"/>
                  </a:cxn>
                  <a:cxn ang="0">
                    <a:pos x="12" y="6"/>
                  </a:cxn>
                  <a:cxn ang="0">
                    <a:pos x="1" y="4"/>
                  </a:cxn>
                  <a:cxn ang="0">
                    <a:pos x="1" y="4"/>
                  </a:cxn>
                  <a:cxn ang="0">
                    <a:pos x="1" y="4"/>
                  </a:cxn>
                  <a:cxn ang="0">
                    <a:pos x="0" y="2"/>
                  </a:cxn>
                </a:cxnLst>
                <a:rect l="0" t="0" r="r" b="b"/>
                <a:pathLst>
                  <a:path w="17" h="19">
                    <a:moveTo>
                      <a:pt x="0" y="2"/>
                    </a:moveTo>
                    <a:cubicBezTo>
                      <a:pt x="4" y="0"/>
                      <a:pt x="10" y="1"/>
                      <a:pt x="13" y="5"/>
                    </a:cubicBezTo>
                    <a:cubicBezTo>
                      <a:pt x="13" y="5"/>
                      <a:pt x="13" y="5"/>
                      <a:pt x="13" y="5"/>
                    </a:cubicBezTo>
                    <a:cubicBezTo>
                      <a:pt x="16" y="8"/>
                      <a:pt x="17" y="13"/>
                      <a:pt x="14" y="19"/>
                    </a:cubicBezTo>
                    <a:cubicBezTo>
                      <a:pt x="14" y="19"/>
                      <a:pt x="14" y="19"/>
                      <a:pt x="14" y="19"/>
                    </a:cubicBezTo>
                    <a:cubicBezTo>
                      <a:pt x="13" y="18"/>
                      <a:pt x="13" y="18"/>
                      <a:pt x="13" y="18"/>
                    </a:cubicBezTo>
                    <a:cubicBezTo>
                      <a:pt x="15" y="13"/>
                      <a:pt x="14" y="9"/>
                      <a:pt x="12" y="6"/>
                    </a:cubicBezTo>
                    <a:cubicBezTo>
                      <a:pt x="12" y="6"/>
                      <a:pt x="12" y="6"/>
                      <a:pt x="12" y="6"/>
                    </a:cubicBezTo>
                    <a:cubicBezTo>
                      <a:pt x="9" y="3"/>
                      <a:pt x="4" y="2"/>
                      <a:pt x="1" y="4"/>
                    </a:cubicBezTo>
                    <a:cubicBezTo>
                      <a:pt x="1" y="4"/>
                      <a:pt x="1" y="4"/>
                      <a:pt x="1" y="4"/>
                    </a:cubicBezTo>
                    <a:cubicBezTo>
                      <a:pt x="1" y="4"/>
                      <a:pt x="1" y="4"/>
                      <a:pt x="1" y="4"/>
                    </a:cubicBezTo>
                    <a:cubicBezTo>
                      <a:pt x="0" y="2"/>
                      <a:pt x="0" y="2"/>
                      <a:pt x="0" y="2"/>
                    </a:cubicBezTo>
                    <a:close/>
                  </a:path>
                </a:pathLst>
              </a:custGeom>
              <a:solidFill>
                <a:srgbClr val="010101"/>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sp>
            <p:nvSpPr>
              <p:cNvPr id="56" name="iS1ide-Freeform: Shape 110"/>
              <p:cNvSpPr>
                <a:spLocks/>
              </p:cNvSpPr>
              <p:nvPr/>
            </p:nvSpPr>
            <p:spPr bwMode="auto">
              <a:xfrm>
                <a:off x="2162175" y="3048839"/>
                <a:ext cx="957310" cy="857992"/>
              </a:xfrm>
              <a:custGeom>
                <a:avLst/>
                <a:gdLst/>
                <a:ahLst/>
                <a:cxnLst>
                  <a:cxn ang="0">
                    <a:pos x="226" y="7"/>
                  </a:cxn>
                  <a:cxn ang="0">
                    <a:pos x="10" y="176"/>
                  </a:cxn>
                  <a:cxn ang="0">
                    <a:pos x="7" y="204"/>
                  </a:cxn>
                  <a:cxn ang="0">
                    <a:pos x="57" y="268"/>
                  </a:cxn>
                  <a:cxn ang="0">
                    <a:pos x="85" y="271"/>
                  </a:cxn>
                  <a:cxn ang="0">
                    <a:pos x="301" y="102"/>
                  </a:cxn>
                  <a:cxn ang="0">
                    <a:pos x="304" y="74"/>
                  </a:cxn>
                  <a:cxn ang="0">
                    <a:pos x="254" y="10"/>
                  </a:cxn>
                  <a:cxn ang="0">
                    <a:pos x="226" y="7"/>
                  </a:cxn>
                  <a:cxn ang="0">
                    <a:pos x="268" y="74"/>
                  </a:cxn>
                  <a:cxn ang="0">
                    <a:pos x="243" y="71"/>
                  </a:cxn>
                  <a:cxn ang="0">
                    <a:pos x="246" y="46"/>
                  </a:cxn>
                  <a:cxn ang="0">
                    <a:pos x="271" y="49"/>
                  </a:cxn>
                  <a:cxn ang="0">
                    <a:pos x="268" y="74"/>
                  </a:cxn>
                </a:cxnLst>
                <a:rect l="0" t="0" r="r" b="b"/>
                <a:pathLst>
                  <a:path w="311" h="278">
                    <a:moveTo>
                      <a:pt x="226" y="7"/>
                    </a:moveTo>
                    <a:cubicBezTo>
                      <a:pt x="10" y="176"/>
                      <a:pt x="10" y="176"/>
                      <a:pt x="10" y="176"/>
                    </a:cubicBezTo>
                    <a:cubicBezTo>
                      <a:pt x="2" y="183"/>
                      <a:pt x="0" y="196"/>
                      <a:pt x="7" y="204"/>
                    </a:cubicBezTo>
                    <a:cubicBezTo>
                      <a:pt x="57" y="268"/>
                      <a:pt x="57" y="268"/>
                      <a:pt x="57" y="268"/>
                    </a:cubicBezTo>
                    <a:cubicBezTo>
                      <a:pt x="64" y="277"/>
                      <a:pt x="77" y="278"/>
                      <a:pt x="85" y="271"/>
                    </a:cubicBezTo>
                    <a:cubicBezTo>
                      <a:pt x="301" y="102"/>
                      <a:pt x="301" y="102"/>
                      <a:pt x="301" y="102"/>
                    </a:cubicBezTo>
                    <a:cubicBezTo>
                      <a:pt x="310" y="95"/>
                      <a:pt x="311" y="83"/>
                      <a:pt x="304" y="74"/>
                    </a:cubicBezTo>
                    <a:cubicBezTo>
                      <a:pt x="254" y="10"/>
                      <a:pt x="254" y="10"/>
                      <a:pt x="254" y="10"/>
                    </a:cubicBezTo>
                    <a:cubicBezTo>
                      <a:pt x="248" y="2"/>
                      <a:pt x="235" y="0"/>
                      <a:pt x="226" y="7"/>
                    </a:cubicBezTo>
                    <a:close/>
                    <a:moveTo>
                      <a:pt x="268" y="74"/>
                    </a:moveTo>
                    <a:cubicBezTo>
                      <a:pt x="260" y="80"/>
                      <a:pt x="249" y="79"/>
                      <a:pt x="243" y="71"/>
                    </a:cubicBezTo>
                    <a:cubicBezTo>
                      <a:pt x="236" y="63"/>
                      <a:pt x="238" y="52"/>
                      <a:pt x="246" y="46"/>
                    </a:cubicBezTo>
                    <a:cubicBezTo>
                      <a:pt x="253" y="40"/>
                      <a:pt x="265" y="41"/>
                      <a:pt x="271" y="49"/>
                    </a:cubicBezTo>
                    <a:cubicBezTo>
                      <a:pt x="277" y="57"/>
                      <a:pt x="276" y="68"/>
                      <a:pt x="268" y="74"/>
                    </a:cubicBezTo>
                    <a:close/>
                  </a:path>
                </a:pathLst>
              </a:custGeom>
              <a:solidFill>
                <a:schemeClr val="accent1"/>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sp>
            <p:nvSpPr>
              <p:cNvPr id="57" name="iS1ide-Freeform: Shape 111"/>
              <p:cNvSpPr>
                <a:spLocks/>
              </p:cNvSpPr>
              <p:nvPr/>
            </p:nvSpPr>
            <p:spPr bwMode="auto">
              <a:xfrm>
                <a:off x="2904297" y="3186780"/>
                <a:ext cx="93800" cy="93800"/>
              </a:xfrm>
              <a:custGeom>
                <a:avLst/>
                <a:gdLst/>
                <a:ahLst/>
                <a:cxnLst>
                  <a:cxn ang="0">
                    <a:pos x="7" y="4"/>
                  </a:cxn>
                  <a:cxn ang="0">
                    <a:pos x="5" y="23"/>
                  </a:cxn>
                  <a:cxn ang="0">
                    <a:pos x="24" y="26"/>
                  </a:cxn>
                  <a:cxn ang="0">
                    <a:pos x="26" y="7"/>
                  </a:cxn>
                  <a:cxn ang="0">
                    <a:pos x="7" y="4"/>
                  </a:cxn>
                  <a:cxn ang="0">
                    <a:pos x="22" y="23"/>
                  </a:cxn>
                  <a:cxn ang="0">
                    <a:pos x="7" y="21"/>
                  </a:cxn>
                  <a:cxn ang="0">
                    <a:pos x="9" y="7"/>
                  </a:cxn>
                  <a:cxn ang="0">
                    <a:pos x="24" y="8"/>
                  </a:cxn>
                  <a:cxn ang="0">
                    <a:pos x="22" y="23"/>
                  </a:cxn>
                </a:cxnLst>
                <a:rect l="0" t="0" r="r" b="b"/>
                <a:pathLst>
                  <a:path w="31" h="30">
                    <a:moveTo>
                      <a:pt x="7" y="4"/>
                    </a:moveTo>
                    <a:cubicBezTo>
                      <a:pt x="1" y="9"/>
                      <a:pt x="0" y="17"/>
                      <a:pt x="5" y="23"/>
                    </a:cubicBezTo>
                    <a:cubicBezTo>
                      <a:pt x="10" y="29"/>
                      <a:pt x="18" y="30"/>
                      <a:pt x="24" y="26"/>
                    </a:cubicBezTo>
                    <a:cubicBezTo>
                      <a:pt x="30" y="21"/>
                      <a:pt x="31" y="12"/>
                      <a:pt x="26" y="7"/>
                    </a:cubicBezTo>
                    <a:cubicBezTo>
                      <a:pt x="22" y="1"/>
                      <a:pt x="13" y="0"/>
                      <a:pt x="7" y="4"/>
                    </a:cubicBezTo>
                    <a:close/>
                    <a:moveTo>
                      <a:pt x="22" y="23"/>
                    </a:moveTo>
                    <a:cubicBezTo>
                      <a:pt x="18" y="27"/>
                      <a:pt x="11" y="26"/>
                      <a:pt x="7" y="21"/>
                    </a:cubicBezTo>
                    <a:cubicBezTo>
                      <a:pt x="4" y="17"/>
                      <a:pt x="5" y="10"/>
                      <a:pt x="9" y="7"/>
                    </a:cubicBezTo>
                    <a:cubicBezTo>
                      <a:pt x="14" y="3"/>
                      <a:pt x="20" y="4"/>
                      <a:pt x="24" y="8"/>
                    </a:cubicBezTo>
                    <a:cubicBezTo>
                      <a:pt x="28" y="13"/>
                      <a:pt x="27" y="20"/>
                      <a:pt x="22" y="23"/>
                    </a:cubicBezTo>
                    <a:close/>
                  </a:path>
                </a:pathLst>
              </a:custGeom>
              <a:solidFill>
                <a:schemeClr val="bg1">
                  <a:lumMod val="50000"/>
                </a:schemeClr>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sp>
            <p:nvSpPr>
              <p:cNvPr id="58" name="iS1ide-Freeform: Shape 112"/>
              <p:cNvSpPr>
                <a:spLocks/>
              </p:cNvSpPr>
              <p:nvPr/>
            </p:nvSpPr>
            <p:spPr bwMode="auto">
              <a:xfrm>
                <a:off x="2887744" y="3172987"/>
                <a:ext cx="126905" cy="121388"/>
              </a:xfrm>
              <a:custGeom>
                <a:avLst/>
                <a:gdLst/>
                <a:ahLst/>
                <a:cxnLst>
                  <a:cxn ang="0">
                    <a:pos x="10" y="6"/>
                  </a:cxn>
                  <a:cxn ang="0">
                    <a:pos x="7" y="31"/>
                  </a:cxn>
                  <a:cxn ang="0">
                    <a:pos x="32" y="34"/>
                  </a:cxn>
                  <a:cxn ang="0">
                    <a:pos x="35" y="9"/>
                  </a:cxn>
                  <a:cxn ang="0">
                    <a:pos x="10" y="6"/>
                  </a:cxn>
                  <a:cxn ang="0">
                    <a:pos x="29" y="31"/>
                  </a:cxn>
                  <a:cxn ang="0">
                    <a:pos x="10" y="28"/>
                  </a:cxn>
                  <a:cxn ang="0">
                    <a:pos x="12" y="9"/>
                  </a:cxn>
                  <a:cxn ang="0">
                    <a:pos x="31" y="12"/>
                  </a:cxn>
                  <a:cxn ang="0">
                    <a:pos x="29" y="31"/>
                  </a:cxn>
                </a:cxnLst>
                <a:rect l="0" t="0" r="r" b="b"/>
                <a:pathLst>
                  <a:path w="41" h="40">
                    <a:moveTo>
                      <a:pt x="10" y="6"/>
                    </a:moveTo>
                    <a:cubicBezTo>
                      <a:pt x="2" y="12"/>
                      <a:pt x="0" y="23"/>
                      <a:pt x="7" y="31"/>
                    </a:cubicBezTo>
                    <a:cubicBezTo>
                      <a:pt x="13" y="39"/>
                      <a:pt x="24" y="40"/>
                      <a:pt x="32" y="34"/>
                    </a:cubicBezTo>
                    <a:cubicBezTo>
                      <a:pt x="40" y="28"/>
                      <a:pt x="41" y="17"/>
                      <a:pt x="35" y="9"/>
                    </a:cubicBezTo>
                    <a:cubicBezTo>
                      <a:pt x="29" y="1"/>
                      <a:pt x="17" y="0"/>
                      <a:pt x="10" y="6"/>
                    </a:cubicBezTo>
                    <a:close/>
                    <a:moveTo>
                      <a:pt x="29" y="31"/>
                    </a:moveTo>
                    <a:cubicBezTo>
                      <a:pt x="23" y="35"/>
                      <a:pt x="15" y="34"/>
                      <a:pt x="10" y="28"/>
                    </a:cubicBezTo>
                    <a:cubicBezTo>
                      <a:pt x="5" y="22"/>
                      <a:pt x="6" y="14"/>
                      <a:pt x="12" y="9"/>
                    </a:cubicBezTo>
                    <a:cubicBezTo>
                      <a:pt x="18" y="5"/>
                      <a:pt x="27" y="6"/>
                      <a:pt x="31" y="12"/>
                    </a:cubicBezTo>
                    <a:cubicBezTo>
                      <a:pt x="36" y="17"/>
                      <a:pt x="35" y="26"/>
                      <a:pt x="29" y="31"/>
                    </a:cubicBezTo>
                    <a:close/>
                  </a:path>
                </a:pathLst>
              </a:custGeom>
              <a:solidFill>
                <a:schemeClr val="accent1">
                  <a:lumMod val="50000"/>
                </a:schemeClr>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sp>
            <p:nvSpPr>
              <p:cNvPr id="59" name="iS1ide-Freeform: Shape 113"/>
              <p:cNvSpPr>
                <a:spLocks/>
              </p:cNvSpPr>
              <p:nvPr/>
            </p:nvSpPr>
            <p:spPr bwMode="auto">
              <a:xfrm>
                <a:off x="2970509" y="2877793"/>
                <a:ext cx="408305" cy="361406"/>
              </a:xfrm>
              <a:custGeom>
                <a:avLst/>
                <a:gdLst/>
                <a:ahLst/>
                <a:cxnLst>
                  <a:cxn ang="0">
                    <a:pos x="2" y="105"/>
                  </a:cxn>
                  <a:cxn ang="0">
                    <a:pos x="2" y="105"/>
                  </a:cxn>
                  <a:cxn ang="0">
                    <a:pos x="15" y="91"/>
                  </a:cxn>
                  <a:cxn ang="0">
                    <a:pos x="15" y="91"/>
                  </a:cxn>
                  <a:cxn ang="0">
                    <a:pos x="106" y="33"/>
                  </a:cxn>
                  <a:cxn ang="0">
                    <a:pos x="106" y="33"/>
                  </a:cxn>
                  <a:cxn ang="0">
                    <a:pos x="128" y="0"/>
                  </a:cxn>
                  <a:cxn ang="0">
                    <a:pos x="128" y="0"/>
                  </a:cxn>
                  <a:cxn ang="0">
                    <a:pos x="130" y="0"/>
                  </a:cxn>
                  <a:cxn ang="0">
                    <a:pos x="108" y="35"/>
                  </a:cxn>
                  <a:cxn ang="0">
                    <a:pos x="108" y="35"/>
                  </a:cxn>
                  <a:cxn ang="0">
                    <a:pos x="16" y="93"/>
                  </a:cxn>
                  <a:cxn ang="0">
                    <a:pos x="16" y="93"/>
                  </a:cxn>
                  <a:cxn ang="0">
                    <a:pos x="4" y="106"/>
                  </a:cxn>
                  <a:cxn ang="0">
                    <a:pos x="4" y="106"/>
                  </a:cxn>
                  <a:cxn ang="0">
                    <a:pos x="4" y="115"/>
                  </a:cxn>
                  <a:cxn ang="0">
                    <a:pos x="4" y="117"/>
                  </a:cxn>
                  <a:cxn ang="0">
                    <a:pos x="2" y="105"/>
                  </a:cxn>
                </a:cxnLst>
                <a:rect l="0" t="0" r="r" b="b"/>
                <a:pathLst>
                  <a:path w="132" h="117">
                    <a:moveTo>
                      <a:pt x="2" y="105"/>
                    </a:moveTo>
                    <a:cubicBezTo>
                      <a:pt x="2" y="105"/>
                      <a:pt x="2" y="105"/>
                      <a:pt x="2" y="105"/>
                    </a:cubicBezTo>
                    <a:cubicBezTo>
                      <a:pt x="4" y="101"/>
                      <a:pt x="9" y="96"/>
                      <a:pt x="15" y="91"/>
                    </a:cubicBezTo>
                    <a:cubicBezTo>
                      <a:pt x="15" y="91"/>
                      <a:pt x="15" y="91"/>
                      <a:pt x="15" y="91"/>
                    </a:cubicBezTo>
                    <a:cubicBezTo>
                      <a:pt x="38" y="74"/>
                      <a:pt x="80" y="54"/>
                      <a:pt x="106" y="33"/>
                    </a:cubicBezTo>
                    <a:cubicBezTo>
                      <a:pt x="106" y="33"/>
                      <a:pt x="106" y="33"/>
                      <a:pt x="106" y="33"/>
                    </a:cubicBezTo>
                    <a:cubicBezTo>
                      <a:pt x="121" y="22"/>
                      <a:pt x="130" y="11"/>
                      <a:pt x="128" y="0"/>
                    </a:cubicBezTo>
                    <a:cubicBezTo>
                      <a:pt x="128" y="0"/>
                      <a:pt x="128" y="0"/>
                      <a:pt x="128" y="0"/>
                    </a:cubicBezTo>
                    <a:cubicBezTo>
                      <a:pt x="130" y="0"/>
                      <a:pt x="130" y="0"/>
                      <a:pt x="130" y="0"/>
                    </a:cubicBezTo>
                    <a:cubicBezTo>
                      <a:pt x="132" y="12"/>
                      <a:pt x="122" y="23"/>
                      <a:pt x="108" y="35"/>
                    </a:cubicBezTo>
                    <a:cubicBezTo>
                      <a:pt x="108" y="35"/>
                      <a:pt x="108" y="35"/>
                      <a:pt x="108" y="35"/>
                    </a:cubicBezTo>
                    <a:cubicBezTo>
                      <a:pt x="81" y="55"/>
                      <a:pt x="38" y="76"/>
                      <a:pt x="16" y="93"/>
                    </a:cubicBezTo>
                    <a:cubicBezTo>
                      <a:pt x="16" y="93"/>
                      <a:pt x="16" y="93"/>
                      <a:pt x="16" y="93"/>
                    </a:cubicBezTo>
                    <a:cubicBezTo>
                      <a:pt x="10" y="98"/>
                      <a:pt x="6" y="102"/>
                      <a:pt x="4" y="106"/>
                    </a:cubicBezTo>
                    <a:cubicBezTo>
                      <a:pt x="4" y="106"/>
                      <a:pt x="4" y="106"/>
                      <a:pt x="4" y="106"/>
                    </a:cubicBezTo>
                    <a:cubicBezTo>
                      <a:pt x="2" y="110"/>
                      <a:pt x="3" y="111"/>
                      <a:pt x="4" y="115"/>
                    </a:cubicBezTo>
                    <a:cubicBezTo>
                      <a:pt x="4" y="117"/>
                      <a:pt x="4" y="117"/>
                      <a:pt x="4" y="117"/>
                    </a:cubicBezTo>
                    <a:cubicBezTo>
                      <a:pt x="4" y="117"/>
                      <a:pt x="0" y="110"/>
                      <a:pt x="2" y="105"/>
                    </a:cubicBezTo>
                    <a:close/>
                  </a:path>
                </a:pathLst>
              </a:custGeom>
              <a:solidFill>
                <a:srgbClr val="010101"/>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sp>
            <p:nvSpPr>
              <p:cNvPr id="60" name="iS1ide-Freeform: Shape 114"/>
              <p:cNvSpPr>
                <a:spLocks/>
              </p:cNvSpPr>
              <p:nvPr/>
            </p:nvSpPr>
            <p:spPr bwMode="auto">
              <a:xfrm>
                <a:off x="2967749" y="3139881"/>
                <a:ext cx="38623" cy="38623"/>
              </a:xfrm>
              <a:custGeom>
                <a:avLst/>
                <a:gdLst/>
                <a:ahLst/>
                <a:cxnLst>
                  <a:cxn ang="0">
                    <a:pos x="0" y="11"/>
                  </a:cxn>
                  <a:cxn ang="0">
                    <a:pos x="2" y="12"/>
                  </a:cxn>
                  <a:cxn ang="0">
                    <a:pos x="12" y="1"/>
                  </a:cxn>
                  <a:cxn ang="0">
                    <a:pos x="10" y="0"/>
                  </a:cxn>
                  <a:cxn ang="0">
                    <a:pos x="2" y="9"/>
                  </a:cxn>
                  <a:cxn ang="0">
                    <a:pos x="0" y="11"/>
                  </a:cxn>
                </a:cxnLst>
                <a:rect l="0" t="0" r="r" b="b"/>
                <a:pathLst>
                  <a:path w="12" h="12">
                    <a:moveTo>
                      <a:pt x="0" y="11"/>
                    </a:moveTo>
                    <a:cubicBezTo>
                      <a:pt x="1" y="11"/>
                      <a:pt x="2" y="12"/>
                      <a:pt x="2" y="12"/>
                    </a:cubicBezTo>
                    <a:cubicBezTo>
                      <a:pt x="5" y="9"/>
                      <a:pt x="8" y="5"/>
                      <a:pt x="12" y="1"/>
                    </a:cubicBezTo>
                    <a:cubicBezTo>
                      <a:pt x="10" y="0"/>
                      <a:pt x="10" y="0"/>
                      <a:pt x="10" y="0"/>
                    </a:cubicBezTo>
                    <a:cubicBezTo>
                      <a:pt x="7" y="3"/>
                      <a:pt x="4" y="6"/>
                      <a:pt x="2" y="9"/>
                    </a:cubicBezTo>
                    <a:cubicBezTo>
                      <a:pt x="1" y="10"/>
                      <a:pt x="1" y="11"/>
                      <a:pt x="0" y="11"/>
                    </a:cubicBezTo>
                    <a:close/>
                  </a:path>
                </a:pathLst>
              </a:custGeom>
              <a:solidFill>
                <a:srgbClr val="010101"/>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sp>
            <p:nvSpPr>
              <p:cNvPr id="61" name="iS1ide-Freeform: Shape 115"/>
              <p:cNvSpPr>
                <a:spLocks/>
              </p:cNvSpPr>
              <p:nvPr/>
            </p:nvSpPr>
            <p:spPr bwMode="auto">
              <a:xfrm>
                <a:off x="2956714" y="3175745"/>
                <a:ext cx="16553" cy="35865"/>
              </a:xfrm>
              <a:custGeom>
                <a:avLst/>
                <a:gdLst/>
                <a:ahLst/>
                <a:cxnLst>
                  <a:cxn ang="0">
                    <a:pos x="1" y="6"/>
                  </a:cxn>
                  <a:cxn ang="0">
                    <a:pos x="4" y="10"/>
                  </a:cxn>
                  <a:cxn ang="0">
                    <a:pos x="3" y="10"/>
                  </a:cxn>
                  <a:cxn ang="0">
                    <a:pos x="2" y="7"/>
                  </a:cxn>
                  <a:cxn ang="0">
                    <a:pos x="6" y="1"/>
                  </a:cxn>
                  <a:cxn ang="0">
                    <a:pos x="4" y="0"/>
                  </a:cxn>
                  <a:cxn ang="0">
                    <a:pos x="1" y="6"/>
                  </a:cxn>
                </a:cxnLst>
                <a:rect l="0" t="0" r="r" b="b"/>
                <a:pathLst>
                  <a:path w="6" h="12">
                    <a:moveTo>
                      <a:pt x="1" y="6"/>
                    </a:moveTo>
                    <a:cubicBezTo>
                      <a:pt x="0" y="9"/>
                      <a:pt x="0" y="12"/>
                      <a:pt x="4" y="10"/>
                    </a:cubicBezTo>
                    <a:cubicBezTo>
                      <a:pt x="3" y="10"/>
                      <a:pt x="3" y="10"/>
                      <a:pt x="3" y="10"/>
                    </a:cubicBezTo>
                    <a:cubicBezTo>
                      <a:pt x="3" y="9"/>
                      <a:pt x="2" y="9"/>
                      <a:pt x="2" y="7"/>
                    </a:cubicBezTo>
                    <a:cubicBezTo>
                      <a:pt x="3" y="5"/>
                      <a:pt x="4" y="3"/>
                      <a:pt x="6" y="1"/>
                    </a:cubicBezTo>
                    <a:cubicBezTo>
                      <a:pt x="6" y="1"/>
                      <a:pt x="5" y="0"/>
                      <a:pt x="4" y="0"/>
                    </a:cubicBezTo>
                    <a:cubicBezTo>
                      <a:pt x="3" y="3"/>
                      <a:pt x="1" y="5"/>
                      <a:pt x="1" y="6"/>
                    </a:cubicBezTo>
                    <a:close/>
                  </a:path>
                </a:pathLst>
              </a:custGeom>
              <a:solidFill>
                <a:srgbClr val="010101"/>
              </a:solidFill>
              <a:ln w="9525">
                <a:noFill/>
                <a:round/>
                <a:headEnd/>
                <a:tailEnd/>
              </a:ln>
            </p:spPr>
            <p:txBody>
              <a:bodyPr anchor="ctr"/>
              <a:lstStyle/>
              <a:p>
                <a:pPr algn="ctr"/>
                <a:endParaRPr sz="1600">
                  <a:latin typeface="Lucida Handwriting" panose="03010101010101010101" pitchFamily="66" charset="0"/>
                  <a:ea typeface="Auraka方黑檀" panose="02020700000000000000" pitchFamily="18" charset="-128"/>
                  <a:cs typeface="+mn-ea"/>
                  <a:sym typeface="Lucida Handwriting" panose="03010101010101010101" pitchFamily="66" charset="0"/>
                </a:endParaRPr>
              </a:p>
            </p:txBody>
          </p:sp>
        </p:grpSp>
        <p:sp>
          <p:nvSpPr>
            <p:cNvPr id="25" name="iS1ide-TextBox 134"/>
            <p:cNvSpPr txBox="1"/>
            <p:nvPr/>
          </p:nvSpPr>
          <p:spPr>
            <a:xfrm rot="19338731">
              <a:off x="983608" y="4373873"/>
              <a:ext cx="958917" cy="246221"/>
            </a:xfrm>
            <a:prstGeom prst="rect">
              <a:avLst/>
            </a:prstGeom>
            <a:noFill/>
          </p:spPr>
          <p:txBody>
            <a:bodyPr wrap="none">
              <a:normAutofit/>
            </a:bodyPr>
            <a:lstStyle/>
            <a:p>
              <a:r>
                <a:rPr lang="zh-CN" altLang="en-US" sz="600" b="1">
                  <a:solidFill>
                    <a:schemeClr val="bg1"/>
                  </a:solidFill>
                  <a:latin typeface="Lucida Handwriting" panose="03010101010101010101" pitchFamily="66" charset="0"/>
                  <a:ea typeface="Auraka方黑檀" panose="02020700000000000000" pitchFamily="18" charset="-128"/>
                  <a:cs typeface="+mn-ea"/>
                  <a:sym typeface="Lucida Handwriting" panose="03010101010101010101" pitchFamily="66" charset="0"/>
                </a:rPr>
                <a:t>标题文本预设</a:t>
              </a:r>
            </a:p>
          </p:txBody>
        </p:sp>
        <p:sp>
          <p:nvSpPr>
            <p:cNvPr id="26" name="iS1ide-TextBox 135"/>
            <p:cNvSpPr txBox="1"/>
            <p:nvPr/>
          </p:nvSpPr>
          <p:spPr>
            <a:xfrm rot="19338731">
              <a:off x="2733464" y="4373871"/>
              <a:ext cx="958917" cy="246221"/>
            </a:xfrm>
            <a:prstGeom prst="rect">
              <a:avLst/>
            </a:prstGeom>
            <a:noFill/>
          </p:spPr>
          <p:txBody>
            <a:bodyPr wrap="none">
              <a:normAutofit/>
            </a:bodyPr>
            <a:lstStyle/>
            <a:p>
              <a:r>
                <a:rPr lang="zh-CN" altLang="en-US" sz="600" b="1">
                  <a:solidFill>
                    <a:schemeClr val="bg1"/>
                  </a:solidFill>
                  <a:latin typeface="Lucida Handwriting" panose="03010101010101010101" pitchFamily="66" charset="0"/>
                  <a:ea typeface="Auraka方黑檀" panose="02020700000000000000" pitchFamily="18" charset="-128"/>
                  <a:cs typeface="+mn-ea"/>
                  <a:sym typeface="Lucida Handwriting" panose="03010101010101010101" pitchFamily="66" charset="0"/>
                </a:rPr>
                <a:t>标题文本预设</a:t>
              </a:r>
            </a:p>
          </p:txBody>
        </p:sp>
        <p:sp>
          <p:nvSpPr>
            <p:cNvPr id="27" name="iS1ide-TextBox 136"/>
            <p:cNvSpPr txBox="1"/>
            <p:nvPr/>
          </p:nvSpPr>
          <p:spPr>
            <a:xfrm rot="19338731">
              <a:off x="4450236" y="4373870"/>
              <a:ext cx="954107" cy="246221"/>
            </a:xfrm>
            <a:prstGeom prst="rect">
              <a:avLst/>
            </a:prstGeom>
            <a:noFill/>
          </p:spPr>
          <p:txBody>
            <a:bodyPr wrap="none">
              <a:normAutofit/>
            </a:bodyPr>
            <a:lstStyle/>
            <a:p>
              <a:r>
                <a:rPr lang="zh-CN" altLang="en-US" sz="600" b="1">
                  <a:solidFill>
                    <a:schemeClr val="bg1"/>
                  </a:solidFill>
                  <a:latin typeface="Lucida Handwriting" panose="03010101010101010101" pitchFamily="66" charset="0"/>
                  <a:ea typeface="Auraka方黑檀" panose="02020700000000000000" pitchFamily="18" charset="-128"/>
                  <a:cs typeface="+mn-ea"/>
                  <a:sym typeface="Lucida Handwriting" panose="03010101010101010101" pitchFamily="66" charset="0"/>
                </a:rPr>
                <a:t>标题文本预设</a:t>
              </a:r>
            </a:p>
          </p:txBody>
        </p:sp>
        <p:sp>
          <p:nvSpPr>
            <p:cNvPr id="28" name="iS1ide-TextBox 137"/>
            <p:cNvSpPr txBox="1"/>
            <p:nvPr/>
          </p:nvSpPr>
          <p:spPr>
            <a:xfrm rot="19338731">
              <a:off x="6181903" y="4373870"/>
              <a:ext cx="958917" cy="246221"/>
            </a:xfrm>
            <a:prstGeom prst="rect">
              <a:avLst/>
            </a:prstGeom>
            <a:noFill/>
          </p:spPr>
          <p:txBody>
            <a:bodyPr wrap="none">
              <a:normAutofit/>
            </a:bodyPr>
            <a:lstStyle/>
            <a:p>
              <a:r>
                <a:rPr lang="zh-CN" altLang="en-US" sz="600" b="1">
                  <a:solidFill>
                    <a:schemeClr val="bg1"/>
                  </a:solidFill>
                  <a:latin typeface="Lucida Handwriting" panose="03010101010101010101" pitchFamily="66" charset="0"/>
                  <a:ea typeface="Auraka方黑檀" panose="02020700000000000000" pitchFamily="18" charset="-128"/>
                  <a:cs typeface="+mn-ea"/>
                  <a:sym typeface="Lucida Handwriting" panose="03010101010101010101" pitchFamily="66" charset="0"/>
                </a:rPr>
                <a:t>标题文本预设</a:t>
              </a:r>
            </a:p>
          </p:txBody>
        </p:sp>
        <p:sp>
          <p:nvSpPr>
            <p:cNvPr id="29" name="iS1ide-TextBox 138"/>
            <p:cNvSpPr txBox="1"/>
            <p:nvPr/>
          </p:nvSpPr>
          <p:spPr>
            <a:xfrm rot="19338731">
              <a:off x="7866713" y="4373870"/>
              <a:ext cx="958917" cy="246221"/>
            </a:xfrm>
            <a:prstGeom prst="rect">
              <a:avLst/>
            </a:prstGeom>
            <a:noFill/>
          </p:spPr>
          <p:txBody>
            <a:bodyPr wrap="none">
              <a:normAutofit/>
            </a:bodyPr>
            <a:lstStyle/>
            <a:p>
              <a:r>
                <a:rPr lang="zh-CN" altLang="en-US" sz="600" b="1">
                  <a:solidFill>
                    <a:schemeClr val="bg1"/>
                  </a:solidFill>
                  <a:latin typeface="Lucida Handwriting" panose="03010101010101010101" pitchFamily="66" charset="0"/>
                  <a:ea typeface="Auraka方黑檀" panose="02020700000000000000" pitchFamily="18" charset="-128"/>
                  <a:cs typeface="+mn-ea"/>
                  <a:sym typeface="Lucida Handwriting" panose="03010101010101010101" pitchFamily="66" charset="0"/>
                </a:rPr>
                <a:t>标题文本预设</a:t>
              </a:r>
            </a:p>
          </p:txBody>
        </p:sp>
        <p:sp>
          <p:nvSpPr>
            <p:cNvPr id="30" name="iS1ide-TextBox 139"/>
            <p:cNvSpPr txBox="1"/>
            <p:nvPr/>
          </p:nvSpPr>
          <p:spPr>
            <a:xfrm rot="19338731">
              <a:off x="9590931" y="4373870"/>
              <a:ext cx="958917" cy="246221"/>
            </a:xfrm>
            <a:prstGeom prst="rect">
              <a:avLst/>
            </a:prstGeom>
            <a:noFill/>
          </p:spPr>
          <p:txBody>
            <a:bodyPr wrap="none">
              <a:normAutofit/>
            </a:bodyPr>
            <a:lstStyle/>
            <a:p>
              <a:r>
                <a:rPr lang="zh-CN" altLang="en-US" sz="600" b="1">
                  <a:solidFill>
                    <a:schemeClr val="bg1"/>
                  </a:solidFill>
                  <a:latin typeface="Lucida Handwriting" panose="03010101010101010101" pitchFamily="66" charset="0"/>
                  <a:ea typeface="Auraka方黑檀" panose="02020700000000000000" pitchFamily="18" charset="-128"/>
                  <a:cs typeface="+mn-ea"/>
                  <a:sym typeface="Lucida Handwriting" panose="03010101010101010101" pitchFamily="66" charset="0"/>
                </a:rPr>
                <a:t>标题文本预设</a:t>
              </a:r>
            </a:p>
          </p:txBody>
        </p:sp>
        <p:sp>
          <p:nvSpPr>
            <p:cNvPr id="31" name="iS1ide-TextBox 140"/>
            <p:cNvSpPr txBox="1"/>
            <p:nvPr/>
          </p:nvSpPr>
          <p:spPr>
            <a:xfrm>
              <a:off x="2098734" y="2522491"/>
              <a:ext cx="649834" cy="528832"/>
            </a:xfrm>
            <a:prstGeom prst="rect">
              <a:avLst/>
            </a:prstGeom>
            <a:noFill/>
            <a:ln>
              <a:noFill/>
            </a:ln>
          </p:spPr>
          <p:txBody>
            <a:bodyPr wrap="none" anchor="ctr" anchorCtr="1">
              <a:normAutofit/>
            </a:bodyPr>
            <a:lstStyle/>
            <a:p>
              <a:pPr algn="ctr"/>
              <a:r>
                <a:rPr lang="en-US" sz="1200" b="1" dirty="0">
                  <a:solidFill>
                    <a:schemeClr val="bg1"/>
                  </a:solidFill>
                  <a:latin typeface="Lucida Handwriting" panose="03010101010101010101" pitchFamily="66" charset="0"/>
                  <a:ea typeface="Auraka方黑檀" panose="02020700000000000000" pitchFamily="18" charset="-128"/>
                  <a:cs typeface="+mn-ea"/>
                  <a:sym typeface="Lucida Handwriting" panose="03010101010101010101" pitchFamily="66" charset="0"/>
                </a:rPr>
                <a:t>80%</a:t>
              </a:r>
            </a:p>
          </p:txBody>
        </p:sp>
        <p:sp>
          <p:nvSpPr>
            <p:cNvPr id="32" name="iS1ide-TextBox 141"/>
            <p:cNvSpPr txBox="1"/>
            <p:nvPr/>
          </p:nvSpPr>
          <p:spPr>
            <a:xfrm>
              <a:off x="3827674" y="2883859"/>
              <a:ext cx="649834" cy="528832"/>
            </a:xfrm>
            <a:prstGeom prst="rect">
              <a:avLst/>
            </a:prstGeom>
            <a:noFill/>
            <a:ln>
              <a:noFill/>
            </a:ln>
          </p:spPr>
          <p:txBody>
            <a:bodyPr wrap="none" anchor="ctr" anchorCtr="1">
              <a:normAutofit/>
            </a:bodyPr>
            <a:lstStyle/>
            <a:p>
              <a:pPr algn="ctr"/>
              <a:r>
                <a:rPr lang="en-US" sz="1200" b="1">
                  <a:solidFill>
                    <a:schemeClr val="bg1"/>
                  </a:solidFill>
                  <a:latin typeface="Lucida Handwriting" panose="03010101010101010101" pitchFamily="66" charset="0"/>
                  <a:ea typeface="Auraka方黑檀" panose="02020700000000000000" pitchFamily="18" charset="-128"/>
                  <a:cs typeface="+mn-ea"/>
                  <a:sym typeface="Lucida Handwriting" panose="03010101010101010101" pitchFamily="66" charset="0"/>
                </a:rPr>
                <a:t>35%</a:t>
              </a:r>
            </a:p>
          </p:txBody>
        </p:sp>
        <p:sp>
          <p:nvSpPr>
            <p:cNvPr id="33" name="iS1ide-TextBox 142"/>
            <p:cNvSpPr txBox="1"/>
            <p:nvPr/>
          </p:nvSpPr>
          <p:spPr>
            <a:xfrm>
              <a:off x="5545910" y="3033694"/>
              <a:ext cx="649834" cy="528832"/>
            </a:xfrm>
            <a:prstGeom prst="rect">
              <a:avLst/>
            </a:prstGeom>
            <a:noFill/>
            <a:ln>
              <a:noFill/>
            </a:ln>
          </p:spPr>
          <p:txBody>
            <a:bodyPr wrap="none" anchor="ctr" anchorCtr="1">
              <a:normAutofit/>
            </a:bodyPr>
            <a:lstStyle/>
            <a:p>
              <a:pPr algn="ctr"/>
              <a:r>
                <a:rPr lang="en-US" sz="1200" b="1">
                  <a:solidFill>
                    <a:schemeClr val="bg1"/>
                  </a:solidFill>
                  <a:latin typeface="Lucida Handwriting" panose="03010101010101010101" pitchFamily="66" charset="0"/>
                  <a:ea typeface="Auraka方黑檀" panose="02020700000000000000" pitchFamily="18" charset="-128"/>
                  <a:cs typeface="+mn-ea"/>
                  <a:sym typeface="Lucida Handwriting" panose="03010101010101010101" pitchFamily="66" charset="0"/>
                </a:rPr>
                <a:t>15%</a:t>
              </a:r>
            </a:p>
          </p:txBody>
        </p:sp>
        <p:sp>
          <p:nvSpPr>
            <p:cNvPr id="34" name="iS1ide-TextBox 143"/>
            <p:cNvSpPr txBox="1"/>
            <p:nvPr/>
          </p:nvSpPr>
          <p:spPr>
            <a:xfrm>
              <a:off x="7255587" y="2786906"/>
              <a:ext cx="649834" cy="528832"/>
            </a:xfrm>
            <a:prstGeom prst="rect">
              <a:avLst/>
            </a:prstGeom>
            <a:noFill/>
            <a:ln>
              <a:noFill/>
            </a:ln>
          </p:spPr>
          <p:txBody>
            <a:bodyPr wrap="none" anchor="ctr" anchorCtr="1">
              <a:normAutofit/>
            </a:bodyPr>
            <a:lstStyle/>
            <a:p>
              <a:pPr algn="ctr"/>
              <a:r>
                <a:rPr lang="en-US" sz="1200" b="1">
                  <a:solidFill>
                    <a:schemeClr val="bg1"/>
                  </a:solidFill>
                  <a:latin typeface="Lucida Handwriting" panose="03010101010101010101" pitchFamily="66" charset="0"/>
                  <a:ea typeface="Auraka方黑檀" panose="02020700000000000000" pitchFamily="18" charset="-128"/>
                  <a:cs typeface="+mn-ea"/>
                  <a:sym typeface="Lucida Handwriting" panose="03010101010101010101" pitchFamily="66" charset="0"/>
                </a:rPr>
                <a:t>60%</a:t>
              </a:r>
            </a:p>
          </p:txBody>
        </p:sp>
        <p:sp>
          <p:nvSpPr>
            <p:cNvPr id="35" name="iS1ide-TextBox 144"/>
            <p:cNvSpPr txBox="1"/>
            <p:nvPr/>
          </p:nvSpPr>
          <p:spPr>
            <a:xfrm>
              <a:off x="8975965" y="2591418"/>
              <a:ext cx="649834" cy="528832"/>
            </a:xfrm>
            <a:prstGeom prst="rect">
              <a:avLst/>
            </a:prstGeom>
            <a:noFill/>
            <a:ln>
              <a:noFill/>
            </a:ln>
          </p:spPr>
          <p:txBody>
            <a:bodyPr wrap="none" anchor="ctr" anchorCtr="1">
              <a:normAutofit/>
            </a:bodyPr>
            <a:lstStyle/>
            <a:p>
              <a:pPr algn="ctr"/>
              <a:r>
                <a:rPr lang="en-US" sz="1200" b="1">
                  <a:solidFill>
                    <a:schemeClr val="bg1"/>
                  </a:solidFill>
                  <a:latin typeface="Lucida Handwriting" panose="03010101010101010101" pitchFamily="66" charset="0"/>
                  <a:ea typeface="Auraka方黑檀" panose="02020700000000000000" pitchFamily="18" charset="-128"/>
                  <a:cs typeface="+mn-ea"/>
                  <a:sym typeface="Lucida Handwriting" panose="03010101010101010101" pitchFamily="66" charset="0"/>
                </a:rPr>
                <a:t>70%</a:t>
              </a:r>
            </a:p>
          </p:txBody>
        </p:sp>
        <p:sp>
          <p:nvSpPr>
            <p:cNvPr id="36" name="iS1ide-TextBox 145"/>
            <p:cNvSpPr txBox="1"/>
            <p:nvPr/>
          </p:nvSpPr>
          <p:spPr>
            <a:xfrm>
              <a:off x="10702765" y="2847718"/>
              <a:ext cx="649834" cy="528832"/>
            </a:xfrm>
            <a:prstGeom prst="rect">
              <a:avLst/>
            </a:prstGeom>
            <a:noFill/>
            <a:ln>
              <a:noFill/>
            </a:ln>
          </p:spPr>
          <p:txBody>
            <a:bodyPr wrap="none" anchor="ctr" anchorCtr="1">
              <a:normAutofit/>
            </a:bodyPr>
            <a:lstStyle/>
            <a:p>
              <a:pPr algn="ctr"/>
              <a:r>
                <a:rPr lang="en-US" sz="1200" b="1">
                  <a:solidFill>
                    <a:schemeClr val="bg1"/>
                  </a:solidFill>
                  <a:latin typeface="Lucida Handwriting" panose="03010101010101010101" pitchFamily="66" charset="0"/>
                  <a:ea typeface="Auraka方黑檀" panose="02020700000000000000" pitchFamily="18" charset="-128"/>
                  <a:cs typeface="+mn-ea"/>
                  <a:sym typeface="Lucida Handwriting" panose="03010101010101010101" pitchFamily="66" charset="0"/>
                </a:rPr>
                <a:t>50%</a:t>
              </a:r>
            </a:p>
          </p:txBody>
        </p:sp>
      </p:grpSp>
      <p:sp>
        <p:nvSpPr>
          <p:cNvPr id="117" name="矩形 116">
            <a:extLst>
              <a:ext uri="{FF2B5EF4-FFF2-40B4-BE49-F238E27FC236}">
                <a16:creationId xmlns:a16="http://schemas.microsoft.com/office/drawing/2014/main" id="{3F4A67BC-190C-43E8-A2FA-95AD711A2BDC}"/>
              </a:ext>
            </a:extLst>
          </p:cNvPr>
          <p:cNvSpPr/>
          <p:nvPr/>
        </p:nvSpPr>
        <p:spPr>
          <a:xfrm>
            <a:off x="1159103" y="5310670"/>
            <a:ext cx="1934520" cy="812522"/>
          </a:xfrm>
          <a:prstGeom prst="rect">
            <a:avLst/>
          </a:prstGeom>
        </p:spPr>
        <p:txBody>
          <a:bodyPr wrap="square" lIns="91433" tIns="45716" rIns="91433" bIns="45716">
            <a:spAutoFit/>
          </a:bodyPr>
          <a:lstStyle/>
          <a:p>
            <a:pPr>
              <a:lnSpc>
                <a:spcPct val="130000"/>
              </a:lnSpc>
            </a:pPr>
            <a:r>
              <a:rPr lang="zh-CN" altLang="en-US" sz="1200" dirty="0">
                <a:solidFill>
                  <a:schemeClr val="bg2">
                    <a:lumMod val="10000"/>
                  </a:schemeClr>
                </a:solidFill>
                <a:latin typeface="微软雅黑" panose="020B0503020204020204" pitchFamily="34" charset="-122"/>
                <a:ea typeface="微软雅黑" panose="020B0503020204020204" pitchFamily="34" charset="-122"/>
              </a:rPr>
              <a:t>输入替换内容目录标题文字输入替换内容目录标题文字</a:t>
            </a:r>
            <a:endParaRPr lang="zh-CN" altLang="en-US" sz="1200" dirty="0">
              <a:solidFill>
                <a:srgbClr val="404040"/>
              </a:solidFill>
              <a:latin typeface="微软雅黑" panose="020B0503020204020204" pitchFamily="34" charset="-122"/>
              <a:ea typeface="微软雅黑" panose="020B0503020204020204" pitchFamily="34" charset="-122"/>
            </a:endParaRPr>
          </a:p>
        </p:txBody>
      </p:sp>
      <p:sp>
        <p:nvSpPr>
          <p:cNvPr id="118" name="矩形 117">
            <a:extLst>
              <a:ext uri="{FF2B5EF4-FFF2-40B4-BE49-F238E27FC236}">
                <a16:creationId xmlns:a16="http://schemas.microsoft.com/office/drawing/2014/main" id="{CCF6C4D9-4254-49F4-BCED-A3FFB190DE73}"/>
              </a:ext>
            </a:extLst>
          </p:cNvPr>
          <p:cNvSpPr/>
          <p:nvPr/>
        </p:nvSpPr>
        <p:spPr>
          <a:xfrm>
            <a:off x="1159103" y="4969392"/>
            <a:ext cx="1934520" cy="379648"/>
          </a:xfrm>
          <a:prstGeom prst="rect">
            <a:avLst/>
          </a:prstGeom>
        </p:spPr>
        <p:txBody>
          <a:bodyPr wrap="square" lIns="91433" tIns="45716" rIns="91433" bIns="45716">
            <a:spAutoFit/>
          </a:bodyPr>
          <a:lstStyle/>
          <a:p>
            <a:pPr algn="just"/>
            <a:r>
              <a:rPr lang="zh-CN" altLang="en-US" b="1" dirty="0">
                <a:solidFill>
                  <a:schemeClr val="tx1">
                    <a:lumMod val="75000"/>
                  </a:schemeClr>
                </a:solidFill>
                <a:latin typeface="微软雅黑" panose="020B0503020204020204" pitchFamily="34" charset="-122"/>
                <a:ea typeface="微软雅黑" panose="020B0503020204020204" pitchFamily="34" charset="-122"/>
              </a:rPr>
              <a:t>小标题</a:t>
            </a:r>
          </a:p>
        </p:txBody>
      </p:sp>
      <p:sp>
        <p:nvSpPr>
          <p:cNvPr id="119" name="矩形 118">
            <a:extLst>
              <a:ext uri="{FF2B5EF4-FFF2-40B4-BE49-F238E27FC236}">
                <a16:creationId xmlns:a16="http://schemas.microsoft.com/office/drawing/2014/main" id="{CAECE152-5AA9-42E8-BF97-F356E77DAA4E}"/>
              </a:ext>
            </a:extLst>
          </p:cNvPr>
          <p:cNvSpPr/>
          <p:nvPr/>
        </p:nvSpPr>
        <p:spPr>
          <a:xfrm>
            <a:off x="3655285" y="2109022"/>
            <a:ext cx="1934520" cy="812522"/>
          </a:xfrm>
          <a:prstGeom prst="rect">
            <a:avLst/>
          </a:prstGeom>
        </p:spPr>
        <p:txBody>
          <a:bodyPr wrap="square" lIns="91433" tIns="45716" rIns="91433" bIns="45716">
            <a:spAutoFit/>
          </a:bodyPr>
          <a:lstStyle/>
          <a:p>
            <a:pPr>
              <a:lnSpc>
                <a:spcPct val="130000"/>
              </a:lnSpc>
            </a:pPr>
            <a:r>
              <a:rPr lang="zh-CN" altLang="en-US" sz="1200" dirty="0">
                <a:solidFill>
                  <a:schemeClr val="bg2">
                    <a:lumMod val="10000"/>
                  </a:schemeClr>
                </a:solidFill>
                <a:latin typeface="微软雅黑" panose="020B0503020204020204" pitchFamily="34" charset="-122"/>
                <a:ea typeface="微软雅黑" panose="020B0503020204020204" pitchFamily="34" charset="-122"/>
              </a:rPr>
              <a:t>输入替换内容目录标题文字输入替换内容目录标题文字</a:t>
            </a:r>
            <a:endParaRPr lang="zh-CN" altLang="en-US" sz="1200" dirty="0">
              <a:solidFill>
                <a:srgbClr val="404040"/>
              </a:solidFill>
              <a:latin typeface="微软雅黑" panose="020B0503020204020204" pitchFamily="34" charset="-122"/>
              <a:ea typeface="微软雅黑" panose="020B0503020204020204" pitchFamily="34" charset="-122"/>
            </a:endParaRPr>
          </a:p>
        </p:txBody>
      </p:sp>
      <p:sp>
        <p:nvSpPr>
          <p:cNvPr id="120" name="矩形 119">
            <a:extLst>
              <a:ext uri="{FF2B5EF4-FFF2-40B4-BE49-F238E27FC236}">
                <a16:creationId xmlns:a16="http://schemas.microsoft.com/office/drawing/2014/main" id="{6D802F2D-ADB5-4EBE-8698-F46C72D03428}"/>
              </a:ext>
            </a:extLst>
          </p:cNvPr>
          <p:cNvSpPr/>
          <p:nvPr/>
        </p:nvSpPr>
        <p:spPr>
          <a:xfrm>
            <a:off x="3655285" y="1767744"/>
            <a:ext cx="1934520" cy="379648"/>
          </a:xfrm>
          <a:prstGeom prst="rect">
            <a:avLst/>
          </a:prstGeom>
        </p:spPr>
        <p:txBody>
          <a:bodyPr wrap="square" lIns="91433" tIns="45716" rIns="91433" bIns="45716">
            <a:spAutoFit/>
          </a:bodyPr>
          <a:lstStyle/>
          <a:p>
            <a:pPr algn="just"/>
            <a:r>
              <a:rPr lang="zh-CN" altLang="en-US" b="1" dirty="0">
                <a:solidFill>
                  <a:schemeClr val="tx1">
                    <a:lumMod val="75000"/>
                  </a:schemeClr>
                </a:solidFill>
                <a:latin typeface="微软雅黑" panose="020B0503020204020204" pitchFamily="34" charset="-122"/>
                <a:ea typeface="微软雅黑" panose="020B0503020204020204" pitchFamily="34" charset="-122"/>
              </a:rPr>
              <a:t>小标题</a:t>
            </a:r>
          </a:p>
        </p:txBody>
      </p:sp>
      <p:sp>
        <p:nvSpPr>
          <p:cNvPr id="121" name="矩形 120">
            <a:extLst>
              <a:ext uri="{FF2B5EF4-FFF2-40B4-BE49-F238E27FC236}">
                <a16:creationId xmlns:a16="http://schemas.microsoft.com/office/drawing/2014/main" id="{DEB5F052-5CB8-46FF-A78D-B273D663900C}"/>
              </a:ext>
            </a:extLst>
          </p:cNvPr>
          <p:cNvSpPr/>
          <p:nvPr/>
        </p:nvSpPr>
        <p:spPr>
          <a:xfrm>
            <a:off x="3756605" y="5310670"/>
            <a:ext cx="1934520" cy="812522"/>
          </a:xfrm>
          <a:prstGeom prst="rect">
            <a:avLst/>
          </a:prstGeom>
        </p:spPr>
        <p:txBody>
          <a:bodyPr wrap="square" lIns="91433" tIns="45716" rIns="91433" bIns="45716">
            <a:spAutoFit/>
          </a:bodyPr>
          <a:lstStyle/>
          <a:p>
            <a:pPr>
              <a:lnSpc>
                <a:spcPct val="130000"/>
              </a:lnSpc>
            </a:pPr>
            <a:r>
              <a:rPr lang="zh-CN" altLang="en-US" sz="1200" dirty="0">
                <a:solidFill>
                  <a:schemeClr val="bg2">
                    <a:lumMod val="10000"/>
                  </a:schemeClr>
                </a:solidFill>
                <a:latin typeface="微软雅黑" panose="020B0503020204020204" pitchFamily="34" charset="-122"/>
                <a:ea typeface="微软雅黑" panose="020B0503020204020204" pitchFamily="34" charset="-122"/>
              </a:rPr>
              <a:t>输入替换内容目录标题文字输入替换内容目录标题文字</a:t>
            </a:r>
            <a:endParaRPr lang="zh-CN" altLang="en-US" sz="1200" dirty="0">
              <a:solidFill>
                <a:srgbClr val="404040"/>
              </a:solidFill>
              <a:latin typeface="微软雅黑" panose="020B0503020204020204" pitchFamily="34" charset="-122"/>
              <a:ea typeface="微软雅黑" panose="020B0503020204020204" pitchFamily="34" charset="-122"/>
            </a:endParaRPr>
          </a:p>
        </p:txBody>
      </p:sp>
      <p:sp>
        <p:nvSpPr>
          <p:cNvPr id="122" name="矩形 121">
            <a:extLst>
              <a:ext uri="{FF2B5EF4-FFF2-40B4-BE49-F238E27FC236}">
                <a16:creationId xmlns:a16="http://schemas.microsoft.com/office/drawing/2014/main" id="{36E872BA-E3C4-4A57-B8F4-C93C851AE53E}"/>
              </a:ext>
            </a:extLst>
          </p:cNvPr>
          <p:cNvSpPr/>
          <p:nvPr/>
        </p:nvSpPr>
        <p:spPr>
          <a:xfrm>
            <a:off x="3756605" y="4969392"/>
            <a:ext cx="1934520" cy="379648"/>
          </a:xfrm>
          <a:prstGeom prst="rect">
            <a:avLst/>
          </a:prstGeom>
        </p:spPr>
        <p:txBody>
          <a:bodyPr wrap="square" lIns="91433" tIns="45716" rIns="91433" bIns="45716">
            <a:spAutoFit/>
          </a:bodyPr>
          <a:lstStyle/>
          <a:p>
            <a:pPr algn="just"/>
            <a:r>
              <a:rPr lang="zh-CN" altLang="en-US" b="1" dirty="0">
                <a:solidFill>
                  <a:schemeClr val="tx1">
                    <a:lumMod val="75000"/>
                  </a:schemeClr>
                </a:solidFill>
                <a:latin typeface="微软雅黑" panose="020B0503020204020204" pitchFamily="34" charset="-122"/>
                <a:ea typeface="微软雅黑" panose="020B0503020204020204" pitchFamily="34" charset="-122"/>
              </a:rPr>
              <a:t>小标题</a:t>
            </a:r>
          </a:p>
        </p:txBody>
      </p:sp>
      <p:sp>
        <p:nvSpPr>
          <p:cNvPr id="123" name="矩形 122">
            <a:extLst>
              <a:ext uri="{FF2B5EF4-FFF2-40B4-BE49-F238E27FC236}">
                <a16:creationId xmlns:a16="http://schemas.microsoft.com/office/drawing/2014/main" id="{53E5B46A-9EEB-4A10-8544-672D1BB83AB3}"/>
              </a:ext>
            </a:extLst>
          </p:cNvPr>
          <p:cNvSpPr/>
          <p:nvPr/>
        </p:nvSpPr>
        <p:spPr>
          <a:xfrm>
            <a:off x="5998730" y="2099824"/>
            <a:ext cx="1934520" cy="812522"/>
          </a:xfrm>
          <a:prstGeom prst="rect">
            <a:avLst/>
          </a:prstGeom>
        </p:spPr>
        <p:txBody>
          <a:bodyPr wrap="square" lIns="91433" tIns="45716" rIns="91433" bIns="45716">
            <a:spAutoFit/>
          </a:bodyPr>
          <a:lstStyle/>
          <a:p>
            <a:pPr>
              <a:lnSpc>
                <a:spcPct val="130000"/>
              </a:lnSpc>
            </a:pPr>
            <a:r>
              <a:rPr lang="zh-CN" altLang="en-US" sz="1200" dirty="0">
                <a:solidFill>
                  <a:schemeClr val="bg2">
                    <a:lumMod val="10000"/>
                  </a:schemeClr>
                </a:solidFill>
                <a:latin typeface="微软雅黑" panose="020B0503020204020204" pitchFamily="34" charset="-122"/>
                <a:ea typeface="微软雅黑" panose="020B0503020204020204" pitchFamily="34" charset="-122"/>
              </a:rPr>
              <a:t>输入替换内容目录标题文字输入替换内容目录标题文字</a:t>
            </a:r>
            <a:endParaRPr lang="zh-CN" altLang="en-US" sz="1200" dirty="0">
              <a:solidFill>
                <a:srgbClr val="404040"/>
              </a:solidFill>
              <a:latin typeface="微软雅黑" panose="020B0503020204020204" pitchFamily="34" charset="-122"/>
              <a:ea typeface="微软雅黑" panose="020B0503020204020204" pitchFamily="34" charset="-122"/>
            </a:endParaRPr>
          </a:p>
        </p:txBody>
      </p:sp>
      <p:sp>
        <p:nvSpPr>
          <p:cNvPr id="124" name="矩形 123">
            <a:extLst>
              <a:ext uri="{FF2B5EF4-FFF2-40B4-BE49-F238E27FC236}">
                <a16:creationId xmlns:a16="http://schemas.microsoft.com/office/drawing/2014/main" id="{18EC8E85-7BDC-4420-8EFF-988B2C445908}"/>
              </a:ext>
            </a:extLst>
          </p:cNvPr>
          <p:cNvSpPr/>
          <p:nvPr/>
        </p:nvSpPr>
        <p:spPr>
          <a:xfrm>
            <a:off x="5998730" y="1758546"/>
            <a:ext cx="1934520" cy="379648"/>
          </a:xfrm>
          <a:prstGeom prst="rect">
            <a:avLst/>
          </a:prstGeom>
        </p:spPr>
        <p:txBody>
          <a:bodyPr wrap="square" lIns="91433" tIns="45716" rIns="91433" bIns="45716">
            <a:spAutoFit/>
          </a:bodyPr>
          <a:lstStyle/>
          <a:p>
            <a:pPr algn="just"/>
            <a:r>
              <a:rPr lang="zh-CN" altLang="en-US" b="1" dirty="0">
                <a:solidFill>
                  <a:schemeClr val="tx1">
                    <a:lumMod val="75000"/>
                  </a:schemeClr>
                </a:solidFill>
                <a:latin typeface="微软雅黑" panose="020B0503020204020204" pitchFamily="34" charset="-122"/>
                <a:ea typeface="微软雅黑" panose="020B0503020204020204" pitchFamily="34" charset="-122"/>
              </a:rPr>
              <a:t>小标题</a:t>
            </a:r>
          </a:p>
        </p:txBody>
      </p:sp>
      <p:sp>
        <p:nvSpPr>
          <p:cNvPr id="125" name="矩形 124">
            <a:extLst>
              <a:ext uri="{FF2B5EF4-FFF2-40B4-BE49-F238E27FC236}">
                <a16:creationId xmlns:a16="http://schemas.microsoft.com/office/drawing/2014/main" id="{87ABBC98-07F4-48D9-891D-3D6EE36DBED3}"/>
              </a:ext>
            </a:extLst>
          </p:cNvPr>
          <p:cNvSpPr/>
          <p:nvPr/>
        </p:nvSpPr>
        <p:spPr>
          <a:xfrm>
            <a:off x="6500877" y="5302860"/>
            <a:ext cx="1934520" cy="812522"/>
          </a:xfrm>
          <a:prstGeom prst="rect">
            <a:avLst/>
          </a:prstGeom>
        </p:spPr>
        <p:txBody>
          <a:bodyPr wrap="square" lIns="91433" tIns="45716" rIns="91433" bIns="45716">
            <a:spAutoFit/>
          </a:bodyPr>
          <a:lstStyle/>
          <a:p>
            <a:pPr>
              <a:lnSpc>
                <a:spcPct val="130000"/>
              </a:lnSpc>
            </a:pPr>
            <a:r>
              <a:rPr lang="zh-CN" altLang="en-US" sz="1200" dirty="0">
                <a:solidFill>
                  <a:schemeClr val="bg2">
                    <a:lumMod val="10000"/>
                  </a:schemeClr>
                </a:solidFill>
                <a:latin typeface="微软雅黑" panose="020B0503020204020204" pitchFamily="34" charset="-122"/>
                <a:ea typeface="微软雅黑" panose="020B0503020204020204" pitchFamily="34" charset="-122"/>
              </a:rPr>
              <a:t>输入替换内容目录标题文字输入替换内容目录标题文字</a:t>
            </a:r>
            <a:endParaRPr lang="zh-CN" altLang="en-US" sz="1200" dirty="0">
              <a:solidFill>
                <a:srgbClr val="404040"/>
              </a:solidFill>
              <a:latin typeface="微软雅黑" panose="020B0503020204020204" pitchFamily="34" charset="-122"/>
              <a:ea typeface="微软雅黑" panose="020B0503020204020204" pitchFamily="34" charset="-122"/>
            </a:endParaRPr>
          </a:p>
        </p:txBody>
      </p:sp>
      <p:sp>
        <p:nvSpPr>
          <p:cNvPr id="126" name="矩形 125">
            <a:extLst>
              <a:ext uri="{FF2B5EF4-FFF2-40B4-BE49-F238E27FC236}">
                <a16:creationId xmlns:a16="http://schemas.microsoft.com/office/drawing/2014/main" id="{F4A47960-F79B-4335-B2CC-D23A659327A3}"/>
              </a:ext>
            </a:extLst>
          </p:cNvPr>
          <p:cNvSpPr/>
          <p:nvPr/>
        </p:nvSpPr>
        <p:spPr>
          <a:xfrm>
            <a:off x="6500877" y="4961582"/>
            <a:ext cx="1934520" cy="379648"/>
          </a:xfrm>
          <a:prstGeom prst="rect">
            <a:avLst/>
          </a:prstGeom>
        </p:spPr>
        <p:txBody>
          <a:bodyPr wrap="square" lIns="91433" tIns="45716" rIns="91433" bIns="45716">
            <a:spAutoFit/>
          </a:bodyPr>
          <a:lstStyle/>
          <a:p>
            <a:pPr algn="just"/>
            <a:r>
              <a:rPr lang="zh-CN" altLang="en-US" b="1" dirty="0">
                <a:solidFill>
                  <a:schemeClr val="tx1">
                    <a:lumMod val="75000"/>
                  </a:schemeClr>
                </a:solidFill>
                <a:latin typeface="微软雅黑" panose="020B0503020204020204" pitchFamily="34" charset="-122"/>
                <a:ea typeface="微软雅黑" panose="020B0503020204020204" pitchFamily="34" charset="-122"/>
              </a:rPr>
              <a:t>小标题</a:t>
            </a:r>
          </a:p>
        </p:txBody>
      </p:sp>
      <p:sp>
        <p:nvSpPr>
          <p:cNvPr id="127" name="矩形 126">
            <a:extLst>
              <a:ext uri="{FF2B5EF4-FFF2-40B4-BE49-F238E27FC236}">
                <a16:creationId xmlns:a16="http://schemas.microsoft.com/office/drawing/2014/main" id="{E946F218-4B21-4146-B548-9B3859E3BB87}"/>
              </a:ext>
            </a:extLst>
          </p:cNvPr>
          <p:cNvSpPr/>
          <p:nvPr/>
        </p:nvSpPr>
        <p:spPr>
          <a:xfrm>
            <a:off x="8831525" y="2104597"/>
            <a:ext cx="1934520" cy="812522"/>
          </a:xfrm>
          <a:prstGeom prst="rect">
            <a:avLst/>
          </a:prstGeom>
        </p:spPr>
        <p:txBody>
          <a:bodyPr wrap="square" lIns="91433" tIns="45716" rIns="91433" bIns="45716">
            <a:spAutoFit/>
          </a:bodyPr>
          <a:lstStyle/>
          <a:p>
            <a:pPr>
              <a:lnSpc>
                <a:spcPct val="130000"/>
              </a:lnSpc>
            </a:pPr>
            <a:r>
              <a:rPr lang="zh-CN" altLang="en-US" sz="1200" dirty="0">
                <a:solidFill>
                  <a:schemeClr val="bg2">
                    <a:lumMod val="10000"/>
                  </a:schemeClr>
                </a:solidFill>
                <a:latin typeface="微软雅黑" panose="020B0503020204020204" pitchFamily="34" charset="-122"/>
                <a:ea typeface="微软雅黑" panose="020B0503020204020204" pitchFamily="34" charset="-122"/>
              </a:rPr>
              <a:t>输入替换内容目录标题文字输入替换内容目录标题文字</a:t>
            </a:r>
            <a:endParaRPr lang="zh-CN" altLang="en-US" sz="1200" dirty="0">
              <a:solidFill>
                <a:srgbClr val="404040"/>
              </a:solidFill>
              <a:latin typeface="微软雅黑" panose="020B0503020204020204" pitchFamily="34" charset="-122"/>
              <a:ea typeface="微软雅黑" panose="020B0503020204020204" pitchFamily="34" charset="-122"/>
            </a:endParaRPr>
          </a:p>
        </p:txBody>
      </p:sp>
      <p:sp>
        <p:nvSpPr>
          <p:cNvPr id="128" name="矩形 127">
            <a:extLst>
              <a:ext uri="{FF2B5EF4-FFF2-40B4-BE49-F238E27FC236}">
                <a16:creationId xmlns:a16="http://schemas.microsoft.com/office/drawing/2014/main" id="{CB023F59-9D3E-4BEE-A2D0-699895441D82}"/>
              </a:ext>
            </a:extLst>
          </p:cNvPr>
          <p:cNvSpPr/>
          <p:nvPr/>
        </p:nvSpPr>
        <p:spPr>
          <a:xfrm>
            <a:off x="8831525" y="1763319"/>
            <a:ext cx="1934520" cy="379648"/>
          </a:xfrm>
          <a:prstGeom prst="rect">
            <a:avLst/>
          </a:prstGeom>
        </p:spPr>
        <p:txBody>
          <a:bodyPr wrap="square" lIns="91433" tIns="45716" rIns="91433" bIns="45716">
            <a:spAutoFit/>
          </a:bodyPr>
          <a:lstStyle/>
          <a:p>
            <a:pPr algn="just"/>
            <a:r>
              <a:rPr lang="zh-CN" altLang="en-US" b="1" dirty="0">
                <a:solidFill>
                  <a:schemeClr val="tx1">
                    <a:lumMod val="75000"/>
                  </a:schemeClr>
                </a:solidFill>
                <a:latin typeface="微软雅黑" panose="020B0503020204020204" pitchFamily="34" charset="-122"/>
                <a:ea typeface="微软雅黑" panose="020B0503020204020204" pitchFamily="34" charset="-122"/>
              </a:rPr>
              <a:t>小标题</a:t>
            </a:r>
          </a:p>
        </p:txBody>
      </p:sp>
    </p:spTree>
    <p:extLst>
      <p:ext uri="{BB962C8B-B14F-4D97-AF65-F5344CB8AC3E}">
        <p14:creationId xmlns:p14="http://schemas.microsoft.com/office/powerpoint/2010/main" val="3843865571"/>
      </p:ext>
    </p:extLst>
  </p:cSld>
  <p:clrMapOvr>
    <a:masterClrMapping/>
  </p:clrMapOvr>
  <mc:AlternateContent xmlns:mc="http://schemas.openxmlformats.org/markup-compatibility/2006" xmlns:p14="http://schemas.microsoft.com/office/powerpoint/2010/main">
    <mc:Choice Requires="p14">
      <p:transition spd="slow" p14:dur="1250" advClick="0" advTm="2000">
        <p:pull/>
      </p:transition>
    </mc:Choice>
    <mc:Fallback xmlns="">
      <p:transition spd="slow" advClick="0" advTm="2000">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118"/>
                                        </p:tgtEl>
                                        <p:attrNameLst>
                                          <p:attrName>style.visibility</p:attrName>
                                        </p:attrNameLst>
                                      </p:cBhvr>
                                      <p:to>
                                        <p:strVal val="visible"/>
                                      </p:to>
                                    </p:set>
                                    <p:anim calcmode="lin" valueType="num">
                                      <p:cBhvr>
                                        <p:cTn id="13" dur="250" fill="hold"/>
                                        <p:tgtEl>
                                          <p:spTgt spid="118"/>
                                        </p:tgtEl>
                                        <p:attrNameLst>
                                          <p:attrName>ppt_w</p:attrName>
                                        </p:attrNameLst>
                                      </p:cBhvr>
                                      <p:tavLst>
                                        <p:tav tm="0">
                                          <p:val>
                                            <p:fltVal val="0"/>
                                          </p:val>
                                        </p:tav>
                                        <p:tav tm="100000">
                                          <p:val>
                                            <p:strVal val="#ppt_w"/>
                                          </p:val>
                                        </p:tav>
                                      </p:tavLst>
                                    </p:anim>
                                    <p:anim calcmode="lin" valueType="num">
                                      <p:cBhvr>
                                        <p:cTn id="14" dur="250" fill="hold"/>
                                        <p:tgtEl>
                                          <p:spTgt spid="118"/>
                                        </p:tgtEl>
                                        <p:attrNameLst>
                                          <p:attrName>ppt_h</p:attrName>
                                        </p:attrNameLst>
                                      </p:cBhvr>
                                      <p:tavLst>
                                        <p:tav tm="0">
                                          <p:val>
                                            <p:fltVal val="0"/>
                                          </p:val>
                                        </p:tav>
                                        <p:tav tm="100000">
                                          <p:val>
                                            <p:strVal val="#ppt_h"/>
                                          </p:val>
                                        </p:tav>
                                      </p:tavLst>
                                    </p:anim>
                                    <p:animEffect transition="in" filter="fade">
                                      <p:cBhvr>
                                        <p:cTn id="15" dur="250"/>
                                        <p:tgtEl>
                                          <p:spTgt spid="118"/>
                                        </p:tgtEl>
                                      </p:cBhvr>
                                    </p:animEffect>
                                  </p:childTnLst>
                                </p:cTn>
                              </p:par>
                            </p:childTnLst>
                          </p:cTn>
                        </p:par>
                        <p:par>
                          <p:cTn id="16" fill="hold">
                            <p:stCondLst>
                              <p:cond delay="1250"/>
                            </p:stCondLst>
                            <p:childTnLst>
                              <p:par>
                                <p:cTn id="17" presetID="53" presetClass="entr" presetSubtype="16" fill="hold" grpId="0" nodeType="afterEffect">
                                  <p:stCondLst>
                                    <p:cond delay="0"/>
                                  </p:stCondLst>
                                  <p:iterate type="lt">
                                    <p:tmPct val="4054"/>
                                  </p:iterate>
                                  <p:childTnLst>
                                    <p:set>
                                      <p:cBhvr>
                                        <p:cTn id="18" dur="1" fill="hold">
                                          <p:stCondLst>
                                            <p:cond delay="0"/>
                                          </p:stCondLst>
                                        </p:cTn>
                                        <p:tgtEl>
                                          <p:spTgt spid="117"/>
                                        </p:tgtEl>
                                        <p:attrNameLst>
                                          <p:attrName>style.visibility</p:attrName>
                                        </p:attrNameLst>
                                      </p:cBhvr>
                                      <p:to>
                                        <p:strVal val="visible"/>
                                      </p:to>
                                    </p:set>
                                    <p:anim calcmode="lin" valueType="num">
                                      <p:cBhvr>
                                        <p:cTn id="19" dur="250" fill="hold"/>
                                        <p:tgtEl>
                                          <p:spTgt spid="117"/>
                                        </p:tgtEl>
                                        <p:attrNameLst>
                                          <p:attrName>ppt_w</p:attrName>
                                        </p:attrNameLst>
                                      </p:cBhvr>
                                      <p:tavLst>
                                        <p:tav tm="0">
                                          <p:val>
                                            <p:fltVal val="0"/>
                                          </p:val>
                                        </p:tav>
                                        <p:tav tm="100000">
                                          <p:val>
                                            <p:strVal val="#ppt_w"/>
                                          </p:val>
                                        </p:tav>
                                      </p:tavLst>
                                    </p:anim>
                                    <p:anim calcmode="lin" valueType="num">
                                      <p:cBhvr>
                                        <p:cTn id="20" dur="250" fill="hold"/>
                                        <p:tgtEl>
                                          <p:spTgt spid="117"/>
                                        </p:tgtEl>
                                        <p:attrNameLst>
                                          <p:attrName>ppt_h</p:attrName>
                                        </p:attrNameLst>
                                      </p:cBhvr>
                                      <p:tavLst>
                                        <p:tav tm="0">
                                          <p:val>
                                            <p:fltVal val="0"/>
                                          </p:val>
                                        </p:tav>
                                        <p:tav tm="100000">
                                          <p:val>
                                            <p:strVal val="#ppt_h"/>
                                          </p:val>
                                        </p:tav>
                                      </p:tavLst>
                                    </p:anim>
                                    <p:animEffect transition="in" filter="fade">
                                      <p:cBhvr>
                                        <p:cTn id="21" dur="250"/>
                                        <p:tgtEl>
                                          <p:spTgt spid="117"/>
                                        </p:tgtEl>
                                      </p:cBhvr>
                                    </p:animEffect>
                                  </p:childTnLst>
                                </p:cTn>
                              </p:par>
                            </p:childTnLst>
                          </p:cTn>
                        </p:par>
                        <p:par>
                          <p:cTn id="22" fill="hold">
                            <p:stCondLst>
                              <p:cond delay="1733"/>
                            </p:stCondLst>
                            <p:childTnLst>
                              <p:par>
                                <p:cTn id="23" presetID="53" presetClass="entr" presetSubtype="16" fill="hold" grpId="0" nodeType="afterEffect">
                                  <p:stCondLst>
                                    <p:cond delay="0"/>
                                  </p:stCondLst>
                                  <p:childTnLst>
                                    <p:set>
                                      <p:cBhvr>
                                        <p:cTn id="24" dur="1" fill="hold">
                                          <p:stCondLst>
                                            <p:cond delay="0"/>
                                          </p:stCondLst>
                                        </p:cTn>
                                        <p:tgtEl>
                                          <p:spTgt spid="120"/>
                                        </p:tgtEl>
                                        <p:attrNameLst>
                                          <p:attrName>style.visibility</p:attrName>
                                        </p:attrNameLst>
                                      </p:cBhvr>
                                      <p:to>
                                        <p:strVal val="visible"/>
                                      </p:to>
                                    </p:set>
                                    <p:anim calcmode="lin" valueType="num">
                                      <p:cBhvr>
                                        <p:cTn id="25" dur="250" fill="hold"/>
                                        <p:tgtEl>
                                          <p:spTgt spid="120"/>
                                        </p:tgtEl>
                                        <p:attrNameLst>
                                          <p:attrName>ppt_w</p:attrName>
                                        </p:attrNameLst>
                                      </p:cBhvr>
                                      <p:tavLst>
                                        <p:tav tm="0">
                                          <p:val>
                                            <p:fltVal val="0"/>
                                          </p:val>
                                        </p:tav>
                                        <p:tav tm="100000">
                                          <p:val>
                                            <p:strVal val="#ppt_w"/>
                                          </p:val>
                                        </p:tav>
                                      </p:tavLst>
                                    </p:anim>
                                    <p:anim calcmode="lin" valueType="num">
                                      <p:cBhvr>
                                        <p:cTn id="26" dur="250" fill="hold"/>
                                        <p:tgtEl>
                                          <p:spTgt spid="120"/>
                                        </p:tgtEl>
                                        <p:attrNameLst>
                                          <p:attrName>ppt_h</p:attrName>
                                        </p:attrNameLst>
                                      </p:cBhvr>
                                      <p:tavLst>
                                        <p:tav tm="0">
                                          <p:val>
                                            <p:fltVal val="0"/>
                                          </p:val>
                                        </p:tav>
                                        <p:tav tm="100000">
                                          <p:val>
                                            <p:strVal val="#ppt_h"/>
                                          </p:val>
                                        </p:tav>
                                      </p:tavLst>
                                    </p:anim>
                                    <p:animEffect transition="in" filter="fade">
                                      <p:cBhvr>
                                        <p:cTn id="27" dur="250"/>
                                        <p:tgtEl>
                                          <p:spTgt spid="120"/>
                                        </p:tgtEl>
                                      </p:cBhvr>
                                    </p:animEffect>
                                  </p:childTnLst>
                                </p:cTn>
                              </p:par>
                            </p:childTnLst>
                          </p:cTn>
                        </p:par>
                        <p:par>
                          <p:cTn id="28" fill="hold">
                            <p:stCondLst>
                              <p:cond delay="1983"/>
                            </p:stCondLst>
                            <p:childTnLst>
                              <p:par>
                                <p:cTn id="29" presetID="53" presetClass="entr" presetSubtype="16" fill="hold" grpId="0" nodeType="afterEffect">
                                  <p:stCondLst>
                                    <p:cond delay="0"/>
                                  </p:stCondLst>
                                  <p:iterate type="lt">
                                    <p:tmPct val="4054"/>
                                  </p:iterate>
                                  <p:childTnLst>
                                    <p:set>
                                      <p:cBhvr>
                                        <p:cTn id="30" dur="1" fill="hold">
                                          <p:stCondLst>
                                            <p:cond delay="0"/>
                                          </p:stCondLst>
                                        </p:cTn>
                                        <p:tgtEl>
                                          <p:spTgt spid="119"/>
                                        </p:tgtEl>
                                        <p:attrNameLst>
                                          <p:attrName>style.visibility</p:attrName>
                                        </p:attrNameLst>
                                      </p:cBhvr>
                                      <p:to>
                                        <p:strVal val="visible"/>
                                      </p:to>
                                    </p:set>
                                    <p:anim calcmode="lin" valueType="num">
                                      <p:cBhvr>
                                        <p:cTn id="31" dur="250" fill="hold"/>
                                        <p:tgtEl>
                                          <p:spTgt spid="119"/>
                                        </p:tgtEl>
                                        <p:attrNameLst>
                                          <p:attrName>ppt_w</p:attrName>
                                        </p:attrNameLst>
                                      </p:cBhvr>
                                      <p:tavLst>
                                        <p:tav tm="0">
                                          <p:val>
                                            <p:fltVal val="0"/>
                                          </p:val>
                                        </p:tav>
                                        <p:tav tm="100000">
                                          <p:val>
                                            <p:strVal val="#ppt_w"/>
                                          </p:val>
                                        </p:tav>
                                      </p:tavLst>
                                    </p:anim>
                                    <p:anim calcmode="lin" valueType="num">
                                      <p:cBhvr>
                                        <p:cTn id="32" dur="250" fill="hold"/>
                                        <p:tgtEl>
                                          <p:spTgt spid="119"/>
                                        </p:tgtEl>
                                        <p:attrNameLst>
                                          <p:attrName>ppt_h</p:attrName>
                                        </p:attrNameLst>
                                      </p:cBhvr>
                                      <p:tavLst>
                                        <p:tav tm="0">
                                          <p:val>
                                            <p:fltVal val="0"/>
                                          </p:val>
                                        </p:tav>
                                        <p:tav tm="100000">
                                          <p:val>
                                            <p:strVal val="#ppt_h"/>
                                          </p:val>
                                        </p:tav>
                                      </p:tavLst>
                                    </p:anim>
                                    <p:animEffect transition="in" filter="fade">
                                      <p:cBhvr>
                                        <p:cTn id="33" dur="250"/>
                                        <p:tgtEl>
                                          <p:spTgt spid="119"/>
                                        </p:tgtEl>
                                      </p:cBhvr>
                                    </p:animEffect>
                                  </p:childTnLst>
                                </p:cTn>
                              </p:par>
                            </p:childTnLst>
                          </p:cTn>
                        </p:par>
                        <p:par>
                          <p:cTn id="34" fill="hold">
                            <p:stCondLst>
                              <p:cond delay="2466"/>
                            </p:stCondLst>
                            <p:childTnLst>
                              <p:par>
                                <p:cTn id="35" presetID="53" presetClass="entr" presetSubtype="16" fill="hold" grpId="0" nodeType="afterEffect">
                                  <p:stCondLst>
                                    <p:cond delay="0"/>
                                  </p:stCondLst>
                                  <p:childTnLst>
                                    <p:set>
                                      <p:cBhvr>
                                        <p:cTn id="36" dur="1" fill="hold">
                                          <p:stCondLst>
                                            <p:cond delay="0"/>
                                          </p:stCondLst>
                                        </p:cTn>
                                        <p:tgtEl>
                                          <p:spTgt spid="122"/>
                                        </p:tgtEl>
                                        <p:attrNameLst>
                                          <p:attrName>style.visibility</p:attrName>
                                        </p:attrNameLst>
                                      </p:cBhvr>
                                      <p:to>
                                        <p:strVal val="visible"/>
                                      </p:to>
                                    </p:set>
                                    <p:anim calcmode="lin" valueType="num">
                                      <p:cBhvr>
                                        <p:cTn id="37" dur="250" fill="hold"/>
                                        <p:tgtEl>
                                          <p:spTgt spid="122"/>
                                        </p:tgtEl>
                                        <p:attrNameLst>
                                          <p:attrName>ppt_w</p:attrName>
                                        </p:attrNameLst>
                                      </p:cBhvr>
                                      <p:tavLst>
                                        <p:tav tm="0">
                                          <p:val>
                                            <p:fltVal val="0"/>
                                          </p:val>
                                        </p:tav>
                                        <p:tav tm="100000">
                                          <p:val>
                                            <p:strVal val="#ppt_w"/>
                                          </p:val>
                                        </p:tav>
                                      </p:tavLst>
                                    </p:anim>
                                    <p:anim calcmode="lin" valueType="num">
                                      <p:cBhvr>
                                        <p:cTn id="38" dur="250" fill="hold"/>
                                        <p:tgtEl>
                                          <p:spTgt spid="122"/>
                                        </p:tgtEl>
                                        <p:attrNameLst>
                                          <p:attrName>ppt_h</p:attrName>
                                        </p:attrNameLst>
                                      </p:cBhvr>
                                      <p:tavLst>
                                        <p:tav tm="0">
                                          <p:val>
                                            <p:fltVal val="0"/>
                                          </p:val>
                                        </p:tav>
                                        <p:tav tm="100000">
                                          <p:val>
                                            <p:strVal val="#ppt_h"/>
                                          </p:val>
                                        </p:tav>
                                      </p:tavLst>
                                    </p:anim>
                                    <p:animEffect transition="in" filter="fade">
                                      <p:cBhvr>
                                        <p:cTn id="39" dur="250"/>
                                        <p:tgtEl>
                                          <p:spTgt spid="122"/>
                                        </p:tgtEl>
                                      </p:cBhvr>
                                    </p:animEffect>
                                  </p:childTnLst>
                                </p:cTn>
                              </p:par>
                            </p:childTnLst>
                          </p:cTn>
                        </p:par>
                        <p:par>
                          <p:cTn id="40" fill="hold">
                            <p:stCondLst>
                              <p:cond delay="2716"/>
                            </p:stCondLst>
                            <p:childTnLst>
                              <p:par>
                                <p:cTn id="41" presetID="53" presetClass="entr" presetSubtype="16" fill="hold" grpId="0" nodeType="afterEffect">
                                  <p:stCondLst>
                                    <p:cond delay="0"/>
                                  </p:stCondLst>
                                  <p:iterate type="lt">
                                    <p:tmPct val="4054"/>
                                  </p:iterate>
                                  <p:childTnLst>
                                    <p:set>
                                      <p:cBhvr>
                                        <p:cTn id="42" dur="1" fill="hold">
                                          <p:stCondLst>
                                            <p:cond delay="0"/>
                                          </p:stCondLst>
                                        </p:cTn>
                                        <p:tgtEl>
                                          <p:spTgt spid="121"/>
                                        </p:tgtEl>
                                        <p:attrNameLst>
                                          <p:attrName>style.visibility</p:attrName>
                                        </p:attrNameLst>
                                      </p:cBhvr>
                                      <p:to>
                                        <p:strVal val="visible"/>
                                      </p:to>
                                    </p:set>
                                    <p:anim calcmode="lin" valueType="num">
                                      <p:cBhvr>
                                        <p:cTn id="43" dur="250" fill="hold"/>
                                        <p:tgtEl>
                                          <p:spTgt spid="121"/>
                                        </p:tgtEl>
                                        <p:attrNameLst>
                                          <p:attrName>ppt_w</p:attrName>
                                        </p:attrNameLst>
                                      </p:cBhvr>
                                      <p:tavLst>
                                        <p:tav tm="0">
                                          <p:val>
                                            <p:fltVal val="0"/>
                                          </p:val>
                                        </p:tav>
                                        <p:tav tm="100000">
                                          <p:val>
                                            <p:strVal val="#ppt_w"/>
                                          </p:val>
                                        </p:tav>
                                      </p:tavLst>
                                    </p:anim>
                                    <p:anim calcmode="lin" valueType="num">
                                      <p:cBhvr>
                                        <p:cTn id="44" dur="250" fill="hold"/>
                                        <p:tgtEl>
                                          <p:spTgt spid="121"/>
                                        </p:tgtEl>
                                        <p:attrNameLst>
                                          <p:attrName>ppt_h</p:attrName>
                                        </p:attrNameLst>
                                      </p:cBhvr>
                                      <p:tavLst>
                                        <p:tav tm="0">
                                          <p:val>
                                            <p:fltVal val="0"/>
                                          </p:val>
                                        </p:tav>
                                        <p:tav tm="100000">
                                          <p:val>
                                            <p:strVal val="#ppt_h"/>
                                          </p:val>
                                        </p:tav>
                                      </p:tavLst>
                                    </p:anim>
                                    <p:animEffect transition="in" filter="fade">
                                      <p:cBhvr>
                                        <p:cTn id="45" dur="250"/>
                                        <p:tgtEl>
                                          <p:spTgt spid="121"/>
                                        </p:tgtEl>
                                      </p:cBhvr>
                                    </p:animEffect>
                                  </p:childTnLst>
                                </p:cTn>
                              </p:par>
                            </p:childTnLst>
                          </p:cTn>
                        </p:par>
                        <p:par>
                          <p:cTn id="46" fill="hold">
                            <p:stCondLst>
                              <p:cond delay="3199"/>
                            </p:stCondLst>
                            <p:childTnLst>
                              <p:par>
                                <p:cTn id="47" presetID="53" presetClass="entr" presetSubtype="16" fill="hold" grpId="0" nodeType="afterEffect">
                                  <p:stCondLst>
                                    <p:cond delay="0"/>
                                  </p:stCondLst>
                                  <p:childTnLst>
                                    <p:set>
                                      <p:cBhvr>
                                        <p:cTn id="48" dur="1" fill="hold">
                                          <p:stCondLst>
                                            <p:cond delay="0"/>
                                          </p:stCondLst>
                                        </p:cTn>
                                        <p:tgtEl>
                                          <p:spTgt spid="124"/>
                                        </p:tgtEl>
                                        <p:attrNameLst>
                                          <p:attrName>style.visibility</p:attrName>
                                        </p:attrNameLst>
                                      </p:cBhvr>
                                      <p:to>
                                        <p:strVal val="visible"/>
                                      </p:to>
                                    </p:set>
                                    <p:anim calcmode="lin" valueType="num">
                                      <p:cBhvr>
                                        <p:cTn id="49" dur="250" fill="hold"/>
                                        <p:tgtEl>
                                          <p:spTgt spid="124"/>
                                        </p:tgtEl>
                                        <p:attrNameLst>
                                          <p:attrName>ppt_w</p:attrName>
                                        </p:attrNameLst>
                                      </p:cBhvr>
                                      <p:tavLst>
                                        <p:tav tm="0">
                                          <p:val>
                                            <p:fltVal val="0"/>
                                          </p:val>
                                        </p:tav>
                                        <p:tav tm="100000">
                                          <p:val>
                                            <p:strVal val="#ppt_w"/>
                                          </p:val>
                                        </p:tav>
                                      </p:tavLst>
                                    </p:anim>
                                    <p:anim calcmode="lin" valueType="num">
                                      <p:cBhvr>
                                        <p:cTn id="50" dur="250" fill="hold"/>
                                        <p:tgtEl>
                                          <p:spTgt spid="124"/>
                                        </p:tgtEl>
                                        <p:attrNameLst>
                                          <p:attrName>ppt_h</p:attrName>
                                        </p:attrNameLst>
                                      </p:cBhvr>
                                      <p:tavLst>
                                        <p:tav tm="0">
                                          <p:val>
                                            <p:fltVal val="0"/>
                                          </p:val>
                                        </p:tav>
                                        <p:tav tm="100000">
                                          <p:val>
                                            <p:strVal val="#ppt_h"/>
                                          </p:val>
                                        </p:tav>
                                      </p:tavLst>
                                    </p:anim>
                                    <p:animEffect transition="in" filter="fade">
                                      <p:cBhvr>
                                        <p:cTn id="51" dur="250"/>
                                        <p:tgtEl>
                                          <p:spTgt spid="124"/>
                                        </p:tgtEl>
                                      </p:cBhvr>
                                    </p:animEffect>
                                  </p:childTnLst>
                                </p:cTn>
                              </p:par>
                            </p:childTnLst>
                          </p:cTn>
                        </p:par>
                        <p:par>
                          <p:cTn id="52" fill="hold">
                            <p:stCondLst>
                              <p:cond delay="3449"/>
                            </p:stCondLst>
                            <p:childTnLst>
                              <p:par>
                                <p:cTn id="53" presetID="53" presetClass="entr" presetSubtype="16" fill="hold" grpId="0" nodeType="afterEffect">
                                  <p:stCondLst>
                                    <p:cond delay="0"/>
                                  </p:stCondLst>
                                  <p:iterate type="lt">
                                    <p:tmPct val="4054"/>
                                  </p:iterate>
                                  <p:childTnLst>
                                    <p:set>
                                      <p:cBhvr>
                                        <p:cTn id="54" dur="1" fill="hold">
                                          <p:stCondLst>
                                            <p:cond delay="0"/>
                                          </p:stCondLst>
                                        </p:cTn>
                                        <p:tgtEl>
                                          <p:spTgt spid="123"/>
                                        </p:tgtEl>
                                        <p:attrNameLst>
                                          <p:attrName>style.visibility</p:attrName>
                                        </p:attrNameLst>
                                      </p:cBhvr>
                                      <p:to>
                                        <p:strVal val="visible"/>
                                      </p:to>
                                    </p:set>
                                    <p:anim calcmode="lin" valueType="num">
                                      <p:cBhvr>
                                        <p:cTn id="55" dur="250" fill="hold"/>
                                        <p:tgtEl>
                                          <p:spTgt spid="123"/>
                                        </p:tgtEl>
                                        <p:attrNameLst>
                                          <p:attrName>ppt_w</p:attrName>
                                        </p:attrNameLst>
                                      </p:cBhvr>
                                      <p:tavLst>
                                        <p:tav tm="0">
                                          <p:val>
                                            <p:fltVal val="0"/>
                                          </p:val>
                                        </p:tav>
                                        <p:tav tm="100000">
                                          <p:val>
                                            <p:strVal val="#ppt_w"/>
                                          </p:val>
                                        </p:tav>
                                      </p:tavLst>
                                    </p:anim>
                                    <p:anim calcmode="lin" valueType="num">
                                      <p:cBhvr>
                                        <p:cTn id="56" dur="250" fill="hold"/>
                                        <p:tgtEl>
                                          <p:spTgt spid="123"/>
                                        </p:tgtEl>
                                        <p:attrNameLst>
                                          <p:attrName>ppt_h</p:attrName>
                                        </p:attrNameLst>
                                      </p:cBhvr>
                                      <p:tavLst>
                                        <p:tav tm="0">
                                          <p:val>
                                            <p:fltVal val="0"/>
                                          </p:val>
                                        </p:tav>
                                        <p:tav tm="100000">
                                          <p:val>
                                            <p:strVal val="#ppt_h"/>
                                          </p:val>
                                        </p:tav>
                                      </p:tavLst>
                                    </p:anim>
                                    <p:animEffect transition="in" filter="fade">
                                      <p:cBhvr>
                                        <p:cTn id="57" dur="250"/>
                                        <p:tgtEl>
                                          <p:spTgt spid="123"/>
                                        </p:tgtEl>
                                      </p:cBhvr>
                                    </p:animEffect>
                                  </p:childTnLst>
                                </p:cTn>
                              </p:par>
                            </p:childTnLst>
                          </p:cTn>
                        </p:par>
                        <p:par>
                          <p:cTn id="58" fill="hold">
                            <p:stCondLst>
                              <p:cond delay="3932"/>
                            </p:stCondLst>
                            <p:childTnLst>
                              <p:par>
                                <p:cTn id="59" presetID="53" presetClass="entr" presetSubtype="16" fill="hold" grpId="0" nodeType="afterEffect">
                                  <p:stCondLst>
                                    <p:cond delay="0"/>
                                  </p:stCondLst>
                                  <p:childTnLst>
                                    <p:set>
                                      <p:cBhvr>
                                        <p:cTn id="60" dur="1" fill="hold">
                                          <p:stCondLst>
                                            <p:cond delay="0"/>
                                          </p:stCondLst>
                                        </p:cTn>
                                        <p:tgtEl>
                                          <p:spTgt spid="126"/>
                                        </p:tgtEl>
                                        <p:attrNameLst>
                                          <p:attrName>style.visibility</p:attrName>
                                        </p:attrNameLst>
                                      </p:cBhvr>
                                      <p:to>
                                        <p:strVal val="visible"/>
                                      </p:to>
                                    </p:set>
                                    <p:anim calcmode="lin" valueType="num">
                                      <p:cBhvr>
                                        <p:cTn id="61" dur="250" fill="hold"/>
                                        <p:tgtEl>
                                          <p:spTgt spid="126"/>
                                        </p:tgtEl>
                                        <p:attrNameLst>
                                          <p:attrName>ppt_w</p:attrName>
                                        </p:attrNameLst>
                                      </p:cBhvr>
                                      <p:tavLst>
                                        <p:tav tm="0">
                                          <p:val>
                                            <p:fltVal val="0"/>
                                          </p:val>
                                        </p:tav>
                                        <p:tav tm="100000">
                                          <p:val>
                                            <p:strVal val="#ppt_w"/>
                                          </p:val>
                                        </p:tav>
                                      </p:tavLst>
                                    </p:anim>
                                    <p:anim calcmode="lin" valueType="num">
                                      <p:cBhvr>
                                        <p:cTn id="62" dur="250" fill="hold"/>
                                        <p:tgtEl>
                                          <p:spTgt spid="126"/>
                                        </p:tgtEl>
                                        <p:attrNameLst>
                                          <p:attrName>ppt_h</p:attrName>
                                        </p:attrNameLst>
                                      </p:cBhvr>
                                      <p:tavLst>
                                        <p:tav tm="0">
                                          <p:val>
                                            <p:fltVal val="0"/>
                                          </p:val>
                                        </p:tav>
                                        <p:tav tm="100000">
                                          <p:val>
                                            <p:strVal val="#ppt_h"/>
                                          </p:val>
                                        </p:tav>
                                      </p:tavLst>
                                    </p:anim>
                                    <p:animEffect transition="in" filter="fade">
                                      <p:cBhvr>
                                        <p:cTn id="63" dur="250"/>
                                        <p:tgtEl>
                                          <p:spTgt spid="126"/>
                                        </p:tgtEl>
                                      </p:cBhvr>
                                    </p:animEffect>
                                  </p:childTnLst>
                                </p:cTn>
                              </p:par>
                            </p:childTnLst>
                          </p:cTn>
                        </p:par>
                        <p:par>
                          <p:cTn id="64" fill="hold">
                            <p:stCondLst>
                              <p:cond delay="4182"/>
                            </p:stCondLst>
                            <p:childTnLst>
                              <p:par>
                                <p:cTn id="65" presetID="53" presetClass="entr" presetSubtype="16" fill="hold" grpId="0" nodeType="afterEffect">
                                  <p:stCondLst>
                                    <p:cond delay="0"/>
                                  </p:stCondLst>
                                  <p:iterate type="lt">
                                    <p:tmPct val="4054"/>
                                  </p:iterate>
                                  <p:childTnLst>
                                    <p:set>
                                      <p:cBhvr>
                                        <p:cTn id="66" dur="1" fill="hold">
                                          <p:stCondLst>
                                            <p:cond delay="0"/>
                                          </p:stCondLst>
                                        </p:cTn>
                                        <p:tgtEl>
                                          <p:spTgt spid="125"/>
                                        </p:tgtEl>
                                        <p:attrNameLst>
                                          <p:attrName>style.visibility</p:attrName>
                                        </p:attrNameLst>
                                      </p:cBhvr>
                                      <p:to>
                                        <p:strVal val="visible"/>
                                      </p:to>
                                    </p:set>
                                    <p:anim calcmode="lin" valueType="num">
                                      <p:cBhvr>
                                        <p:cTn id="67" dur="250" fill="hold"/>
                                        <p:tgtEl>
                                          <p:spTgt spid="125"/>
                                        </p:tgtEl>
                                        <p:attrNameLst>
                                          <p:attrName>ppt_w</p:attrName>
                                        </p:attrNameLst>
                                      </p:cBhvr>
                                      <p:tavLst>
                                        <p:tav tm="0">
                                          <p:val>
                                            <p:fltVal val="0"/>
                                          </p:val>
                                        </p:tav>
                                        <p:tav tm="100000">
                                          <p:val>
                                            <p:strVal val="#ppt_w"/>
                                          </p:val>
                                        </p:tav>
                                      </p:tavLst>
                                    </p:anim>
                                    <p:anim calcmode="lin" valueType="num">
                                      <p:cBhvr>
                                        <p:cTn id="68" dur="250" fill="hold"/>
                                        <p:tgtEl>
                                          <p:spTgt spid="125"/>
                                        </p:tgtEl>
                                        <p:attrNameLst>
                                          <p:attrName>ppt_h</p:attrName>
                                        </p:attrNameLst>
                                      </p:cBhvr>
                                      <p:tavLst>
                                        <p:tav tm="0">
                                          <p:val>
                                            <p:fltVal val="0"/>
                                          </p:val>
                                        </p:tav>
                                        <p:tav tm="100000">
                                          <p:val>
                                            <p:strVal val="#ppt_h"/>
                                          </p:val>
                                        </p:tav>
                                      </p:tavLst>
                                    </p:anim>
                                    <p:animEffect transition="in" filter="fade">
                                      <p:cBhvr>
                                        <p:cTn id="69" dur="250"/>
                                        <p:tgtEl>
                                          <p:spTgt spid="125"/>
                                        </p:tgtEl>
                                      </p:cBhvr>
                                    </p:animEffect>
                                  </p:childTnLst>
                                </p:cTn>
                              </p:par>
                            </p:childTnLst>
                          </p:cTn>
                        </p:par>
                        <p:par>
                          <p:cTn id="70" fill="hold">
                            <p:stCondLst>
                              <p:cond delay="4666"/>
                            </p:stCondLst>
                            <p:childTnLst>
                              <p:par>
                                <p:cTn id="71" presetID="53" presetClass="entr" presetSubtype="16" fill="hold" grpId="0" nodeType="afterEffect">
                                  <p:stCondLst>
                                    <p:cond delay="0"/>
                                  </p:stCondLst>
                                  <p:childTnLst>
                                    <p:set>
                                      <p:cBhvr>
                                        <p:cTn id="72" dur="1" fill="hold">
                                          <p:stCondLst>
                                            <p:cond delay="0"/>
                                          </p:stCondLst>
                                        </p:cTn>
                                        <p:tgtEl>
                                          <p:spTgt spid="128"/>
                                        </p:tgtEl>
                                        <p:attrNameLst>
                                          <p:attrName>style.visibility</p:attrName>
                                        </p:attrNameLst>
                                      </p:cBhvr>
                                      <p:to>
                                        <p:strVal val="visible"/>
                                      </p:to>
                                    </p:set>
                                    <p:anim calcmode="lin" valueType="num">
                                      <p:cBhvr>
                                        <p:cTn id="73" dur="250" fill="hold"/>
                                        <p:tgtEl>
                                          <p:spTgt spid="128"/>
                                        </p:tgtEl>
                                        <p:attrNameLst>
                                          <p:attrName>ppt_w</p:attrName>
                                        </p:attrNameLst>
                                      </p:cBhvr>
                                      <p:tavLst>
                                        <p:tav tm="0">
                                          <p:val>
                                            <p:fltVal val="0"/>
                                          </p:val>
                                        </p:tav>
                                        <p:tav tm="100000">
                                          <p:val>
                                            <p:strVal val="#ppt_w"/>
                                          </p:val>
                                        </p:tav>
                                      </p:tavLst>
                                    </p:anim>
                                    <p:anim calcmode="lin" valueType="num">
                                      <p:cBhvr>
                                        <p:cTn id="74" dur="250" fill="hold"/>
                                        <p:tgtEl>
                                          <p:spTgt spid="128"/>
                                        </p:tgtEl>
                                        <p:attrNameLst>
                                          <p:attrName>ppt_h</p:attrName>
                                        </p:attrNameLst>
                                      </p:cBhvr>
                                      <p:tavLst>
                                        <p:tav tm="0">
                                          <p:val>
                                            <p:fltVal val="0"/>
                                          </p:val>
                                        </p:tav>
                                        <p:tav tm="100000">
                                          <p:val>
                                            <p:strVal val="#ppt_h"/>
                                          </p:val>
                                        </p:tav>
                                      </p:tavLst>
                                    </p:anim>
                                    <p:animEffect transition="in" filter="fade">
                                      <p:cBhvr>
                                        <p:cTn id="75" dur="250"/>
                                        <p:tgtEl>
                                          <p:spTgt spid="128"/>
                                        </p:tgtEl>
                                      </p:cBhvr>
                                    </p:animEffect>
                                  </p:childTnLst>
                                </p:cTn>
                              </p:par>
                            </p:childTnLst>
                          </p:cTn>
                        </p:par>
                        <p:par>
                          <p:cTn id="76" fill="hold">
                            <p:stCondLst>
                              <p:cond delay="4916"/>
                            </p:stCondLst>
                            <p:childTnLst>
                              <p:par>
                                <p:cTn id="77" presetID="53" presetClass="entr" presetSubtype="16" fill="hold" grpId="0" nodeType="afterEffect">
                                  <p:stCondLst>
                                    <p:cond delay="0"/>
                                  </p:stCondLst>
                                  <p:iterate type="lt">
                                    <p:tmPct val="4054"/>
                                  </p:iterate>
                                  <p:childTnLst>
                                    <p:set>
                                      <p:cBhvr>
                                        <p:cTn id="78" dur="1" fill="hold">
                                          <p:stCondLst>
                                            <p:cond delay="0"/>
                                          </p:stCondLst>
                                        </p:cTn>
                                        <p:tgtEl>
                                          <p:spTgt spid="127"/>
                                        </p:tgtEl>
                                        <p:attrNameLst>
                                          <p:attrName>style.visibility</p:attrName>
                                        </p:attrNameLst>
                                      </p:cBhvr>
                                      <p:to>
                                        <p:strVal val="visible"/>
                                      </p:to>
                                    </p:set>
                                    <p:anim calcmode="lin" valueType="num">
                                      <p:cBhvr>
                                        <p:cTn id="79" dur="250" fill="hold"/>
                                        <p:tgtEl>
                                          <p:spTgt spid="127"/>
                                        </p:tgtEl>
                                        <p:attrNameLst>
                                          <p:attrName>ppt_w</p:attrName>
                                        </p:attrNameLst>
                                      </p:cBhvr>
                                      <p:tavLst>
                                        <p:tav tm="0">
                                          <p:val>
                                            <p:fltVal val="0"/>
                                          </p:val>
                                        </p:tav>
                                        <p:tav tm="100000">
                                          <p:val>
                                            <p:strVal val="#ppt_w"/>
                                          </p:val>
                                        </p:tav>
                                      </p:tavLst>
                                    </p:anim>
                                    <p:anim calcmode="lin" valueType="num">
                                      <p:cBhvr>
                                        <p:cTn id="80" dur="250" fill="hold"/>
                                        <p:tgtEl>
                                          <p:spTgt spid="127"/>
                                        </p:tgtEl>
                                        <p:attrNameLst>
                                          <p:attrName>ppt_h</p:attrName>
                                        </p:attrNameLst>
                                      </p:cBhvr>
                                      <p:tavLst>
                                        <p:tav tm="0">
                                          <p:val>
                                            <p:fltVal val="0"/>
                                          </p:val>
                                        </p:tav>
                                        <p:tav tm="100000">
                                          <p:val>
                                            <p:strVal val="#ppt_h"/>
                                          </p:val>
                                        </p:tav>
                                      </p:tavLst>
                                    </p:anim>
                                    <p:animEffect transition="in" filter="fade">
                                      <p:cBhvr>
                                        <p:cTn id="81" dur="25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P spid="118" grpId="0"/>
      <p:bldP spid="119" grpId="0"/>
      <p:bldP spid="120" grpId="0"/>
      <p:bldP spid="121" grpId="0"/>
      <p:bldP spid="122" grpId="0"/>
      <p:bldP spid="123" grpId="0"/>
      <p:bldP spid="124" grpId="0"/>
      <p:bldP spid="125" grpId="0"/>
      <p:bldP spid="126" grpId="0"/>
      <p:bldP spid="127" grpId="0"/>
      <p:bldP spid="12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460220-C54B-4933-AA68-30900A0D0330}"/>
              </a:ext>
            </a:extLst>
          </p:cNvPr>
          <p:cNvSpPr/>
          <p:nvPr/>
        </p:nvSpPr>
        <p:spPr>
          <a:xfrm>
            <a:off x="0" y="5254906"/>
            <a:ext cx="12192000" cy="160309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22B28799-AE22-492A-B4BE-85E75A1B11A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646875" y="1688938"/>
            <a:ext cx="4394523" cy="4394523"/>
          </a:xfrm>
          <a:prstGeom prst="rect">
            <a:avLst/>
          </a:prstGeom>
        </p:spPr>
      </p:pic>
      <p:sp>
        <p:nvSpPr>
          <p:cNvPr id="21" name="矩形 20">
            <a:extLst>
              <a:ext uri="{FF2B5EF4-FFF2-40B4-BE49-F238E27FC236}">
                <a16:creationId xmlns:a16="http://schemas.microsoft.com/office/drawing/2014/main" id="{D19CAE73-B669-428F-B4B6-EA659247F79E}"/>
              </a:ext>
            </a:extLst>
          </p:cNvPr>
          <p:cNvSpPr/>
          <p:nvPr/>
        </p:nvSpPr>
        <p:spPr>
          <a:xfrm>
            <a:off x="3263638" y="2368695"/>
            <a:ext cx="5664724" cy="430887"/>
          </a:xfrm>
          <a:prstGeom prst="rect">
            <a:avLst/>
          </a:prstGeom>
        </p:spPr>
        <p:txBody>
          <a:bodyPr wrap="square" lIns="0" tIns="0" rIns="0" bIns="0">
            <a:spAutoFit/>
          </a:bodyPr>
          <a:lstStyle/>
          <a:p>
            <a:r>
              <a:rPr lang="zh-CN" altLang="en-US" sz="2800" dirty="0"/>
              <a:t>研究成果</a:t>
            </a:r>
            <a:endParaRPr lang="zh-CN" altLang="en-US" sz="2800" b="1" dirty="0">
              <a:solidFill>
                <a:schemeClr val="accent1">
                  <a:lumMod val="100000"/>
                </a:schemeClr>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965CC3CD-DCCD-4080-BE9F-002E231B6B3B}"/>
              </a:ext>
            </a:extLst>
          </p:cNvPr>
          <p:cNvSpPr txBox="1"/>
          <p:nvPr/>
        </p:nvSpPr>
        <p:spPr>
          <a:xfrm>
            <a:off x="3263638" y="3019356"/>
            <a:ext cx="3772392" cy="408894"/>
          </a:xfrm>
          <a:prstGeom prst="rect">
            <a:avLst/>
          </a:prstGeom>
          <a:noFill/>
        </p:spPr>
        <p:txBody>
          <a:bodyPr wrap="square" lIns="0" tIns="0" rIns="0" bIns="0" rtlCol="0">
            <a:spAutoFit/>
          </a:bodyPr>
          <a:lstStyle/>
          <a:p>
            <a:pPr>
              <a:lnSpc>
                <a:spcPct val="150000"/>
              </a:lnSpc>
            </a:pPr>
            <a:r>
              <a:rPr lang="zh-CN" altLang="en-US" sz="933" dirty="0">
                <a:solidFill>
                  <a:schemeClr val="tx1">
                    <a:lumMod val="95000"/>
                    <a:lumOff val="5000"/>
                  </a:schemeClr>
                </a:solidFill>
                <a:latin typeface="+mn-ea"/>
                <a:cs typeface="+mn-ea"/>
                <a:sym typeface="Arial" panose="020B0604020202020204" pitchFamily="34" charset="0"/>
              </a:rPr>
              <a:t>请替换文字内容，修改文字内容，也可以直接复制你的内容到此。请替换文字内容，修改文字内容，也可以直接复制你的内容到此。</a:t>
            </a:r>
          </a:p>
        </p:txBody>
      </p:sp>
      <p:sp>
        <p:nvSpPr>
          <p:cNvPr id="23" name="椭圆 22">
            <a:extLst>
              <a:ext uri="{FF2B5EF4-FFF2-40B4-BE49-F238E27FC236}">
                <a16:creationId xmlns:a16="http://schemas.microsoft.com/office/drawing/2014/main" id="{752123F4-2D2F-446B-9912-DD92B079D03F}"/>
              </a:ext>
            </a:extLst>
          </p:cNvPr>
          <p:cNvSpPr/>
          <p:nvPr/>
        </p:nvSpPr>
        <p:spPr>
          <a:xfrm>
            <a:off x="1575843" y="2270808"/>
            <a:ext cx="1316172" cy="134468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800" b="1" dirty="0">
                <a:solidFill>
                  <a:schemeClr val="bg1"/>
                </a:solidFill>
              </a:rPr>
              <a:t>03</a:t>
            </a:r>
            <a:endParaRPr lang="zh-CN" altLang="en-US" sz="4800" b="1" dirty="0">
              <a:solidFill>
                <a:schemeClr val="bg1"/>
              </a:solidFill>
            </a:endParaRPr>
          </a:p>
        </p:txBody>
      </p:sp>
    </p:spTree>
    <p:extLst>
      <p:ext uri="{BB962C8B-B14F-4D97-AF65-F5344CB8AC3E}">
        <p14:creationId xmlns:p14="http://schemas.microsoft.com/office/powerpoint/2010/main" val="3037888251"/>
      </p:ext>
    </p:extLst>
  </p:cSld>
  <p:clrMapOvr>
    <a:masterClrMapping/>
  </p:clrMapOvr>
  <mc:AlternateContent xmlns:mc="http://schemas.openxmlformats.org/markup-compatibility/2006" xmlns:p14="http://schemas.microsoft.com/office/powerpoint/2010/main">
    <mc:Choice Requires="p14">
      <p:transition spd="slow" p14:dur="1250" advClick="0" advTm="0">
        <p:pull/>
      </p:transition>
    </mc:Choice>
    <mc:Fallback xmlns="">
      <p:transition spd="slow" advClick="0" advTm="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strVal val="4*#ppt_w"/>
                                          </p:val>
                                        </p:tav>
                                        <p:tav tm="100000">
                                          <p:val>
                                            <p:strVal val="#ppt_w"/>
                                          </p:val>
                                        </p:tav>
                                      </p:tavLst>
                                    </p:anim>
                                    <p:anim calcmode="lin" valueType="num">
                                      <p:cBhvr>
                                        <p:cTn id="8" dur="500" fill="hold"/>
                                        <p:tgtEl>
                                          <p:spTgt spid="21"/>
                                        </p:tgtEl>
                                        <p:attrNameLst>
                                          <p:attrName>ppt_h</p:attrName>
                                        </p:attrNameLst>
                                      </p:cBhvr>
                                      <p:tavLst>
                                        <p:tav tm="0">
                                          <p:val>
                                            <p:strVal val="4*#ppt_h"/>
                                          </p:val>
                                        </p:tav>
                                        <p:tav tm="100000">
                                          <p:val>
                                            <p:strVal val="#ppt_h"/>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1000"/>
                                        <p:tgtEl>
                                          <p:spTgt spid="23"/>
                                        </p:tgtEl>
                                      </p:cBhvr>
                                    </p:animEffect>
                                    <p:anim calcmode="lin" valueType="num">
                                      <p:cBhvr>
                                        <p:cTn id="17" dur="1000" fill="hold"/>
                                        <p:tgtEl>
                                          <p:spTgt spid="23"/>
                                        </p:tgtEl>
                                        <p:attrNameLst>
                                          <p:attrName>ppt_x</p:attrName>
                                        </p:attrNameLst>
                                      </p:cBhvr>
                                      <p:tavLst>
                                        <p:tav tm="0">
                                          <p:val>
                                            <p:strVal val="#ppt_x"/>
                                          </p:val>
                                        </p:tav>
                                        <p:tav tm="100000">
                                          <p:val>
                                            <p:strVal val="#ppt_x"/>
                                          </p:val>
                                        </p:tav>
                                      </p:tavLst>
                                    </p:anim>
                                    <p:anim calcmode="lin" valueType="num">
                                      <p:cBhvr>
                                        <p:cTn id="18"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33990BC-F5CA-4CCA-87D9-BE65C7A8D285}"/>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29206" y="0"/>
            <a:ext cx="4105154" cy="6858000"/>
          </a:xfrm>
          <a:prstGeom prst="rect">
            <a:avLst/>
          </a:prstGeom>
        </p:spPr>
      </p:pic>
      <p:grpSp>
        <p:nvGrpSpPr>
          <p:cNvPr id="5" name="Group 4"/>
          <p:cNvGrpSpPr/>
          <p:nvPr/>
        </p:nvGrpSpPr>
        <p:grpSpPr>
          <a:xfrm>
            <a:off x="9556166" y="802170"/>
            <a:ext cx="1296144" cy="854786"/>
            <a:chOff x="909706" y="699459"/>
            <a:chExt cx="1296144" cy="854786"/>
          </a:xfrm>
        </p:grpSpPr>
        <p:sp>
          <p:nvSpPr>
            <p:cNvPr id="23" name="TextBox 5"/>
            <p:cNvSpPr txBox="1"/>
            <p:nvPr/>
          </p:nvSpPr>
          <p:spPr>
            <a:xfrm>
              <a:off x="909706" y="1315012"/>
              <a:ext cx="1296144" cy="239233"/>
            </a:xfrm>
            <a:prstGeom prst="rect">
              <a:avLst/>
            </a:prstGeom>
            <a:noFill/>
          </p:spPr>
          <p:txBody>
            <a:bodyPr wrap="square" lIns="72000" tIns="0" rIns="72000" bIns="0" anchor="ctr" anchorCtr="1">
              <a:normAutofit/>
            </a:bodyPr>
            <a:lstStyle/>
            <a:p>
              <a:pPr algn="ctr"/>
              <a:r>
                <a:rPr lang="en-US" altLang="zh-CN" sz="1400">
                  <a:solidFill>
                    <a:schemeClr val="accent1"/>
                  </a:solidFill>
                </a:rPr>
                <a:t>CONTENTS</a:t>
              </a:r>
            </a:p>
          </p:txBody>
        </p:sp>
        <p:sp>
          <p:nvSpPr>
            <p:cNvPr id="24" name="TextBox 6"/>
            <p:cNvSpPr txBox="1"/>
            <p:nvPr/>
          </p:nvSpPr>
          <p:spPr>
            <a:xfrm>
              <a:off x="909706" y="699459"/>
              <a:ext cx="1296144" cy="615553"/>
            </a:xfrm>
            <a:prstGeom prst="rect">
              <a:avLst/>
            </a:prstGeom>
            <a:noFill/>
          </p:spPr>
          <p:txBody>
            <a:bodyPr wrap="square" lIns="0" tIns="0" rIns="0" bIns="0" anchor="ctr" anchorCtr="1">
              <a:normAutofit/>
            </a:bodyPr>
            <a:lstStyle/>
            <a:p>
              <a:pPr algn="ctr"/>
              <a:r>
                <a:rPr lang="zh-CN" altLang="en-US" sz="4000" b="1">
                  <a:solidFill>
                    <a:schemeClr val="accent1"/>
                  </a:solidFill>
                </a:rPr>
                <a:t>目录</a:t>
              </a:r>
            </a:p>
          </p:txBody>
        </p:sp>
      </p:grpSp>
      <p:grpSp>
        <p:nvGrpSpPr>
          <p:cNvPr id="2" name="组合 1"/>
          <p:cNvGrpSpPr/>
          <p:nvPr/>
        </p:nvGrpSpPr>
        <p:grpSpPr>
          <a:xfrm>
            <a:off x="5626752" y="1517671"/>
            <a:ext cx="4577486" cy="654632"/>
            <a:chOff x="5110587" y="1100049"/>
            <a:chExt cx="4577486" cy="769470"/>
          </a:xfrm>
        </p:grpSpPr>
        <p:sp>
          <p:nvSpPr>
            <p:cNvPr id="7" name="Freeform: Shape 10"/>
            <p:cNvSpPr>
              <a:spLocks/>
            </p:cNvSpPr>
            <p:nvPr/>
          </p:nvSpPr>
          <p:spPr bwMode="auto">
            <a:xfrm>
              <a:off x="5110587" y="1100049"/>
              <a:ext cx="674682" cy="769470"/>
            </a:xfrm>
            <a:prstGeom prst="ellipse">
              <a:avLst/>
            </a:prstGeom>
            <a:solidFill>
              <a:schemeClr val="accent1">
                <a:lumMod val="100000"/>
              </a:schemeClr>
            </a:solidFill>
            <a:ln w="28575">
              <a:noFill/>
            </a:ln>
          </p:spPr>
          <p:txBody>
            <a:bodyPr vert="horz" wrap="none" lIns="91440" tIns="45720" rIns="91440" bIns="45720" anchor="ctr" anchorCtr="1" compatLnSpc="1">
              <a:prstTxWarp prst="textNoShape">
                <a:avLst/>
              </a:prstTxWarp>
              <a:normAutofit fontScale="92500" lnSpcReduction="20000"/>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01</a:t>
              </a:r>
            </a:p>
          </p:txBody>
        </p:sp>
        <p:sp>
          <p:nvSpPr>
            <p:cNvPr id="21" name="TextBox 16"/>
            <p:cNvSpPr txBox="1"/>
            <p:nvPr/>
          </p:nvSpPr>
          <p:spPr>
            <a:xfrm>
              <a:off x="6122610" y="1294786"/>
              <a:ext cx="3565463" cy="345982"/>
            </a:xfrm>
            <a:prstGeom prst="rect">
              <a:avLst/>
            </a:prstGeom>
            <a:noFill/>
          </p:spPr>
          <p:txBody>
            <a:bodyPr wrap="none" lIns="0" tIns="0" rIns="0" bIns="0" anchor="b" anchorCtr="0">
              <a:normAutofit/>
            </a:bodyPr>
            <a:lstStyle/>
            <a:p>
              <a:pPr>
                <a:buFont typeface="Wingdings" panose="05000000000000000000" pitchFamily="2" charset="2"/>
                <a:buNone/>
              </a:pPr>
              <a:r>
                <a:rPr lang="zh-CN" altLang="en-US" sz="1800" dirty="0"/>
                <a:t>简况</a:t>
              </a:r>
            </a:p>
          </p:txBody>
        </p:sp>
      </p:grpSp>
      <p:grpSp>
        <p:nvGrpSpPr>
          <p:cNvPr id="27" name="组合 26"/>
          <p:cNvGrpSpPr/>
          <p:nvPr/>
        </p:nvGrpSpPr>
        <p:grpSpPr>
          <a:xfrm>
            <a:off x="5626752" y="2596753"/>
            <a:ext cx="4577486" cy="654632"/>
            <a:chOff x="5110587" y="2396193"/>
            <a:chExt cx="4577486" cy="769470"/>
          </a:xfrm>
        </p:grpSpPr>
        <p:sp>
          <p:nvSpPr>
            <p:cNvPr id="8" name="Freeform: Shape 11"/>
            <p:cNvSpPr>
              <a:spLocks/>
            </p:cNvSpPr>
            <p:nvPr/>
          </p:nvSpPr>
          <p:spPr bwMode="auto">
            <a:xfrm>
              <a:off x="5110587" y="2396193"/>
              <a:ext cx="674682" cy="769470"/>
            </a:xfrm>
            <a:prstGeom prst="ellipse">
              <a:avLst/>
            </a:prstGeom>
            <a:solidFill>
              <a:schemeClr val="accent2">
                <a:lumMod val="100000"/>
              </a:schemeClr>
            </a:solidFill>
            <a:ln w="28575">
              <a:noFill/>
            </a:ln>
          </p:spPr>
          <p:txBody>
            <a:bodyPr vert="horz" wrap="none" lIns="91440" tIns="45720" rIns="91440" bIns="45720" anchor="ctr" anchorCtr="1" compatLnSpc="1">
              <a:prstTxWarp prst="textNoShape">
                <a:avLst/>
              </a:prstTxWarp>
              <a:normAutofit fontScale="92500" lnSpcReduction="20000"/>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02</a:t>
              </a:r>
            </a:p>
          </p:txBody>
        </p:sp>
        <p:sp>
          <p:nvSpPr>
            <p:cNvPr id="19" name="TextBox 19"/>
            <p:cNvSpPr txBox="1"/>
            <p:nvPr/>
          </p:nvSpPr>
          <p:spPr>
            <a:xfrm>
              <a:off x="6122610" y="2607936"/>
              <a:ext cx="3565463" cy="345982"/>
            </a:xfrm>
            <a:prstGeom prst="rect">
              <a:avLst/>
            </a:prstGeom>
            <a:noFill/>
          </p:spPr>
          <p:txBody>
            <a:bodyPr wrap="none" lIns="0" tIns="0" rIns="0" bIns="0" anchor="b" anchorCtr="0">
              <a:normAutofit/>
            </a:bodyPr>
            <a:lstStyle/>
            <a:p>
              <a:r>
                <a:rPr lang="zh-CN" altLang="en-US" dirty="0"/>
                <a:t>选题依据</a:t>
              </a:r>
              <a:endParaRPr lang="zh-CN" altLang="en-US" b="1" dirty="0">
                <a:solidFill>
                  <a:schemeClr val="accent2">
                    <a:lumMod val="100000"/>
                  </a:schemeClr>
                </a:solidFill>
                <a:latin typeface="微软雅黑" panose="020B0503020204020204" pitchFamily="34" charset="-122"/>
                <a:ea typeface="微软雅黑" panose="020B0503020204020204" pitchFamily="34" charset="-122"/>
              </a:endParaRPr>
            </a:p>
          </p:txBody>
        </p:sp>
      </p:grpSp>
      <p:grpSp>
        <p:nvGrpSpPr>
          <p:cNvPr id="28" name="组合 27"/>
          <p:cNvGrpSpPr/>
          <p:nvPr/>
        </p:nvGrpSpPr>
        <p:grpSpPr>
          <a:xfrm>
            <a:off x="5626752" y="3639502"/>
            <a:ext cx="4577486" cy="654632"/>
            <a:chOff x="5110587" y="3692337"/>
            <a:chExt cx="4577486" cy="769470"/>
          </a:xfrm>
        </p:grpSpPr>
        <p:sp>
          <p:nvSpPr>
            <p:cNvPr id="9" name="Freeform: Shape 12"/>
            <p:cNvSpPr>
              <a:spLocks/>
            </p:cNvSpPr>
            <p:nvPr/>
          </p:nvSpPr>
          <p:spPr bwMode="auto">
            <a:xfrm>
              <a:off x="5110587" y="3692337"/>
              <a:ext cx="674682" cy="769470"/>
            </a:xfrm>
            <a:prstGeom prst="ellipse">
              <a:avLst/>
            </a:prstGeom>
            <a:solidFill>
              <a:schemeClr val="accent3">
                <a:lumMod val="100000"/>
              </a:schemeClr>
            </a:solidFill>
            <a:ln w="28575">
              <a:noFill/>
            </a:ln>
          </p:spPr>
          <p:txBody>
            <a:bodyPr vert="horz" wrap="none" lIns="91440" tIns="45720" rIns="91440" bIns="45720" anchor="ctr" anchorCtr="1" compatLnSpc="1">
              <a:prstTxWarp prst="textNoShape">
                <a:avLst/>
              </a:prstTxWarp>
              <a:normAutofit fontScale="92500" lnSpcReduction="20000"/>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03</a:t>
              </a:r>
            </a:p>
          </p:txBody>
        </p:sp>
        <p:sp>
          <p:nvSpPr>
            <p:cNvPr id="17" name="TextBox 22"/>
            <p:cNvSpPr txBox="1"/>
            <p:nvPr/>
          </p:nvSpPr>
          <p:spPr>
            <a:xfrm>
              <a:off x="6122610" y="3862932"/>
              <a:ext cx="3565463" cy="345982"/>
            </a:xfrm>
            <a:prstGeom prst="rect">
              <a:avLst/>
            </a:prstGeom>
            <a:noFill/>
          </p:spPr>
          <p:txBody>
            <a:bodyPr wrap="none" lIns="0" tIns="0" rIns="0" bIns="0" anchor="b" anchorCtr="0">
              <a:normAutofit/>
            </a:bodyPr>
            <a:lstStyle/>
            <a:p>
              <a:pPr>
                <a:spcBef>
                  <a:spcPct val="0"/>
                </a:spcBef>
                <a:buClrTx/>
                <a:buSzTx/>
                <a:buFontTx/>
                <a:buNone/>
              </a:pPr>
              <a:r>
                <a:rPr lang="zh-CN" altLang="en-US" sz="1800" dirty="0"/>
                <a:t>课题内容及具体方案</a:t>
              </a:r>
            </a:p>
          </p:txBody>
        </p:sp>
      </p:grpSp>
      <p:grpSp>
        <p:nvGrpSpPr>
          <p:cNvPr id="29" name="组合 28"/>
          <p:cNvGrpSpPr/>
          <p:nvPr/>
        </p:nvGrpSpPr>
        <p:grpSpPr>
          <a:xfrm>
            <a:off x="5626752" y="4768069"/>
            <a:ext cx="4577485" cy="654632"/>
            <a:chOff x="5110587" y="4988481"/>
            <a:chExt cx="4577485" cy="769470"/>
          </a:xfrm>
        </p:grpSpPr>
        <p:sp>
          <p:nvSpPr>
            <p:cNvPr id="10" name="Freeform: Shape 13"/>
            <p:cNvSpPr>
              <a:spLocks/>
            </p:cNvSpPr>
            <p:nvPr/>
          </p:nvSpPr>
          <p:spPr bwMode="auto">
            <a:xfrm>
              <a:off x="5110587" y="4988481"/>
              <a:ext cx="674682" cy="769470"/>
            </a:xfrm>
            <a:prstGeom prst="ellipse">
              <a:avLst/>
            </a:prstGeom>
            <a:solidFill>
              <a:schemeClr val="accent4">
                <a:lumMod val="100000"/>
              </a:schemeClr>
            </a:solidFill>
            <a:ln w="28575">
              <a:noFill/>
            </a:ln>
          </p:spPr>
          <p:txBody>
            <a:bodyPr vert="horz" wrap="none" lIns="91440" tIns="45720" rIns="91440" bIns="45720" anchor="ctr" anchorCtr="1" compatLnSpc="1">
              <a:prstTxWarp prst="textNoShape">
                <a:avLst/>
              </a:prstTxWarp>
              <a:normAutofit fontScale="92500" lnSpcReduction="20000"/>
            </a:bodyPr>
            <a:lstStyle/>
            <a:p>
              <a:pPr algn="ctr"/>
              <a:r>
                <a:rPr lang="en-US" altLang="zh-CN" sz="3200">
                  <a:solidFill>
                    <a:schemeClr val="bg1"/>
                  </a:solidFill>
                  <a:latin typeface="微软雅黑" panose="020B0503020204020204" pitchFamily="34" charset="-122"/>
                  <a:ea typeface="微软雅黑" panose="020B0503020204020204" pitchFamily="34" charset="-122"/>
                </a:rPr>
                <a:t>04</a:t>
              </a:r>
            </a:p>
          </p:txBody>
        </p:sp>
        <p:sp>
          <p:nvSpPr>
            <p:cNvPr id="15" name="TextBox 25"/>
            <p:cNvSpPr txBox="1"/>
            <p:nvPr/>
          </p:nvSpPr>
          <p:spPr>
            <a:xfrm>
              <a:off x="6122609" y="5200224"/>
              <a:ext cx="3565463" cy="345982"/>
            </a:xfrm>
            <a:prstGeom prst="rect">
              <a:avLst/>
            </a:prstGeom>
            <a:noFill/>
          </p:spPr>
          <p:txBody>
            <a:bodyPr wrap="none" lIns="0" tIns="0" rIns="0" bIns="0" anchor="b" anchorCtr="0">
              <a:normAutofit/>
            </a:bodyPr>
            <a:lstStyle/>
            <a:p>
              <a:r>
                <a:rPr lang="zh-CN" altLang="en-US" sz="1800" dirty="0">
                  <a:solidFill>
                    <a:schemeClr val="tx1"/>
                  </a:solidFill>
                </a:rPr>
                <a:t>工作进度的大致安排</a:t>
              </a:r>
              <a:endParaRPr lang="zh-CN" altLang="en-US" b="1" dirty="0">
                <a:solidFill>
                  <a:schemeClr val="accent4">
                    <a:lumMod val="100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559768555"/>
      </p:ext>
    </p:extLst>
  </p:cSld>
  <p:clrMapOvr>
    <a:masterClrMapping/>
  </p:clrMapOvr>
  <mc:AlternateContent xmlns:mc="http://schemas.openxmlformats.org/markup-compatibility/2006" xmlns:p14="http://schemas.microsoft.com/office/powerpoint/2010/main">
    <mc:Choice Requires="p14">
      <p:transition spd="slow" p14:dur="1250" advClick="0" advTm="4000">
        <p:pull/>
      </p:transition>
    </mc:Choice>
    <mc:Fallback xmlns="">
      <p:transition spd="slow" advClick="0" advTm="4000">
        <p:pull/>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51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1000">
                                          <p:cBhvr additive="base">
                                            <p:cTn id="7" dur="1000" fill="hold"/>
                                            <p:tgtEl>
                                              <p:spTgt spid="2"/>
                                            </p:tgtEl>
                                            <p:attrNameLst>
                                              <p:attrName>ppt_x</p:attrName>
                                            </p:attrNameLst>
                                          </p:cBhvr>
                                          <p:tavLst>
                                            <p:tav tm="0">
                                              <p:val>
                                                <p:strVal val="#ppt_x"/>
                                              </p:val>
                                            </p:tav>
                                            <p:tav tm="100000">
                                              <p:val>
                                                <p:strVal val="#ppt_x"/>
                                              </p:val>
                                            </p:tav>
                                          </p:tavLst>
                                        </p:anim>
                                        <p:anim calcmode="lin" valueType="num" p14:bounceEnd="51000">
                                          <p:cBhvr additive="base">
                                            <p:cTn id="8" dur="10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51000">
                                      <p:stCondLst>
                                        <p:cond delay="250"/>
                                      </p:stCondLst>
                                      <p:childTnLst>
                                        <p:set>
                                          <p:cBhvr>
                                            <p:cTn id="10" dur="1" fill="hold">
                                              <p:stCondLst>
                                                <p:cond delay="0"/>
                                              </p:stCondLst>
                                            </p:cTn>
                                            <p:tgtEl>
                                              <p:spTgt spid="27"/>
                                            </p:tgtEl>
                                            <p:attrNameLst>
                                              <p:attrName>style.visibility</p:attrName>
                                            </p:attrNameLst>
                                          </p:cBhvr>
                                          <p:to>
                                            <p:strVal val="visible"/>
                                          </p:to>
                                        </p:set>
                                        <p:anim calcmode="lin" valueType="num" p14:bounceEnd="51000">
                                          <p:cBhvr additive="base">
                                            <p:cTn id="11" dur="1000" fill="hold"/>
                                            <p:tgtEl>
                                              <p:spTgt spid="27"/>
                                            </p:tgtEl>
                                            <p:attrNameLst>
                                              <p:attrName>ppt_x</p:attrName>
                                            </p:attrNameLst>
                                          </p:cBhvr>
                                          <p:tavLst>
                                            <p:tav tm="0">
                                              <p:val>
                                                <p:strVal val="#ppt_x"/>
                                              </p:val>
                                            </p:tav>
                                            <p:tav tm="100000">
                                              <p:val>
                                                <p:strVal val="#ppt_x"/>
                                              </p:val>
                                            </p:tav>
                                          </p:tavLst>
                                        </p:anim>
                                        <p:anim calcmode="lin" valueType="num" p14:bounceEnd="51000">
                                          <p:cBhvr additive="base">
                                            <p:cTn id="12" dur="10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51000">
                                      <p:stCondLst>
                                        <p:cond delay="500"/>
                                      </p:stCondLst>
                                      <p:childTnLst>
                                        <p:set>
                                          <p:cBhvr>
                                            <p:cTn id="14" dur="1" fill="hold">
                                              <p:stCondLst>
                                                <p:cond delay="0"/>
                                              </p:stCondLst>
                                            </p:cTn>
                                            <p:tgtEl>
                                              <p:spTgt spid="28"/>
                                            </p:tgtEl>
                                            <p:attrNameLst>
                                              <p:attrName>style.visibility</p:attrName>
                                            </p:attrNameLst>
                                          </p:cBhvr>
                                          <p:to>
                                            <p:strVal val="visible"/>
                                          </p:to>
                                        </p:set>
                                        <p:anim calcmode="lin" valueType="num" p14:bounceEnd="51000">
                                          <p:cBhvr additive="base">
                                            <p:cTn id="15" dur="1000" fill="hold"/>
                                            <p:tgtEl>
                                              <p:spTgt spid="28"/>
                                            </p:tgtEl>
                                            <p:attrNameLst>
                                              <p:attrName>ppt_x</p:attrName>
                                            </p:attrNameLst>
                                          </p:cBhvr>
                                          <p:tavLst>
                                            <p:tav tm="0">
                                              <p:val>
                                                <p:strVal val="#ppt_x"/>
                                              </p:val>
                                            </p:tav>
                                            <p:tav tm="100000">
                                              <p:val>
                                                <p:strVal val="#ppt_x"/>
                                              </p:val>
                                            </p:tav>
                                          </p:tavLst>
                                        </p:anim>
                                        <p:anim calcmode="lin" valueType="num" p14:bounceEnd="51000">
                                          <p:cBhvr additive="base">
                                            <p:cTn id="16" dur="1000" fill="hold"/>
                                            <p:tgtEl>
                                              <p:spTgt spid="2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51000">
                                      <p:stCondLst>
                                        <p:cond delay="750"/>
                                      </p:stCondLst>
                                      <p:childTnLst>
                                        <p:set>
                                          <p:cBhvr>
                                            <p:cTn id="18" dur="1" fill="hold">
                                              <p:stCondLst>
                                                <p:cond delay="0"/>
                                              </p:stCondLst>
                                            </p:cTn>
                                            <p:tgtEl>
                                              <p:spTgt spid="29"/>
                                            </p:tgtEl>
                                            <p:attrNameLst>
                                              <p:attrName>style.visibility</p:attrName>
                                            </p:attrNameLst>
                                          </p:cBhvr>
                                          <p:to>
                                            <p:strVal val="visible"/>
                                          </p:to>
                                        </p:set>
                                        <p:anim calcmode="lin" valueType="num" p14:bounceEnd="51000">
                                          <p:cBhvr additive="base">
                                            <p:cTn id="19" dur="1000" fill="hold"/>
                                            <p:tgtEl>
                                              <p:spTgt spid="29"/>
                                            </p:tgtEl>
                                            <p:attrNameLst>
                                              <p:attrName>ppt_x</p:attrName>
                                            </p:attrNameLst>
                                          </p:cBhvr>
                                          <p:tavLst>
                                            <p:tav tm="0">
                                              <p:val>
                                                <p:strVal val="#ppt_x"/>
                                              </p:val>
                                            </p:tav>
                                            <p:tav tm="100000">
                                              <p:val>
                                                <p:strVal val="#ppt_x"/>
                                              </p:val>
                                            </p:tav>
                                          </p:tavLst>
                                        </p:anim>
                                        <p:anim calcmode="lin" valueType="num" p14:bounceEnd="51000">
                                          <p:cBhvr additive="base">
                                            <p:cTn id="20" dur="10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1000" fill="hold"/>
                                            <p:tgtEl>
                                              <p:spTgt spid="27"/>
                                            </p:tgtEl>
                                            <p:attrNameLst>
                                              <p:attrName>ppt_x</p:attrName>
                                            </p:attrNameLst>
                                          </p:cBhvr>
                                          <p:tavLst>
                                            <p:tav tm="0">
                                              <p:val>
                                                <p:strVal val="#ppt_x"/>
                                              </p:val>
                                            </p:tav>
                                            <p:tav tm="100000">
                                              <p:val>
                                                <p:strVal val="#ppt_x"/>
                                              </p:val>
                                            </p:tav>
                                          </p:tavLst>
                                        </p:anim>
                                        <p:anim calcmode="lin" valueType="num">
                                          <p:cBhvr additive="base">
                                            <p:cTn id="12" dur="10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50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1000" fill="hold"/>
                                            <p:tgtEl>
                                              <p:spTgt spid="28"/>
                                            </p:tgtEl>
                                            <p:attrNameLst>
                                              <p:attrName>ppt_x</p:attrName>
                                            </p:attrNameLst>
                                          </p:cBhvr>
                                          <p:tavLst>
                                            <p:tav tm="0">
                                              <p:val>
                                                <p:strVal val="#ppt_x"/>
                                              </p:val>
                                            </p:tav>
                                            <p:tav tm="100000">
                                              <p:val>
                                                <p:strVal val="#ppt_x"/>
                                              </p:val>
                                            </p:tav>
                                          </p:tavLst>
                                        </p:anim>
                                        <p:anim calcmode="lin" valueType="num">
                                          <p:cBhvr additive="base">
                                            <p:cTn id="16" dur="1000" fill="hold"/>
                                            <p:tgtEl>
                                              <p:spTgt spid="2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75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1000" fill="hold"/>
                                            <p:tgtEl>
                                              <p:spTgt spid="29"/>
                                            </p:tgtEl>
                                            <p:attrNameLst>
                                              <p:attrName>ppt_x</p:attrName>
                                            </p:attrNameLst>
                                          </p:cBhvr>
                                          <p:tavLst>
                                            <p:tav tm="0">
                                              <p:val>
                                                <p:strVal val="#ppt_x"/>
                                              </p:val>
                                            </p:tav>
                                            <p:tav tm="100000">
                                              <p:val>
                                                <p:strVal val="#ppt_x"/>
                                              </p:val>
                                            </p:tav>
                                          </p:tavLst>
                                        </p:anim>
                                        <p:anim calcmode="lin" valueType="num">
                                          <p:cBhvr additive="base">
                                            <p:cTn id="20" dur="10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176870" y="1647644"/>
            <a:ext cx="3739549" cy="3739545"/>
            <a:chOff x="3132652" y="1254891"/>
            <a:chExt cx="2804662" cy="2804659"/>
          </a:xfrm>
        </p:grpSpPr>
        <p:sp>
          <p:nvSpPr>
            <p:cNvPr id="5" name="椭圆 163"/>
            <p:cNvSpPr/>
            <p:nvPr/>
          </p:nvSpPr>
          <p:spPr>
            <a:xfrm rot="2700000">
              <a:off x="3132653" y="2203471"/>
              <a:ext cx="1856078" cy="1856080"/>
            </a:xfrm>
            <a:custGeom>
              <a:avLst/>
              <a:gdLst/>
              <a:ahLst/>
              <a:cxnLst/>
              <a:rect l="l" t="t" r="r" b="b"/>
              <a:pathLst>
                <a:path w="2207690" h="2207692">
                  <a:moveTo>
                    <a:pt x="2195631" y="1258405"/>
                  </a:moveTo>
                  <a:cubicBezTo>
                    <a:pt x="2191595" y="1296645"/>
                    <a:pt x="2184315" y="1334081"/>
                    <a:pt x="2173913" y="1370472"/>
                  </a:cubicBezTo>
                  <a:close/>
                  <a:moveTo>
                    <a:pt x="2207690" y="1103924"/>
                  </a:moveTo>
                  <a:cubicBezTo>
                    <a:pt x="2207691" y="1147015"/>
                    <a:pt x="2205219" y="1189529"/>
                    <a:pt x="2199774" y="1231259"/>
                  </a:cubicBezTo>
                  <a:close/>
                  <a:moveTo>
                    <a:pt x="815432" y="39382"/>
                  </a:moveTo>
                  <a:cubicBezTo>
                    <a:pt x="792913" y="124550"/>
                    <a:pt x="781644" y="213975"/>
                    <a:pt x="781644" y="306031"/>
                  </a:cubicBezTo>
                  <a:cubicBezTo>
                    <a:pt x="781644" y="915669"/>
                    <a:pt x="1275853" y="1409878"/>
                    <a:pt x="1885491" y="1409878"/>
                  </a:cubicBezTo>
                  <a:cubicBezTo>
                    <a:pt x="1985397" y="1409878"/>
                    <a:pt x="2082202" y="1396606"/>
                    <a:pt x="2173907" y="1370494"/>
                  </a:cubicBezTo>
                  <a:cubicBezTo>
                    <a:pt x="2055810" y="1851467"/>
                    <a:pt x="1621429" y="2207692"/>
                    <a:pt x="1103847" y="2207692"/>
                  </a:cubicBezTo>
                  <a:cubicBezTo>
                    <a:pt x="494209" y="2207692"/>
                    <a:pt x="0" y="1713483"/>
                    <a:pt x="0" y="1103845"/>
                  </a:cubicBezTo>
                  <a:cubicBezTo>
                    <a:pt x="0" y="594112"/>
                    <a:pt x="345503" y="165076"/>
                    <a:pt x="815432" y="39382"/>
                  </a:cubicBezTo>
                  <a:close/>
                  <a:moveTo>
                    <a:pt x="937859" y="13805"/>
                  </a:moveTo>
                  <a:lnTo>
                    <a:pt x="815433" y="39382"/>
                  </a:lnTo>
                  <a:cubicBezTo>
                    <a:pt x="855095" y="27337"/>
                    <a:pt x="895991" y="18718"/>
                    <a:pt x="937859" y="13805"/>
                  </a:cubicBezTo>
                  <a:close/>
                  <a:moveTo>
                    <a:pt x="1103792" y="1"/>
                  </a:moveTo>
                  <a:lnTo>
                    <a:pt x="968896" y="9068"/>
                  </a:lnTo>
                  <a:cubicBezTo>
                    <a:pt x="1013034" y="2780"/>
                    <a:pt x="1058088" y="0"/>
                    <a:pt x="1103792" y="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000">
                <a:solidFill>
                  <a:schemeClr val="bg1">
                    <a:lumMod val="50000"/>
                  </a:schemeClr>
                </a:solidFill>
                <a:latin typeface="Arial"/>
                <a:ea typeface="微软雅黑"/>
                <a:sym typeface="Arial"/>
              </a:endParaRPr>
            </a:p>
          </p:txBody>
        </p:sp>
        <p:grpSp>
          <p:nvGrpSpPr>
            <p:cNvPr id="6" name="组合 5"/>
            <p:cNvGrpSpPr/>
            <p:nvPr/>
          </p:nvGrpSpPr>
          <p:grpSpPr>
            <a:xfrm>
              <a:off x="3144444" y="1254891"/>
              <a:ext cx="2792870" cy="2795049"/>
              <a:chOff x="3144444" y="1254891"/>
              <a:chExt cx="2792870" cy="2795049"/>
            </a:xfrm>
          </p:grpSpPr>
          <p:sp>
            <p:nvSpPr>
              <p:cNvPr id="7" name="椭圆 168"/>
              <p:cNvSpPr/>
              <p:nvPr/>
            </p:nvSpPr>
            <p:spPr>
              <a:xfrm rot="2700000">
                <a:off x="4081233" y="1254891"/>
                <a:ext cx="1856082" cy="1856081"/>
              </a:xfrm>
              <a:custGeom>
                <a:avLst/>
                <a:gdLst/>
                <a:ahLst/>
                <a:cxnLst/>
                <a:rect l="l" t="t" r="r" b="b"/>
                <a:pathLst>
                  <a:path w="2207694" h="2207694">
                    <a:moveTo>
                      <a:pt x="1240201" y="2198410"/>
                    </a:moveTo>
                    <a:cubicBezTo>
                      <a:pt x="1195601" y="2204855"/>
                      <a:pt x="1150057" y="2207694"/>
                      <a:pt x="1103851" y="2207694"/>
                    </a:cubicBezTo>
                    <a:close/>
                    <a:moveTo>
                      <a:pt x="1396176" y="2167304"/>
                    </a:moveTo>
                    <a:cubicBezTo>
                      <a:pt x="1355911" y="2179613"/>
                      <a:pt x="1314389" y="2188486"/>
                      <a:pt x="1271865" y="2193577"/>
                    </a:cubicBezTo>
                    <a:close/>
                    <a:moveTo>
                      <a:pt x="7872" y="976750"/>
                    </a:moveTo>
                    <a:lnTo>
                      <a:pt x="1" y="1103847"/>
                    </a:lnTo>
                    <a:cubicBezTo>
                      <a:pt x="1" y="1713485"/>
                      <a:pt x="494210" y="2207694"/>
                      <a:pt x="1103848" y="2207694"/>
                    </a:cubicBezTo>
                    <a:cubicBezTo>
                      <a:pt x="494209" y="2207694"/>
                      <a:pt x="0" y="1713485"/>
                      <a:pt x="0" y="1103847"/>
                    </a:cubicBezTo>
                    <a:cubicBezTo>
                      <a:pt x="0" y="1060839"/>
                      <a:pt x="2460" y="1018405"/>
                      <a:pt x="7872" y="976750"/>
                    </a:cubicBezTo>
                    <a:close/>
                    <a:moveTo>
                      <a:pt x="1103847" y="0"/>
                    </a:moveTo>
                    <a:cubicBezTo>
                      <a:pt x="1713485" y="0"/>
                      <a:pt x="2207694" y="494209"/>
                      <a:pt x="2207694" y="1103847"/>
                    </a:cubicBezTo>
                    <a:cubicBezTo>
                      <a:pt x="2207694" y="1612162"/>
                      <a:pt x="1864110" y="2040229"/>
                      <a:pt x="1396188" y="2167301"/>
                    </a:cubicBezTo>
                    <a:cubicBezTo>
                      <a:pt x="1418536" y="2082435"/>
                      <a:pt x="1429716" y="1993353"/>
                      <a:pt x="1429716" y="1901660"/>
                    </a:cubicBezTo>
                    <a:cubicBezTo>
                      <a:pt x="1429716" y="1292022"/>
                      <a:pt x="935507" y="797813"/>
                      <a:pt x="325869" y="797813"/>
                    </a:cubicBezTo>
                    <a:cubicBezTo>
                      <a:pt x="224547" y="797813"/>
                      <a:pt x="126413" y="811464"/>
                      <a:pt x="33529" y="838206"/>
                    </a:cubicBezTo>
                    <a:cubicBezTo>
                      <a:pt x="23934" y="874644"/>
                      <a:pt x="16397" y="911859"/>
                      <a:pt x="11973" y="949877"/>
                    </a:cubicBezTo>
                    <a:cubicBezTo>
                      <a:pt x="85667" y="413031"/>
                      <a:pt x="546523" y="0"/>
                      <a:pt x="110384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000">
                  <a:solidFill>
                    <a:schemeClr val="bg1">
                      <a:lumMod val="50000"/>
                    </a:schemeClr>
                  </a:solidFill>
                  <a:latin typeface="Arial"/>
                  <a:ea typeface="微软雅黑"/>
                  <a:sym typeface="Arial"/>
                </a:endParaRPr>
              </a:p>
            </p:txBody>
          </p:sp>
          <p:sp>
            <p:nvSpPr>
              <p:cNvPr id="8" name="椭圆 161"/>
              <p:cNvSpPr/>
              <p:nvPr/>
            </p:nvSpPr>
            <p:spPr>
              <a:xfrm rot="2700000">
                <a:off x="3144445" y="1266681"/>
                <a:ext cx="1856078" cy="1856079"/>
              </a:xfrm>
              <a:custGeom>
                <a:avLst/>
                <a:gdLst/>
                <a:ahLst/>
                <a:cxnLst/>
                <a:rect l="l" t="t" r="r" b="b"/>
                <a:pathLst>
                  <a:path w="2207690" h="2207691">
                    <a:moveTo>
                      <a:pt x="967503" y="2198411"/>
                    </a:moveTo>
                    <a:lnTo>
                      <a:pt x="1103795" y="2207691"/>
                    </a:lnTo>
                    <a:cubicBezTo>
                      <a:pt x="1057608" y="2207692"/>
                      <a:pt x="1012085" y="2204853"/>
                      <a:pt x="967503" y="2198411"/>
                    </a:cubicBezTo>
                    <a:close/>
                    <a:moveTo>
                      <a:pt x="811529" y="2167307"/>
                    </a:moveTo>
                    <a:lnTo>
                      <a:pt x="935821" y="2193576"/>
                    </a:lnTo>
                    <a:cubicBezTo>
                      <a:pt x="893304" y="2188486"/>
                      <a:pt x="851788" y="2179614"/>
                      <a:pt x="811529" y="2167307"/>
                    </a:cubicBezTo>
                    <a:close/>
                    <a:moveTo>
                      <a:pt x="2199826" y="976772"/>
                    </a:moveTo>
                    <a:cubicBezTo>
                      <a:pt x="2205232" y="1018393"/>
                      <a:pt x="2207691" y="1060793"/>
                      <a:pt x="2207690" y="1103766"/>
                    </a:cubicBezTo>
                    <a:close/>
                    <a:moveTo>
                      <a:pt x="2174170" y="838223"/>
                    </a:moveTo>
                    <a:cubicBezTo>
                      <a:pt x="2184491" y="874470"/>
                      <a:pt x="2191713" y="911752"/>
                      <a:pt x="2195714" y="949832"/>
                    </a:cubicBezTo>
                    <a:close/>
                    <a:moveTo>
                      <a:pt x="1103847" y="0"/>
                    </a:moveTo>
                    <a:cubicBezTo>
                      <a:pt x="1621792" y="0"/>
                      <a:pt x="2056420" y="356726"/>
                      <a:pt x="2174166" y="838207"/>
                    </a:cubicBezTo>
                    <a:cubicBezTo>
                      <a:pt x="2081282" y="811466"/>
                      <a:pt x="1983150" y="797814"/>
                      <a:pt x="1881827" y="797814"/>
                    </a:cubicBezTo>
                    <a:cubicBezTo>
                      <a:pt x="1272189" y="797814"/>
                      <a:pt x="777980" y="1292023"/>
                      <a:pt x="777980" y="1901661"/>
                    </a:cubicBezTo>
                    <a:cubicBezTo>
                      <a:pt x="777980" y="1993354"/>
                      <a:pt x="789160" y="2082435"/>
                      <a:pt x="811508" y="2167301"/>
                    </a:cubicBezTo>
                    <a:cubicBezTo>
                      <a:pt x="343585" y="2040230"/>
                      <a:pt x="0" y="1612163"/>
                      <a:pt x="0" y="1103847"/>
                    </a:cubicBezTo>
                    <a:cubicBezTo>
                      <a:pt x="0" y="494209"/>
                      <a:pt x="494209" y="0"/>
                      <a:pt x="110384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000">
                  <a:solidFill>
                    <a:schemeClr val="bg1">
                      <a:lumMod val="50000"/>
                    </a:schemeClr>
                  </a:solidFill>
                  <a:latin typeface="Arial"/>
                  <a:ea typeface="微软雅黑"/>
                  <a:sym typeface="Arial"/>
                </a:endParaRPr>
              </a:p>
            </p:txBody>
          </p:sp>
          <p:sp>
            <p:nvSpPr>
              <p:cNvPr id="9" name="椭圆 162"/>
              <p:cNvSpPr/>
              <p:nvPr/>
            </p:nvSpPr>
            <p:spPr>
              <a:xfrm rot="2700000">
                <a:off x="4071621" y="2193858"/>
                <a:ext cx="1856082" cy="1856081"/>
              </a:xfrm>
              <a:custGeom>
                <a:avLst/>
                <a:gdLst/>
                <a:ahLst/>
                <a:cxnLst/>
                <a:rect l="l" t="t" r="r" b="b"/>
                <a:pathLst>
                  <a:path w="2207694" h="2207694">
                    <a:moveTo>
                      <a:pt x="1269814" y="13804"/>
                    </a:moveTo>
                    <a:cubicBezTo>
                      <a:pt x="1800820" y="92567"/>
                      <a:pt x="2207694" y="550692"/>
                      <a:pt x="2207694" y="1103847"/>
                    </a:cubicBezTo>
                    <a:cubicBezTo>
                      <a:pt x="2207694" y="1713485"/>
                      <a:pt x="1713485" y="2207694"/>
                      <a:pt x="1103847" y="2207694"/>
                    </a:cubicBezTo>
                    <a:cubicBezTo>
                      <a:pt x="546709" y="2207694"/>
                      <a:pt x="85975" y="1794939"/>
                      <a:pt x="12055" y="1258354"/>
                    </a:cubicBezTo>
                    <a:lnTo>
                      <a:pt x="33789" y="1370498"/>
                    </a:lnTo>
                    <a:cubicBezTo>
                      <a:pt x="125494" y="1396610"/>
                      <a:pt x="222299" y="1409882"/>
                      <a:pt x="322205" y="1409882"/>
                    </a:cubicBezTo>
                    <a:cubicBezTo>
                      <a:pt x="931843" y="1409882"/>
                      <a:pt x="1426052" y="915673"/>
                      <a:pt x="1426052" y="306035"/>
                    </a:cubicBezTo>
                    <a:cubicBezTo>
                      <a:pt x="1426052" y="213979"/>
                      <a:pt x="1414784" y="124554"/>
                      <a:pt x="1392265" y="39385"/>
                    </a:cubicBezTo>
                    <a:cubicBezTo>
                      <a:pt x="1352416" y="28038"/>
                      <a:pt x="1311604" y="19116"/>
                      <a:pt x="1269814" y="13804"/>
                    </a:cubicBezTo>
                    <a:close/>
                    <a:moveTo>
                      <a:pt x="1103847" y="0"/>
                    </a:moveTo>
                    <a:cubicBezTo>
                      <a:pt x="1149577" y="0"/>
                      <a:pt x="1194657" y="2781"/>
                      <a:pt x="1238818" y="9073"/>
                    </a:cubicBezTo>
                    <a:lnTo>
                      <a:pt x="1103848" y="1"/>
                    </a:lnTo>
                    <a:cubicBezTo>
                      <a:pt x="494210" y="1"/>
                      <a:pt x="1" y="494210"/>
                      <a:pt x="1" y="1103848"/>
                    </a:cubicBezTo>
                    <a:cubicBezTo>
                      <a:pt x="1" y="1146981"/>
                      <a:pt x="2475" y="1189536"/>
                      <a:pt x="7924" y="1231287"/>
                    </a:cubicBezTo>
                    <a:cubicBezTo>
                      <a:pt x="2473" y="1189523"/>
                      <a:pt x="0" y="1146974"/>
                      <a:pt x="0" y="1103847"/>
                    </a:cubicBezTo>
                    <a:cubicBezTo>
                      <a:pt x="0" y="494209"/>
                      <a:pt x="494209" y="0"/>
                      <a:pt x="110384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000">
                  <a:solidFill>
                    <a:schemeClr val="bg1">
                      <a:lumMod val="50000"/>
                    </a:schemeClr>
                  </a:solidFill>
                  <a:latin typeface="Arial"/>
                  <a:ea typeface="微软雅黑"/>
                  <a:sym typeface="Arial"/>
                </a:endParaRPr>
              </a:p>
            </p:txBody>
          </p:sp>
          <p:sp>
            <p:nvSpPr>
              <p:cNvPr id="10" name="八角星 9"/>
              <p:cNvSpPr/>
              <p:nvPr/>
            </p:nvSpPr>
            <p:spPr>
              <a:xfrm>
                <a:off x="3396389" y="1524972"/>
                <a:ext cx="2266679" cy="2266679"/>
              </a:xfrm>
              <a:prstGeom prst="star8">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fontAlgn="base">
                  <a:spcBef>
                    <a:spcPct val="0"/>
                  </a:spcBef>
                  <a:spcAft>
                    <a:spcPct val="0"/>
                  </a:spcAft>
                </a:pPr>
                <a:endParaRPr lang="zh-CN" altLang="en-US" sz="2000">
                  <a:solidFill>
                    <a:schemeClr val="bg1">
                      <a:lumMod val="50000"/>
                    </a:schemeClr>
                  </a:solidFill>
                  <a:latin typeface="Arial"/>
                  <a:ea typeface="微软雅黑"/>
                  <a:sym typeface="Arial"/>
                </a:endParaRPr>
              </a:p>
            </p:txBody>
          </p:sp>
          <p:sp>
            <p:nvSpPr>
              <p:cNvPr id="11" name="矩形 10"/>
              <p:cNvSpPr/>
              <p:nvPr/>
            </p:nvSpPr>
            <p:spPr>
              <a:xfrm>
                <a:off x="3839621" y="2531353"/>
                <a:ext cx="1380215" cy="230833"/>
              </a:xfrm>
              <a:prstGeom prst="rect">
                <a:avLst/>
              </a:prstGeom>
            </p:spPr>
            <p:txBody>
              <a:bodyPr wrap="square">
                <a:spAutoFit/>
              </a:bodyPr>
              <a:lstStyle/>
              <a:p>
                <a:pPr algn="ctr" fontAlgn="base">
                  <a:spcBef>
                    <a:spcPct val="0"/>
                  </a:spcBef>
                  <a:spcAft>
                    <a:spcPct val="0"/>
                  </a:spcAft>
                </a:pPr>
                <a:r>
                  <a:rPr lang="zh-CN" altLang="en-US" sz="1400" b="1" dirty="0">
                    <a:solidFill>
                      <a:schemeClr val="tx1">
                        <a:lumMod val="75000"/>
                        <a:lumOff val="25000"/>
                      </a:schemeClr>
                    </a:solidFill>
                    <a:latin typeface="Arial"/>
                    <a:ea typeface="微软雅黑"/>
                    <a:sym typeface="Arial"/>
                  </a:rPr>
                  <a:t>输入标题</a:t>
                </a:r>
                <a:endParaRPr lang="en-US" altLang="zh-CN" sz="1400" b="1" dirty="0">
                  <a:solidFill>
                    <a:schemeClr val="tx1">
                      <a:lumMod val="75000"/>
                      <a:lumOff val="25000"/>
                    </a:schemeClr>
                  </a:solidFill>
                  <a:latin typeface="Arial"/>
                  <a:ea typeface="微软雅黑"/>
                  <a:sym typeface="Arial"/>
                </a:endParaRPr>
              </a:p>
            </p:txBody>
          </p:sp>
        </p:grpSp>
      </p:grpSp>
      <p:sp>
        <p:nvSpPr>
          <p:cNvPr id="28" name="Rectangle 29">
            <a:extLst>
              <a:ext uri="{FF2B5EF4-FFF2-40B4-BE49-F238E27FC236}">
                <a16:creationId xmlns:a16="http://schemas.microsoft.com/office/drawing/2014/main" id="{3C1F6EE8-C5E8-4233-85CF-F90EEFF198F7}"/>
              </a:ext>
            </a:extLst>
          </p:cNvPr>
          <p:cNvSpPr/>
          <p:nvPr/>
        </p:nvSpPr>
        <p:spPr>
          <a:xfrm>
            <a:off x="1714579" y="2370394"/>
            <a:ext cx="2009488" cy="923330"/>
          </a:xfrm>
          <a:prstGeom prst="rect">
            <a:avLst/>
          </a:prstGeom>
        </p:spPr>
        <p:txBody>
          <a:bodyPr wrap="square">
            <a:spAutoFit/>
          </a:bodyPr>
          <a:lstStyle/>
          <a:p>
            <a:pPr>
              <a:lnSpc>
                <a:spcPct val="150000"/>
              </a:lnSpc>
              <a:spcBef>
                <a:spcPts val="0"/>
              </a:spcBef>
              <a:spcAft>
                <a:spcPts val="0"/>
              </a:spcAft>
              <a:buNone/>
            </a:pPr>
            <a:r>
              <a:rPr lang="zh-CN" altLang="en-US" sz="1200" dirty="0">
                <a:solidFill>
                  <a:schemeClr val="tx1">
                    <a:lumMod val="75000"/>
                  </a:schemeClr>
                </a:solidFill>
                <a:latin typeface="微软雅黑" panose="020B0503020204020204" pitchFamily="34" charset="-122"/>
                <a:ea typeface="微软雅黑" panose="020B0503020204020204" pitchFamily="34" charset="-122"/>
              </a:rPr>
              <a:t>输入替换内容目录标题文字输入替换内容目录标题文字</a:t>
            </a:r>
            <a:endParaRPr lang="en-US" altLang="zh-CN" sz="1200" b="1" dirty="0">
              <a:solidFill>
                <a:schemeClr val="tx1">
                  <a:lumMod val="75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p:txBody>
      </p:sp>
      <p:sp>
        <p:nvSpPr>
          <p:cNvPr id="29" name="Rectangle 30">
            <a:extLst>
              <a:ext uri="{FF2B5EF4-FFF2-40B4-BE49-F238E27FC236}">
                <a16:creationId xmlns:a16="http://schemas.microsoft.com/office/drawing/2014/main" id="{3A983CA6-5FC8-43B4-B51E-67A039F5D894}"/>
              </a:ext>
            </a:extLst>
          </p:cNvPr>
          <p:cNvSpPr/>
          <p:nvPr/>
        </p:nvSpPr>
        <p:spPr>
          <a:xfrm>
            <a:off x="1714579" y="2030069"/>
            <a:ext cx="1092141" cy="338554"/>
          </a:xfrm>
          <a:prstGeom prst="rect">
            <a:avLst/>
          </a:prstGeom>
        </p:spPr>
        <p:txBody>
          <a:bodyPr wrap="square">
            <a:spAutoFit/>
          </a:bodyPr>
          <a:lstStyle/>
          <a:p>
            <a:r>
              <a:rPr lang="zh-CN" altLang="en-US" sz="1600" b="1" dirty="0">
                <a:solidFill>
                  <a:schemeClr val="tx1">
                    <a:lumMod val="75000"/>
                  </a:schemeClr>
                </a:solidFill>
                <a:latin typeface="微软雅黑" panose="020B0503020204020204" pitchFamily="34" charset="-122"/>
                <a:ea typeface="微软雅黑" panose="020B0503020204020204" pitchFamily="34" charset="-122"/>
                <a:cs typeface="Open Sans" pitchFamily="34" charset="0"/>
              </a:rPr>
              <a:t>输入标题</a:t>
            </a:r>
            <a:endParaRPr lang="en-US" sz="1600" b="1" dirty="0">
              <a:solidFill>
                <a:schemeClr val="tx1">
                  <a:lumMod val="75000"/>
                </a:schemeClr>
              </a:solidFill>
              <a:latin typeface="微软雅黑" panose="020B0503020204020204" pitchFamily="34" charset="-122"/>
              <a:ea typeface="微软雅黑" panose="020B0503020204020204" pitchFamily="34" charset="-122"/>
              <a:cs typeface="Open Sans" pitchFamily="34" charset="0"/>
            </a:endParaRPr>
          </a:p>
        </p:txBody>
      </p:sp>
      <p:sp>
        <p:nvSpPr>
          <p:cNvPr id="30" name="Rectangle 29">
            <a:extLst>
              <a:ext uri="{FF2B5EF4-FFF2-40B4-BE49-F238E27FC236}">
                <a16:creationId xmlns:a16="http://schemas.microsoft.com/office/drawing/2014/main" id="{D3516F2C-6654-4BEC-BC93-6B8D0A49866C}"/>
              </a:ext>
            </a:extLst>
          </p:cNvPr>
          <p:cNvSpPr/>
          <p:nvPr/>
        </p:nvSpPr>
        <p:spPr>
          <a:xfrm>
            <a:off x="8427532" y="2383213"/>
            <a:ext cx="2009488" cy="923330"/>
          </a:xfrm>
          <a:prstGeom prst="rect">
            <a:avLst/>
          </a:prstGeom>
        </p:spPr>
        <p:txBody>
          <a:bodyPr wrap="square">
            <a:spAutoFit/>
          </a:bodyPr>
          <a:lstStyle/>
          <a:p>
            <a:pPr>
              <a:lnSpc>
                <a:spcPct val="150000"/>
              </a:lnSpc>
              <a:spcBef>
                <a:spcPts val="0"/>
              </a:spcBef>
              <a:spcAft>
                <a:spcPts val="0"/>
              </a:spcAft>
              <a:buNone/>
            </a:pPr>
            <a:r>
              <a:rPr lang="zh-CN" altLang="en-US" sz="1200" dirty="0">
                <a:solidFill>
                  <a:schemeClr val="tx1">
                    <a:lumMod val="75000"/>
                  </a:schemeClr>
                </a:solidFill>
                <a:latin typeface="微软雅黑" panose="020B0503020204020204" pitchFamily="34" charset="-122"/>
                <a:ea typeface="微软雅黑" panose="020B0503020204020204" pitchFamily="34" charset="-122"/>
              </a:rPr>
              <a:t>输入替换内容目录标题文字输入替换内容目录标题文字</a:t>
            </a:r>
            <a:endParaRPr lang="en-US" altLang="zh-CN" sz="1200" b="1" dirty="0">
              <a:solidFill>
                <a:schemeClr val="tx1">
                  <a:lumMod val="75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p:txBody>
      </p:sp>
      <p:sp>
        <p:nvSpPr>
          <p:cNvPr id="31" name="Rectangle 30">
            <a:extLst>
              <a:ext uri="{FF2B5EF4-FFF2-40B4-BE49-F238E27FC236}">
                <a16:creationId xmlns:a16="http://schemas.microsoft.com/office/drawing/2014/main" id="{21CFCA28-05B9-45DE-AB70-64D14819B922}"/>
              </a:ext>
            </a:extLst>
          </p:cNvPr>
          <p:cNvSpPr/>
          <p:nvPr/>
        </p:nvSpPr>
        <p:spPr>
          <a:xfrm>
            <a:off x="8427532" y="2042888"/>
            <a:ext cx="1092141" cy="338554"/>
          </a:xfrm>
          <a:prstGeom prst="rect">
            <a:avLst/>
          </a:prstGeom>
        </p:spPr>
        <p:txBody>
          <a:bodyPr wrap="square">
            <a:spAutoFit/>
          </a:bodyPr>
          <a:lstStyle/>
          <a:p>
            <a:r>
              <a:rPr lang="zh-CN" altLang="en-US" sz="1600" b="1" dirty="0">
                <a:solidFill>
                  <a:schemeClr val="tx1">
                    <a:lumMod val="75000"/>
                  </a:schemeClr>
                </a:solidFill>
                <a:latin typeface="微软雅黑" panose="020B0503020204020204" pitchFamily="34" charset="-122"/>
                <a:ea typeface="微软雅黑" panose="020B0503020204020204" pitchFamily="34" charset="-122"/>
                <a:cs typeface="Open Sans" pitchFamily="34" charset="0"/>
              </a:rPr>
              <a:t>输入标题</a:t>
            </a:r>
            <a:endParaRPr lang="en-US" sz="1600" b="1" dirty="0">
              <a:solidFill>
                <a:schemeClr val="tx1">
                  <a:lumMod val="75000"/>
                </a:schemeClr>
              </a:solidFill>
              <a:latin typeface="微软雅黑" panose="020B0503020204020204" pitchFamily="34" charset="-122"/>
              <a:ea typeface="微软雅黑" panose="020B0503020204020204" pitchFamily="34" charset="-122"/>
              <a:cs typeface="Open Sans" pitchFamily="34" charset="0"/>
            </a:endParaRPr>
          </a:p>
        </p:txBody>
      </p:sp>
      <p:sp>
        <p:nvSpPr>
          <p:cNvPr id="32" name="Rectangle 29">
            <a:extLst>
              <a:ext uri="{FF2B5EF4-FFF2-40B4-BE49-F238E27FC236}">
                <a16:creationId xmlns:a16="http://schemas.microsoft.com/office/drawing/2014/main" id="{24E4BAB1-8879-47E1-8C4F-D6AC546C5229}"/>
              </a:ext>
            </a:extLst>
          </p:cNvPr>
          <p:cNvSpPr/>
          <p:nvPr/>
        </p:nvSpPr>
        <p:spPr>
          <a:xfrm>
            <a:off x="1714579" y="4431262"/>
            <a:ext cx="2009488" cy="923330"/>
          </a:xfrm>
          <a:prstGeom prst="rect">
            <a:avLst/>
          </a:prstGeom>
        </p:spPr>
        <p:txBody>
          <a:bodyPr wrap="square">
            <a:spAutoFit/>
          </a:bodyPr>
          <a:lstStyle/>
          <a:p>
            <a:pPr>
              <a:lnSpc>
                <a:spcPct val="150000"/>
              </a:lnSpc>
              <a:spcBef>
                <a:spcPts val="0"/>
              </a:spcBef>
              <a:spcAft>
                <a:spcPts val="0"/>
              </a:spcAft>
              <a:buNone/>
            </a:pPr>
            <a:r>
              <a:rPr lang="zh-CN" altLang="en-US" sz="1200" dirty="0">
                <a:solidFill>
                  <a:schemeClr val="tx1">
                    <a:lumMod val="75000"/>
                  </a:schemeClr>
                </a:solidFill>
                <a:latin typeface="微软雅黑" panose="020B0503020204020204" pitchFamily="34" charset="-122"/>
                <a:ea typeface="微软雅黑" panose="020B0503020204020204" pitchFamily="34" charset="-122"/>
              </a:rPr>
              <a:t>输入替换内容目录标题文字输入替换内容目录标题文字</a:t>
            </a:r>
            <a:endParaRPr lang="en-US" altLang="zh-CN" sz="1200" b="1" dirty="0">
              <a:solidFill>
                <a:schemeClr val="tx1">
                  <a:lumMod val="75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p:txBody>
      </p:sp>
      <p:sp>
        <p:nvSpPr>
          <p:cNvPr id="33" name="Rectangle 30">
            <a:extLst>
              <a:ext uri="{FF2B5EF4-FFF2-40B4-BE49-F238E27FC236}">
                <a16:creationId xmlns:a16="http://schemas.microsoft.com/office/drawing/2014/main" id="{11BF1EFC-FA7A-40CF-AAB1-98496FA00812}"/>
              </a:ext>
            </a:extLst>
          </p:cNvPr>
          <p:cNvSpPr/>
          <p:nvPr/>
        </p:nvSpPr>
        <p:spPr>
          <a:xfrm>
            <a:off x="1714579" y="4090937"/>
            <a:ext cx="1092141" cy="338554"/>
          </a:xfrm>
          <a:prstGeom prst="rect">
            <a:avLst/>
          </a:prstGeom>
        </p:spPr>
        <p:txBody>
          <a:bodyPr wrap="square">
            <a:spAutoFit/>
          </a:bodyPr>
          <a:lstStyle/>
          <a:p>
            <a:r>
              <a:rPr lang="zh-CN" altLang="en-US" sz="1600" b="1" dirty="0">
                <a:solidFill>
                  <a:schemeClr val="tx1">
                    <a:lumMod val="75000"/>
                  </a:schemeClr>
                </a:solidFill>
                <a:latin typeface="微软雅黑" panose="020B0503020204020204" pitchFamily="34" charset="-122"/>
                <a:ea typeface="微软雅黑" panose="020B0503020204020204" pitchFamily="34" charset="-122"/>
                <a:cs typeface="Open Sans" pitchFamily="34" charset="0"/>
              </a:rPr>
              <a:t>输入标题</a:t>
            </a:r>
            <a:endParaRPr lang="en-US" sz="1600" b="1" dirty="0">
              <a:solidFill>
                <a:schemeClr val="tx1">
                  <a:lumMod val="75000"/>
                </a:schemeClr>
              </a:solidFill>
              <a:latin typeface="微软雅黑" panose="020B0503020204020204" pitchFamily="34" charset="-122"/>
              <a:ea typeface="微软雅黑" panose="020B0503020204020204" pitchFamily="34" charset="-122"/>
              <a:cs typeface="Open Sans" pitchFamily="34" charset="0"/>
            </a:endParaRPr>
          </a:p>
        </p:txBody>
      </p:sp>
      <p:sp>
        <p:nvSpPr>
          <p:cNvPr id="34" name="Rectangle 29">
            <a:extLst>
              <a:ext uri="{FF2B5EF4-FFF2-40B4-BE49-F238E27FC236}">
                <a16:creationId xmlns:a16="http://schemas.microsoft.com/office/drawing/2014/main" id="{B1A70D5F-B32A-46E3-8F6E-8B601EBDE5C3}"/>
              </a:ext>
            </a:extLst>
          </p:cNvPr>
          <p:cNvSpPr/>
          <p:nvPr/>
        </p:nvSpPr>
        <p:spPr>
          <a:xfrm>
            <a:off x="8427532" y="4444081"/>
            <a:ext cx="2009488" cy="923330"/>
          </a:xfrm>
          <a:prstGeom prst="rect">
            <a:avLst/>
          </a:prstGeom>
        </p:spPr>
        <p:txBody>
          <a:bodyPr wrap="square">
            <a:spAutoFit/>
          </a:bodyPr>
          <a:lstStyle/>
          <a:p>
            <a:pPr>
              <a:lnSpc>
                <a:spcPct val="150000"/>
              </a:lnSpc>
              <a:spcBef>
                <a:spcPts val="0"/>
              </a:spcBef>
              <a:spcAft>
                <a:spcPts val="0"/>
              </a:spcAft>
              <a:buNone/>
            </a:pPr>
            <a:r>
              <a:rPr lang="zh-CN" altLang="en-US" sz="1200" dirty="0">
                <a:solidFill>
                  <a:schemeClr val="tx1">
                    <a:lumMod val="75000"/>
                  </a:schemeClr>
                </a:solidFill>
                <a:latin typeface="微软雅黑" panose="020B0503020204020204" pitchFamily="34" charset="-122"/>
                <a:ea typeface="微软雅黑" panose="020B0503020204020204" pitchFamily="34" charset="-122"/>
              </a:rPr>
              <a:t>输入替换内容目录标题文字输入替换内容目录标题文字</a:t>
            </a:r>
            <a:endParaRPr lang="en-US" altLang="zh-CN" sz="1200" b="1" dirty="0">
              <a:solidFill>
                <a:schemeClr val="tx1">
                  <a:lumMod val="75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p:txBody>
      </p:sp>
      <p:sp>
        <p:nvSpPr>
          <p:cNvPr id="35" name="Rectangle 30">
            <a:extLst>
              <a:ext uri="{FF2B5EF4-FFF2-40B4-BE49-F238E27FC236}">
                <a16:creationId xmlns:a16="http://schemas.microsoft.com/office/drawing/2014/main" id="{13768E5B-B98B-492B-9430-B5BD930B4E3B}"/>
              </a:ext>
            </a:extLst>
          </p:cNvPr>
          <p:cNvSpPr/>
          <p:nvPr/>
        </p:nvSpPr>
        <p:spPr>
          <a:xfrm>
            <a:off x="8427532" y="4103756"/>
            <a:ext cx="1092141" cy="338554"/>
          </a:xfrm>
          <a:prstGeom prst="rect">
            <a:avLst/>
          </a:prstGeom>
        </p:spPr>
        <p:txBody>
          <a:bodyPr wrap="square">
            <a:spAutoFit/>
          </a:bodyPr>
          <a:lstStyle/>
          <a:p>
            <a:r>
              <a:rPr lang="zh-CN" altLang="en-US" sz="1600" b="1" dirty="0">
                <a:solidFill>
                  <a:schemeClr val="tx1">
                    <a:lumMod val="75000"/>
                  </a:schemeClr>
                </a:solidFill>
                <a:latin typeface="微软雅黑" panose="020B0503020204020204" pitchFamily="34" charset="-122"/>
                <a:ea typeface="微软雅黑" panose="020B0503020204020204" pitchFamily="34" charset="-122"/>
                <a:cs typeface="Open Sans" pitchFamily="34" charset="0"/>
              </a:rPr>
              <a:t>输入标题</a:t>
            </a:r>
            <a:endParaRPr lang="en-US" sz="1600" b="1" dirty="0">
              <a:solidFill>
                <a:schemeClr val="tx1">
                  <a:lumMod val="75000"/>
                </a:schemeClr>
              </a:solidFill>
              <a:latin typeface="微软雅黑" panose="020B0503020204020204" pitchFamily="34" charset="-122"/>
              <a:ea typeface="微软雅黑" panose="020B0503020204020204" pitchFamily="34" charset="-122"/>
              <a:cs typeface="Open Sans" pitchFamily="34" charset="0"/>
            </a:endParaRPr>
          </a:p>
        </p:txBody>
      </p:sp>
    </p:spTree>
    <p:extLst>
      <p:ext uri="{BB962C8B-B14F-4D97-AF65-F5344CB8AC3E}">
        <p14:creationId xmlns:p14="http://schemas.microsoft.com/office/powerpoint/2010/main" val="2348415911"/>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36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1000"/>
                                        <p:tgtEl>
                                          <p:spTgt spid="28"/>
                                        </p:tgtEl>
                                      </p:cBhvr>
                                    </p:animEffect>
                                    <p:anim calcmode="lin" valueType="num">
                                      <p:cBhvr>
                                        <p:cTn id="16" dur="1000" fill="hold"/>
                                        <p:tgtEl>
                                          <p:spTgt spid="28"/>
                                        </p:tgtEl>
                                        <p:attrNameLst>
                                          <p:attrName>ppt_x</p:attrName>
                                        </p:attrNameLst>
                                      </p:cBhvr>
                                      <p:tavLst>
                                        <p:tav tm="0">
                                          <p:val>
                                            <p:strVal val="#ppt_x"/>
                                          </p:val>
                                        </p:tav>
                                        <p:tav tm="100000">
                                          <p:val>
                                            <p:strVal val="#ppt_x"/>
                                          </p:val>
                                        </p:tav>
                                      </p:tavLst>
                                    </p:anim>
                                    <p:anim calcmode="lin" valueType="num">
                                      <p:cBhvr>
                                        <p:cTn id="17" dur="1000" fill="hold"/>
                                        <p:tgtEl>
                                          <p:spTgt spid="28"/>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1000"/>
                                        <p:tgtEl>
                                          <p:spTgt spid="29"/>
                                        </p:tgtEl>
                                      </p:cBhvr>
                                    </p:animEffect>
                                    <p:anim calcmode="lin" valueType="num">
                                      <p:cBhvr>
                                        <p:cTn id="21" dur="1000" fill="hold"/>
                                        <p:tgtEl>
                                          <p:spTgt spid="29"/>
                                        </p:tgtEl>
                                        <p:attrNameLst>
                                          <p:attrName>ppt_x</p:attrName>
                                        </p:attrNameLst>
                                      </p:cBhvr>
                                      <p:tavLst>
                                        <p:tav tm="0">
                                          <p:val>
                                            <p:strVal val="#ppt_x"/>
                                          </p:val>
                                        </p:tav>
                                        <p:tav tm="100000">
                                          <p:val>
                                            <p:strVal val="#ppt_x"/>
                                          </p:val>
                                        </p:tav>
                                      </p:tavLst>
                                    </p:anim>
                                    <p:anim calcmode="lin" valueType="num">
                                      <p:cBhvr>
                                        <p:cTn id="22"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00"/>
                                        <p:tgtEl>
                                          <p:spTgt spid="30"/>
                                        </p:tgtEl>
                                      </p:cBhvr>
                                    </p:animEffect>
                                    <p:anim calcmode="lin" valueType="num">
                                      <p:cBhvr>
                                        <p:cTn id="28" dur="1000" fill="hold"/>
                                        <p:tgtEl>
                                          <p:spTgt spid="30"/>
                                        </p:tgtEl>
                                        <p:attrNameLst>
                                          <p:attrName>ppt_x</p:attrName>
                                        </p:attrNameLst>
                                      </p:cBhvr>
                                      <p:tavLst>
                                        <p:tav tm="0">
                                          <p:val>
                                            <p:strVal val="#ppt_x"/>
                                          </p:val>
                                        </p:tav>
                                        <p:tav tm="100000">
                                          <p:val>
                                            <p:strVal val="#ppt_x"/>
                                          </p:val>
                                        </p:tav>
                                      </p:tavLst>
                                    </p:anim>
                                    <p:anim calcmode="lin" valueType="num">
                                      <p:cBhvr>
                                        <p:cTn id="29" dur="1000" fill="hold"/>
                                        <p:tgtEl>
                                          <p:spTgt spid="3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1000"/>
                                        <p:tgtEl>
                                          <p:spTgt spid="31"/>
                                        </p:tgtEl>
                                      </p:cBhvr>
                                    </p:animEffect>
                                    <p:anim calcmode="lin" valueType="num">
                                      <p:cBhvr>
                                        <p:cTn id="33" dur="1000" fill="hold"/>
                                        <p:tgtEl>
                                          <p:spTgt spid="31"/>
                                        </p:tgtEl>
                                        <p:attrNameLst>
                                          <p:attrName>ppt_x</p:attrName>
                                        </p:attrNameLst>
                                      </p:cBhvr>
                                      <p:tavLst>
                                        <p:tav tm="0">
                                          <p:val>
                                            <p:strVal val="#ppt_x"/>
                                          </p:val>
                                        </p:tav>
                                        <p:tav tm="100000">
                                          <p:val>
                                            <p:strVal val="#ppt_x"/>
                                          </p:val>
                                        </p:tav>
                                      </p:tavLst>
                                    </p:anim>
                                    <p:anim calcmode="lin" valueType="num">
                                      <p:cBhvr>
                                        <p:cTn id="34"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1000"/>
                                        <p:tgtEl>
                                          <p:spTgt spid="32"/>
                                        </p:tgtEl>
                                      </p:cBhvr>
                                    </p:animEffect>
                                    <p:anim calcmode="lin" valueType="num">
                                      <p:cBhvr>
                                        <p:cTn id="40" dur="1000" fill="hold"/>
                                        <p:tgtEl>
                                          <p:spTgt spid="32"/>
                                        </p:tgtEl>
                                        <p:attrNameLst>
                                          <p:attrName>ppt_x</p:attrName>
                                        </p:attrNameLst>
                                      </p:cBhvr>
                                      <p:tavLst>
                                        <p:tav tm="0">
                                          <p:val>
                                            <p:strVal val="#ppt_x"/>
                                          </p:val>
                                        </p:tav>
                                        <p:tav tm="100000">
                                          <p:val>
                                            <p:strVal val="#ppt_x"/>
                                          </p:val>
                                        </p:tav>
                                      </p:tavLst>
                                    </p:anim>
                                    <p:anim calcmode="lin" valueType="num">
                                      <p:cBhvr>
                                        <p:cTn id="41" dur="1000" fill="hold"/>
                                        <p:tgtEl>
                                          <p:spTgt spid="3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1000"/>
                                        <p:tgtEl>
                                          <p:spTgt spid="33"/>
                                        </p:tgtEl>
                                      </p:cBhvr>
                                    </p:animEffect>
                                    <p:anim calcmode="lin" valueType="num">
                                      <p:cBhvr>
                                        <p:cTn id="45" dur="1000" fill="hold"/>
                                        <p:tgtEl>
                                          <p:spTgt spid="33"/>
                                        </p:tgtEl>
                                        <p:attrNameLst>
                                          <p:attrName>ppt_x</p:attrName>
                                        </p:attrNameLst>
                                      </p:cBhvr>
                                      <p:tavLst>
                                        <p:tav tm="0">
                                          <p:val>
                                            <p:strVal val="#ppt_x"/>
                                          </p:val>
                                        </p:tav>
                                        <p:tav tm="100000">
                                          <p:val>
                                            <p:strVal val="#ppt_x"/>
                                          </p:val>
                                        </p:tav>
                                      </p:tavLst>
                                    </p:anim>
                                    <p:anim calcmode="lin" valueType="num">
                                      <p:cBhvr>
                                        <p:cTn id="4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1000"/>
                                        <p:tgtEl>
                                          <p:spTgt spid="34"/>
                                        </p:tgtEl>
                                      </p:cBhvr>
                                    </p:animEffect>
                                    <p:anim calcmode="lin" valueType="num">
                                      <p:cBhvr>
                                        <p:cTn id="52" dur="1000" fill="hold"/>
                                        <p:tgtEl>
                                          <p:spTgt spid="34"/>
                                        </p:tgtEl>
                                        <p:attrNameLst>
                                          <p:attrName>ppt_x</p:attrName>
                                        </p:attrNameLst>
                                      </p:cBhvr>
                                      <p:tavLst>
                                        <p:tav tm="0">
                                          <p:val>
                                            <p:strVal val="#ppt_x"/>
                                          </p:val>
                                        </p:tav>
                                        <p:tav tm="100000">
                                          <p:val>
                                            <p:strVal val="#ppt_x"/>
                                          </p:val>
                                        </p:tav>
                                      </p:tavLst>
                                    </p:anim>
                                    <p:anim calcmode="lin" valueType="num">
                                      <p:cBhvr>
                                        <p:cTn id="53" dur="1000" fill="hold"/>
                                        <p:tgtEl>
                                          <p:spTgt spid="34"/>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fade">
                                      <p:cBhvr>
                                        <p:cTn id="56" dur="1000"/>
                                        <p:tgtEl>
                                          <p:spTgt spid="35"/>
                                        </p:tgtEl>
                                      </p:cBhvr>
                                    </p:animEffect>
                                    <p:anim calcmode="lin" valueType="num">
                                      <p:cBhvr>
                                        <p:cTn id="57" dur="1000" fill="hold"/>
                                        <p:tgtEl>
                                          <p:spTgt spid="35"/>
                                        </p:tgtEl>
                                        <p:attrNameLst>
                                          <p:attrName>ppt_x</p:attrName>
                                        </p:attrNameLst>
                                      </p:cBhvr>
                                      <p:tavLst>
                                        <p:tav tm="0">
                                          <p:val>
                                            <p:strVal val="#ppt_x"/>
                                          </p:val>
                                        </p:tav>
                                        <p:tav tm="100000">
                                          <p:val>
                                            <p:strVal val="#ppt_x"/>
                                          </p:val>
                                        </p:tav>
                                      </p:tavLst>
                                    </p:anim>
                                    <p:anim calcmode="lin" valueType="num">
                                      <p:cBhvr>
                                        <p:cTn id="58"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P spid="33" grpId="0"/>
      <p:bldP spid="34" grpId="0"/>
      <p:bldP spid="3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出自【趣你的PPT】(微信:qunideppt)：最优质的PPT资源库"/>
          <p:cNvSpPr/>
          <p:nvPr/>
        </p:nvSpPr>
        <p:spPr>
          <a:xfrm>
            <a:off x="1797698" y="2831775"/>
            <a:ext cx="2068529" cy="2667343"/>
          </a:xfrm>
          <a:prstGeom prst="rect">
            <a:avLst/>
          </a:prstGeom>
          <a:solidFill>
            <a:srgbClr val="878787">
              <a:alpha val="9000"/>
            </a:srgbClr>
          </a:solidFill>
          <a:ln w="12700" cap="flat" cmpd="sng" algn="ctr">
            <a:noFill/>
            <a:prstDash val="solid"/>
            <a:miter lim="800000"/>
          </a:ln>
          <a:effectLst/>
        </p:spPr>
        <p:txBody>
          <a:bodyPr rtlCol="0" anchor="ctr"/>
          <a:lstStyle/>
          <a:p>
            <a:pPr algn="ctr">
              <a:defRPr/>
            </a:pPr>
            <a:endParaRPr lang="bg-BG" kern="0" dirty="0">
              <a:solidFill>
                <a:srgbClr val="1CBB9F"/>
              </a:solidFill>
              <a:latin typeface="微软雅黑" panose="020B0503020204020204" pitchFamily="34" charset="-122"/>
            </a:endParaRPr>
          </a:p>
        </p:txBody>
      </p:sp>
      <p:grpSp>
        <p:nvGrpSpPr>
          <p:cNvPr id="7" name="Group 2出自【趣你的PPT】(微信:qunideppt)：最优质的PPT资源库"/>
          <p:cNvGrpSpPr/>
          <p:nvPr/>
        </p:nvGrpSpPr>
        <p:grpSpPr>
          <a:xfrm>
            <a:off x="1794689" y="1948652"/>
            <a:ext cx="2074546" cy="951171"/>
            <a:chOff x="1748969" y="1899884"/>
            <a:chExt cx="2074546" cy="951171"/>
          </a:xfrm>
          <a:solidFill>
            <a:srgbClr val="00AFF0"/>
          </a:solidFill>
        </p:grpSpPr>
        <p:sp>
          <p:nvSpPr>
            <p:cNvPr id="8" name="出自【趣你的PPT】(微信:qunideppt)：最优质的PPT资源库"/>
            <p:cNvSpPr/>
            <p:nvPr/>
          </p:nvSpPr>
          <p:spPr>
            <a:xfrm flipH="1">
              <a:off x="1748969" y="1899884"/>
              <a:ext cx="2074546" cy="878239"/>
            </a:xfrm>
            <a:prstGeom prst="snip1Rect">
              <a:avLst/>
            </a:prstGeom>
            <a:solidFill>
              <a:schemeClr val="accent1">
                <a:lumMod val="100000"/>
              </a:schemeClr>
            </a:solidFill>
            <a:ln w="12700" cap="flat" cmpd="sng" algn="ctr">
              <a:noFill/>
              <a:prstDash val="solid"/>
              <a:miter lim="800000"/>
            </a:ln>
            <a:effectLst/>
          </p:spPr>
          <p:txBody>
            <a:bodyPr rtlCol="0" anchor="ctr"/>
            <a:lstStyle/>
            <a:p>
              <a:pPr algn="ctr">
                <a:defRPr/>
              </a:pPr>
              <a:endParaRPr lang="bg-BG" kern="0" dirty="0">
                <a:solidFill>
                  <a:srgbClr val="1CBB9F"/>
                </a:solidFill>
                <a:latin typeface="微软雅黑" panose="020B0503020204020204" pitchFamily="34" charset="-122"/>
              </a:endParaRPr>
            </a:p>
          </p:txBody>
        </p:sp>
        <p:sp>
          <p:nvSpPr>
            <p:cNvPr id="9" name="出自【趣你的PPT】(微信:qunideppt)：最优质的PPT资源库"/>
            <p:cNvSpPr/>
            <p:nvPr/>
          </p:nvSpPr>
          <p:spPr>
            <a:xfrm rot="3600000">
              <a:off x="2704419" y="2698694"/>
              <a:ext cx="163647" cy="141076"/>
            </a:xfrm>
            <a:prstGeom prst="triangle">
              <a:avLst/>
            </a:prstGeom>
            <a:solidFill>
              <a:schemeClr val="accent1">
                <a:lumMod val="100000"/>
              </a:schemeClr>
            </a:solidFill>
            <a:ln w="12700" cap="flat" cmpd="sng" algn="ctr">
              <a:noFill/>
              <a:prstDash val="solid"/>
              <a:miter lim="800000"/>
            </a:ln>
            <a:effectLst/>
          </p:spPr>
          <p:txBody>
            <a:bodyPr rtlCol="0" anchor="ctr"/>
            <a:lstStyle/>
            <a:p>
              <a:pPr algn="ctr">
                <a:defRPr/>
              </a:pPr>
              <a:endParaRPr lang="bg-BG" kern="0" dirty="0">
                <a:solidFill>
                  <a:srgbClr val="1CBB9F"/>
                </a:solidFill>
                <a:latin typeface="微软雅黑" panose="020B0503020204020204" pitchFamily="34" charset="-122"/>
              </a:endParaRPr>
            </a:p>
          </p:txBody>
        </p:sp>
      </p:grpSp>
      <p:sp>
        <p:nvSpPr>
          <p:cNvPr id="10" name="出自【趣你的PPT】(微信:qunideppt)：最优质的PPT资源库"/>
          <p:cNvSpPr/>
          <p:nvPr/>
        </p:nvSpPr>
        <p:spPr>
          <a:xfrm>
            <a:off x="1797698" y="5513822"/>
            <a:ext cx="2068529" cy="40667"/>
          </a:xfrm>
          <a:prstGeom prst="rect">
            <a:avLst/>
          </a:prstGeom>
          <a:solidFill>
            <a:schemeClr val="accent1">
              <a:lumMod val="100000"/>
            </a:schemeClr>
          </a:solidFill>
          <a:ln w="12700" cap="flat" cmpd="sng" algn="ctr">
            <a:noFill/>
            <a:prstDash val="solid"/>
            <a:miter lim="800000"/>
          </a:ln>
          <a:effectLst/>
        </p:spPr>
        <p:txBody>
          <a:bodyPr rtlCol="0" anchor="ctr"/>
          <a:lstStyle/>
          <a:p>
            <a:pPr algn="ctr">
              <a:defRPr/>
            </a:pPr>
            <a:endParaRPr lang="bg-BG" kern="0" dirty="0">
              <a:solidFill>
                <a:srgbClr val="1CBB9F"/>
              </a:solidFill>
              <a:latin typeface="微软雅黑" panose="020B0503020204020204" pitchFamily="34" charset="-122"/>
            </a:endParaRPr>
          </a:p>
        </p:txBody>
      </p:sp>
      <p:sp>
        <p:nvSpPr>
          <p:cNvPr id="11" name="出自【趣你的PPT】(微信:qunideppt)：最优质的PPT资源库"/>
          <p:cNvSpPr/>
          <p:nvPr/>
        </p:nvSpPr>
        <p:spPr>
          <a:xfrm>
            <a:off x="4023440" y="2831775"/>
            <a:ext cx="2068529" cy="2667343"/>
          </a:xfrm>
          <a:prstGeom prst="rect">
            <a:avLst/>
          </a:prstGeom>
          <a:solidFill>
            <a:srgbClr val="878787">
              <a:alpha val="9000"/>
            </a:srgbClr>
          </a:solidFill>
          <a:ln w="12700" cap="flat" cmpd="sng" algn="ctr">
            <a:noFill/>
            <a:prstDash val="solid"/>
            <a:miter lim="800000"/>
          </a:ln>
          <a:effectLst/>
        </p:spPr>
        <p:txBody>
          <a:bodyPr rtlCol="0" anchor="ctr"/>
          <a:lstStyle/>
          <a:p>
            <a:pPr algn="ctr">
              <a:defRPr/>
            </a:pPr>
            <a:endParaRPr lang="bg-BG" kern="0" dirty="0">
              <a:solidFill>
                <a:srgbClr val="1CBB9F"/>
              </a:solidFill>
              <a:latin typeface="微软雅黑" panose="020B0503020204020204" pitchFamily="34" charset="-122"/>
            </a:endParaRPr>
          </a:p>
        </p:txBody>
      </p:sp>
      <p:grpSp>
        <p:nvGrpSpPr>
          <p:cNvPr id="12" name="Group 10出自【趣你的PPT】(微信:qunideppt)：最优质的PPT资源库"/>
          <p:cNvGrpSpPr/>
          <p:nvPr/>
        </p:nvGrpSpPr>
        <p:grpSpPr>
          <a:xfrm>
            <a:off x="4020431" y="1948652"/>
            <a:ext cx="2074546" cy="951171"/>
            <a:chOff x="3974711" y="1899884"/>
            <a:chExt cx="2074546" cy="951171"/>
          </a:xfrm>
          <a:solidFill>
            <a:srgbClr val="7ACDEF"/>
          </a:solidFill>
        </p:grpSpPr>
        <p:sp>
          <p:nvSpPr>
            <p:cNvPr id="13" name="出自【趣你的PPT】(微信:qunideppt)：最优质的PPT资源库"/>
            <p:cNvSpPr/>
            <p:nvPr/>
          </p:nvSpPr>
          <p:spPr>
            <a:xfrm flipH="1">
              <a:off x="3974711" y="1899884"/>
              <a:ext cx="2074546" cy="878239"/>
            </a:xfrm>
            <a:prstGeom prst="snip1Rect">
              <a:avLst/>
            </a:prstGeom>
            <a:solidFill>
              <a:schemeClr val="accent2">
                <a:lumMod val="100000"/>
              </a:schemeClr>
            </a:solidFill>
            <a:ln w="12700" cap="flat" cmpd="sng" algn="ctr">
              <a:noFill/>
              <a:prstDash val="solid"/>
              <a:miter lim="800000"/>
            </a:ln>
            <a:effectLst/>
          </p:spPr>
          <p:txBody>
            <a:bodyPr rtlCol="0" anchor="ctr"/>
            <a:lstStyle/>
            <a:p>
              <a:pPr algn="ctr">
                <a:defRPr/>
              </a:pPr>
              <a:endParaRPr lang="bg-BG" kern="0" dirty="0">
                <a:solidFill>
                  <a:srgbClr val="1CBB9F"/>
                </a:solidFill>
                <a:latin typeface="微软雅黑" panose="020B0503020204020204" pitchFamily="34" charset="-122"/>
              </a:endParaRPr>
            </a:p>
          </p:txBody>
        </p:sp>
        <p:sp>
          <p:nvSpPr>
            <p:cNvPr id="14" name="出自【趣你的PPT】(微信:qunideppt)：最优质的PPT资源库"/>
            <p:cNvSpPr/>
            <p:nvPr/>
          </p:nvSpPr>
          <p:spPr>
            <a:xfrm rot="3600000">
              <a:off x="4930161" y="2698694"/>
              <a:ext cx="163647" cy="141076"/>
            </a:xfrm>
            <a:prstGeom prst="triangle">
              <a:avLst/>
            </a:prstGeom>
            <a:solidFill>
              <a:schemeClr val="accent2">
                <a:lumMod val="100000"/>
              </a:schemeClr>
            </a:solidFill>
            <a:ln w="12700" cap="flat" cmpd="sng" algn="ctr">
              <a:noFill/>
              <a:prstDash val="solid"/>
              <a:miter lim="800000"/>
            </a:ln>
            <a:effectLst/>
          </p:spPr>
          <p:txBody>
            <a:bodyPr rtlCol="0" anchor="ctr"/>
            <a:lstStyle/>
            <a:p>
              <a:pPr algn="ctr">
                <a:defRPr/>
              </a:pPr>
              <a:endParaRPr lang="bg-BG" kern="0" dirty="0">
                <a:solidFill>
                  <a:srgbClr val="1CBB9F"/>
                </a:solidFill>
                <a:latin typeface="微软雅黑" panose="020B0503020204020204" pitchFamily="34" charset="-122"/>
              </a:endParaRPr>
            </a:p>
          </p:txBody>
        </p:sp>
      </p:grpSp>
      <p:sp>
        <p:nvSpPr>
          <p:cNvPr id="15" name="出自【趣你的PPT】(微信:qunideppt)：最优质的PPT资源库"/>
          <p:cNvSpPr/>
          <p:nvPr/>
        </p:nvSpPr>
        <p:spPr>
          <a:xfrm>
            <a:off x="4023440" y="5513822"/>
            <a:ext cx="2068529" cy="40667"/>
          </a:xfrm>
          <a:prstGeom prst="rect">
            <a:avLst/>
          </a:prstGeom>
          <a:solidFill>
            <a:schemeClr val="accent2">
              <a:lumMod val="100000"/>
            </a:schemeClr>
          </a:solidFill>
          <a:ln w="12700" cap="flat" cmpd="sng" algn="ctr">
            <a:noFill/>
            <a:prstDash val="solid"/>
            <a:miter lim="800000"/>
          </a:ln>
          <a:effectLst/>
        </p:spPr>
        <p:txBody>
          <a:bodyPr rtlCol="0" anchor="ctr"/>
          <a:lstStyle/>
          <a:p>
            <a:pPr algn="ctr">
              <a:defRPr/>
            </a:pPr>
            <a:endParaRPr lang="bg-BG" kern="0" dirty="0">
              <a:solidFill>
                <a:srgbClr val="1CBB9F"/>
              </a:solidFill>
              <a:latin typeface="微软雅黑" panose="020B0503020204020204" pitchFamily="34" charset="-122"/>
            </a:endParaRPr>
          </a:p>
        </p:txBody>
      </p:sp>
      <p:sp>
        <p:nvSpPr>
          <p:cNvPr id="16" name="出自【趣你的PPT】(微信:qunideppt)：最优质的PPT资源库"/>
          <p:cNvSpPr/>
          <p:nvPr/>
        </p:nvSpPr>
        <p:spPr>
          <a:xfrm>
            <a:off x="6249182" y="2831775"/>
            <a:ext cx="2068529" cy="2667343"/>
          </a:xfrm>
          <a:prstGeom prst="rect">
            <a:avLst/>
          </a:prstGeom>
          <a:solidFill>
            <a:srgbClr val="878787">
              <a:alpha val="9000"/>
            </a:srgbClr>
          </a:solidFill>
          <a:ln w="12700" cap="flat" cmpd="sng" algn="ctr">
            <a:noFill/>
            <a:prstDash val="solid"/>
            <a:miter lim="800000"/>
          </a:ln>
          <a:effectLst/>
        </p:spPr>
        <p:txBody>
          <a:bodyPr rtlCol="0" anchor="ctr"/>
          <a:lstStyle/>
          <a:p>
            <a:pPr algn="ctr">
              <a:defRPr/>
            </a:pPr>
            <a:endParaRPr lang="bg-BG" kern="0" dirty="0">
              <a:solidFill>
                <a:srgbClr val="1CBB9F"/>
              </a:solidFill>
              <a:latin typeface="微软雅黑" panose="020B0503020204020204" pitchFamily="34" charset="-122"/>
            </a:endParaRPr>
          </a:p>
        </p:txBody>
      </p:sp>
      <p:sp>
        <p:nvSpPr>
          <p:cNvPr id="17" name="出自【趣你的PPT】(微信:qunideppt)：最优质的PPT资源库"/>
          <p:cNvSpPr/>
          <p:nvPr/>
        </p:nvSpPr>
        <p:spPr>
          <a:xfrm>
            <a:off x="6249182" y="5513822"/>
            <a:ext cx="2068529" cy="40667"/>
          </a:xfrm>
          <a:prstGeom prst="rect">
            <a:avLst/>
          </a:prstGeom>
          <a:solidFill>
            <a:schemeClr val="accent1">
              <a:lumMod val="100000"/>
            </a:schemeClr>
          </a:solidFill>
          <a:ln w="12700" cap="flat" cmpd="sng" algn="ctr">
            <a:noFill/>
            <a:prstDash val="solid"/>
            <a:miter lim="800000"/>
          </a:ln>
          <a:effectLst/>
        </p:spPr>
        <p:txBody>
          <a:bodyPr rtlCol="0" anchor="ctr"/>
          <a:lstStyle/>
          <a:p>
            <a:pPr algn="ctr">
              <a:defRPr/>
            </a:pPr>
            <a:endParaRPr lang="bg-BG" kern="0" dirty="0">
              <a:solidFill>
                <a:srgbClr val="1CBB9F"/>
              </a:solidFill>
              <a:latin typeface="微软雅黑" panose="020B0503020204020204" pitchFamily="34" charset="-122"/>
            </a:endParaRPr>
          </a:p>
        </p:txBody>
      </p:sp>
      <p:sp>
        <p:nvSpPr>
          <p:cNvPr id="18" name="出自【趣你的PPT】(微信:qunideppt)：最优质的PPT资源库"/>
          <p:cNvSpPr/>
          <p:nvPr/>
        </p:nvSpPr>
        <p:spPr>
          <a:xfrm>
            <a:off x="8459978" y="2831775"/>
            <a:ext cx="2068529" cy="2667343"/>
          </a:xfrm>
          <a:prstGeom prst="rect">
            <a:avLst/>
          </a:prstGeom>
          <a:solidFill>
            <a:srgbClr val="878787">
              <a:alpha val="9000"/>
            </a:srgbClr>
          </a:solidFill>
          <a:ln w="12700" cap="flat" cmpd="sng" algn="ctr">
            <a:noFill/>
            <a:prstDash val="solid"/>
            <a:miter lim="800000"/>
          </a:ln>
          <a:effectLst/>
        </p:spPr>
        <p:txBody>
          <a:bodyPr rtlCol="0" anchor="ctr"/>
          <a:lstStyle/>
          <a:p>
            <a:pPr algn="ctr">
              <a:defRPr/>
            </a:pPr>
            <a:endParaRPr lang="bg-BG" kern="0" dirty="0">
              <a:solidFill>
                <a:srgbClr val="1CBB9F"/>
              </a:solidFill>
              <a:latin typeface="微软雅黑" panose="020B0503020204020204" pitchFamily="34" charset="-122"/>
            </a:endParaRPr>
          </a:p>
        </p:txBody>
      </p:sp>
      <p:sp>
        <p:nvSpPr>
          <p:cNvPr id="19" name="出自【趣你的PPT】(微信:qunideppt)：最优质的PPT资源库"/>
          <p:cNvSpPr/>
          <p:nvPr/>
        </p:nvSpPr>
        <p:spPr>
          <a:xfrm>
            <a:off x="8459978" y="5513822"/>
            <a:ext cx="2068529" cy="40667"/>
          </a:xfrm>
          <a:prstGeom prst="rect">
            <a:avLst/>
          </a:prstGeom>
          <a:solidFill>
            <a:schemeClr val="accent2">
              <a:lumMod val="100000"/>
            </a:schemeClr>
          </a:solidFill>
          <a:ln w="12700" cap="flat" cmpd="sng" algn="ctr">
            <a:noFill/>
            <a:prstDash val="solid"/>
            <a:miter lim="800000"/>
          </a:ln>
          <a:effectLst/>
        </p:spPr>
        <p:txBody>
          <a:bodyPr rtlCol="0" anchor="ctr"/>
          <a:lstStyle/>
          <a:p>
            <a:pPr algn="ctr">
              <a:defRPr/>
            </a:pPr>
            <a:endParaRPr lang="bg-BG" kern="0" dirty="0">
              <a:solidFill>
                <a:srgbClr val="1CBB9F"/>
              </a:solidFill>
              <a:latin typeface="微软雅黑" panose="020B0503020204020204" pitchFamily="34" charset="-122"/>
            </a:endParaRPr>
          </a:p>
        </p:txBody>
      </p:sp>
      <p:grpSp>
        <p:nvGrpSpPr>
          <p:cNvPr id="20" name="Group 31出自【趣你的PPT】(微信:qunideppt)：最优质的PPT资源库"/>
          <p:cNvGrpSpPr/>
          <p:nvPr/>
        </p:nvGrpSpPr>
        <p:grpSpPr>
          <a:xfrm>
            <a:off x="6246173" y="1948652"/>
            <a:ext cx="2074546" cy="959449"/>
            <a:chOff x="6200453" y="1899884"/>
            <a:chExt cx="2074546" cy="959449"/>
          </a:xfrm>
          <a:solidFill>
            <a:srgbClr val="00AFF0"/>
          </a:solidFill>
        </p:grpSpPr>
        <p:sp>
          <p:nvSpPr>
            <p:cNvPr id="21" name="出自【趣你的PPT】(微信:qunideppt)：最优质的PPT资源库"/>
            <p:cNvSpPr/>
            <p:nvPr/>
          </p:nvSpPr>
          <p:spPr>
            <a:xfrm flipH="1">
              <a:off x="6200453" y="1899884"/>
              <a:ext cx="2074546" cy="878239"/>
            </a:xfrm>
            <a:prstGeom prst="snip1Rect">
              <a:avLst/>
            </a:prstGeom>
            <a:solidFill>
              <a:schemeClr val="accent1">
                <a:lumMod val="100000"/>
              </a:schemeClr>
            </a:solidFill>
            <a:ln w="12700" cap="flat" cmpd="sng" algn="ctr">
              <a:noFill/>
              <a:prstDash val="solid"/>
              <a:miter lim="800000"/>
            </a:ln>
            <a:effectLst/>
          </p:spPr>
          <p:txBody>
            <a:bodyPr rtlCol="0" anchor="ctr"/>
            <a:lstStyle/>
            <a:p>
              <a:pPr algn="ctr">
                <a:defRPr/>
              </a:pPr>
              <a:endParaRPr lang="bg-BG" kern="0" dirty="0">
                <a:solidFill>
                  <a:srgbClr val="1CBB9F"/>
                </a:solidFill>
                <a:latin typeface="微软雅黑" panose="020B0503020204020204" pitchFamily="34" charset="-122"/>
              </a:endParaRPr>
            </a:p>
          </p:txBody>
        </p:sp>
        <p:sp>
          <p:nvSpPr>
            <p:cNvPr id="22" name="出自【趣你的PPT】(微信:qunideppt)：最优质的PPT资源库"/>
            <p:cNvSpPr/>
            <p:nvPr/>
          </p:nvSpPr>
          <p:spPr>
            <a:xfrm rot="3600000">
              <a:off x="7174191" y="2706972"/>
              <a:ext cx="163647" cy="141076"/>
            </a:xfrm>
            <a:prstGeom prst="triangle">
              <a:avLst/>
            </a:prstGeom>
            <a:solidFill>
              <a:schemeClr val="accent1">
                <a:lumMod val="100000"/>
              </a:schemeClr>
            </a:solidFill>
            <a:ln w="12700" cap="flat" cmpd="sng" algn="ctr">
              <a:noFill/>
              <a:prstDash val="solid"/>
              <a:miter lim="800000"/>
            </a:ln>
            <a:effectLst/>
          </p:spPr>
          <p:txBody>
            <a:bodyPr rtlCol="0" anchor="ctr"/>
            <a:lstStyle/>
            <a:p>
              <a:pPr algn="ctr">
                <a:defRPr/>
              </a:pPr>
              <a:endParaRPr lang="bg-BG" kern="0" dirty="0">
                <a:solidFill>
                  <a:srgbClr val="1CBB9F"/>
                </a:solidFill>
                <a:latin typeface="微软雅黑" panose="020B0503020204020204" pitchFamily="34" charset="-122"/>
              </a:endParaRPr>
            </a:p>
          </p:txBody>
        </p:sp>
      </p:grpSp>
      <p:grpSp>
        <p:nvGrpSpPr>
          <p:cNvPr id="23" name="Group 34出自【趣你的PPT】(微信:qunideppt)：最优质的PPT资源库"/>
          <p:cNvGrpSpPr/>
          <p:nvPr/>
        </p:nvGrpSpPr>
        <p:grpSpPr>
          <a:xfrm>
            <a:off x="8456969" y="1948652"/>
            <a:ext cx="2074546" cy="967414"/>
            <a:chOff x="8411249" y="1899884"/>
            <a:chExt cx="2074546" cy="967414"/>
          </a:xfrm>
          <a:solidFill>
            <a:srgbClr val="7ACDEF"/>
          </a:solidFill>
        </p:grpSpPr>
        <p:sp>
          <p:nvSpPr>
            <p:cNvPr id="24" name="出自【趣你的PPT】(微信:qunideppt)：最优质的PPT资源库"/>
            <p:cNvSpPr/>
            <p:nvPr/>
          </p:nvSpPr>
          <p:spPr>
            <a:xfrm flipH="1">
              <a:off x="8411249" y="1899884"/>
              <a:ext cx="2074546" cy="878239"/>
            </a:xfrm>
            <a:prstGeom prst="snip1Rect">
              <a:avLst/>
            </a:prstGeom>
            <a:solidFill>
              <a:schemeClr val="accent2">
                <a:lumMod val="100000"/>
              </a:schemeClr>
            </a:solidFill>
            <a:ln w="12700" cap="flat" cmpd="sng" algn="ctr">
              <a:noFill/>
              <a:prstDash val="solid"/>
              <a:miter lim="800000"/>
            </a:ln>
            <a:effectLst/>
          </p:spPr>
          <p:txBody>
            <a:bodyPr rtlCol="0" anchor="ctr"/>
            <a:lstStyle/>
            <a:p>
              <a:pPr algn="ctr">
                <a:defRPr/>
              </a:pPr>
              <a:endParaRPr lang="bg-BG" kern="0" dirty="0">
                <a:solidFill>
                  <a:srgbClr val="1CBB9F"/>
                </a:solidFill>
                <a:latin typeface="微软雅黑" panose="020B0503020204020204" pitchFamily="34" charset="-122"/>
              </a:endParaRPr>
            </a:p>
          </p:txBody>
        </p:sp>
        <p:sp>
          <p:nvSpPr>
            <p:cNvPr id="25" name="出自【趣你的PPT】(微信:qunideppt)：最优质的PPT资源库"/>
            <p:cNvSpPr/>
            <p:nvPr/>
          </p:nvSpPr>
          <p:spPr>
            <a:xfrm rot="3600000">
              <a:off x="9369595" y="2714937"/>
              <a:ext cx="163647" cy="141076"/>
            </a:xfrm>
            <a:prstGeom prst="triangle">
              <a:avLst/>
            </a:prstGeom>
            <a:solidFill>
              <a:schemeClr val="accent2">
                <a:lumMod val="100000"/>
              </a:schemeClr>
            </a:solidFill>
            <a:ln w="12700" cap="flat" cmpd="sng" algn="ctr">
              <a:noFill/>
              <a:prstDash val="solid"/>
              <a:miter lim="800000"/>
            </a:ln>
            <a:effectLst/>
          </p:spPr>
          <p:txBody>
            <a:bodyPr rtlCol="0" anchor="ctr"/>
            <a:lstStyle/>
            <a:p>
              <a:pPr algn="ctr">
                <a:defRPr/>
              </a:pPr>
              <a:endParaRPr lang="bg-BG" kern="0" dirty="0">
                <a:solidFill>
                  <a:srgbClr val="1CBB9F"/>
                </a:solidFill>
                <a:latin typeface="微软雅黑" panose="020B0503020204020204" pitchFamily="34" charset="-122"/>
              </a:endParaRPr>
            </a:p>
          </p:txBody>
        </p:sp>
      </p:grpSp>
      <p:sp>
        <p:nvSpPr>
          <p:cNvPr id="26" name="出自【趣你的PPT】(微信:qunideppt)：最优质的PPT资源库"/>
          <p:cNvSpPr txBox="1"/>
          <p:nvPr/>
        </p:nvSpPr>
        <p:spPr>
          <a:xfrm>
            <a:off x="2243465" y="2156938"/>
            <a:ext cx="1191942" cy="461665"/>
          </a:xfrm>
          <a:prstGeom prst="rect">
            <a:avLst/>
          </a:prstGeom>
          <a:noFill/>
        </p:spPr>
        <p:txBody>
          <a:bodyPr wrap="square" rtlCol="0">
            <a:spAutoFit/>
          </a:bodyPr>
          <a:lstStyle/>
          <a:p>
            <a:r>
              <a:rPr lang="zh-CN" altLang="en-US" sz="2400" b="1" dirty="0">
                <a:solidFill>
                  <a:prstClr val="white"/>
                </a:solidFill>
                <a:latin typeface="微软雅黑" panose="020B0503020204020204" pitchFamily="34" charset="-122"/>
                <a:ea typeface="微软雅黑" panose="020B0503020204020204" pitchFamily="34" charset="-122"/>
              </a:rPr>
              <a:t>方法一</a:t>
            </a:r>
          </a:p>
        </p:txBody>
      </p:sp>
      <p:sp>
        <p:nvSpPr>
          <p:cNvPr id="27" name="出自【趣你的PPT】(微信:qunideppt)：最优质的PPT资源库"/>
          <p:cNvSpPr txBox="1"/>
          <p:nvPr/>
        </p:nvSpPr>
        <p:spPr>
          <a:xfrm>
            <a:off x="4469207" y="2156938"/>
            <a:ext cx="1191942" cy="461665"/>
          </a:xfrm>
          <a:prstGeom prst="rect">
            <a:avLst/>
          </a:prstGeom>
          <a:noFill/>
        </p:spPr>
        <p:txBody>
          <a:bodyPr wrap="square" rtlCol="0">
            <a:spAutoFit/>
          </a:bodyPr>
          <a:lstStyle/>
          <a:p>
            <a:r>
              <a:rPr lang="zh-CN" altLang="en-US" sz="2400" b="1" dirty="0">
                <a:solidFill>
                  <a:prstClr val="white"/>
                </a:solidFill>
                <a:latin typeface="微软雅黑" panose="020B0503020204020204" pitchFamily="34" charset="-122"/>
                <a:ea typeface="微软雅黑" panose="020B0503020204020204" pitchFamily="34" charset="-122"/>
              </a:rPr>
              <a:t>方法二</a:t>
            </a:r>
          </a:p>
        </p:txBody>
      </p:sp>
      <p:sp>
        <p:nvSpPr>
          <p:cNvPr id="28" name="出自【趣你的PPT】(微信:qunideppt)：最优质的PPT资源库"/>
          <p:cNvSpPr txBox="1"/>
          <p:nvPr/>
        </p:nvSpPr>
        <p:spPr>
          <a:xfrm>
            <a:off x="6705763" y="2156938"/>
            <a:ext cx="1191942" cy="461665"/>
          </a:xfrm>
          <a:prstGeom prst="rect">
            <a:avLst/>
          </a:prstGeom>
          <a:noFill/>
        </p:spPr>
        <p:txBody>
          <a:bodyPr wrap="square" rtlCol="0">
            <a:spAutoFit/>
          </a:bodyPr>
          <a:lstStyle/>
          <a:p>
            <a:r>
              <a:rPr lang="zh-CN" altLang="en-US" sz="2400" b="1" dirty="0">
                <a:solidFill>
                  <a:prstClr val="white"/>
                </a:solidFill>
                <a:latin typeface="微软雅黑" panose="020B0503020204020204" pitchFamily="34" charset="-122"/>
                <a:ea typeface="微软雅黑" panose="020B0503020204020204" pitchFamily="34" charset="-122"/>
              </a:rPr>
              <a:t>方法三</a:t>
            </a:r>
          </a:p>
        </p:txBody>
      </p:sp>
      <p:sp>
        <p:nvSpPr>
          <p:cNvPr id="29" name="出自【趣你的PPT】(微信:qunideppt)：最优质的PPT资源库"/>
          <p:cNvSpPr txBox="1"/>
          <p:nvPr/>
        </p:nvSpPr>
        <p:spPr>
          <a:xfrm>
            <a:off x="9003167" y="2156938"/>
            <a:ext cx="1191942" cy="461665"/>
          </a:xfrm>
          <a:prstGeom prst="rect">
            <a:avLst/>
          </a:prstGeom>
          <a:noFill/>
        </p:spPr>
        <p:txBody>
          <a:bodyPr wrap="square" rtlCol="0">
            <a:spAutoFit/>
          </a:bodyPr>
          <a:lstStyle/>
          <a:p>
            <a:r>
              <a:rPr lang="zh-CN" altLang="en-US" sz="2400" b="1" dirty="0">
                <a:solidFill>
                  <a:prstClr val="white"/>
                </a:solidFill>
                <a:latin typeface="微软雅黑" panose="020B0503020204020204" pitchFamily="34" charset="-122"/>
                <a:ea typeface="微软雅黑" panose="020B0503020204020204" pitchFamily="34" charset="-122"/>
              </a:rPr>
              <a:t>方法四</a:t>
            </a:r>
          </a:p>
        </p:txBody>
      </p:sp>
      <p:sp>
        <p:nvSpPr>
          <p:cNvPr id="30" name="矩形 29"/>
          <p:cNvSpPr/>
          <p:nvPr/>
        </p:nvSpPr>
        <p:spPr>
          <a:xfrm>
            <a:off x="1958508" y="3551153"/>
            <a:ext cx="1761856" cy="867930"/>
          </a:xfrm>
          <a:prstGeom prst="rect">
            <a:avLst/>
          </a:prstGeom>
        </p:spPr>
        <p:txBody>
          <a:bodyPr wrap="square">
            <a:spAutoFit/>
          </a:bodyPr>
          <a:lstStyle/>
          <a:p>
            <a:pPr algn="ctr" defTabSz="866284">
              <a:lnSpc>
                <a:spcPct val="120000"/>
              </a:lnSpc>
              <a:defRPr/>
            </a:pPr>
            <a:r>
              <a:rPr lang="zh-CN" altLang="en-US" sz="1400" dirty="0">
                <a:solidFill>
                  <a:schemeClr val="tx1">
                    <a:lumMod val="75000"/>
                  </a:schemeClr>
                </a:solidFill>
                <a:latin typeface="微软雅黑" panose="020B0503020204020204" pitchFamily="34" charset="-122"/>
                <a:ea typeface="微软雅黑" panose="020B0503020204020204" pitchFamily="34" charset="-122"/>
              </a:rPr>
              <a:t>输入替换内容目录标题文字输入替换内容目录标题文字</a:t>
            </a:r>
          </a:p>
        </p:txBody>
      </p:sp>
      <p:sp>
        <p:nvSpPr>
          <p:cNvPr id="31" name="矩形 30"/>
          <p:cNvSpPr/>
          <p:nvPr/>
        </p:nvSpPr>
        <p:spPr>
          <a:xfrm>
            <a:off x="4176776" y="3551153"/>
            <a:ext cx="1761856" cy="867930"/>
          </a:xfrm>
          <a:prstGeom prst="rect">
            <a:avLst/>
          </a:prstGeom>
        </p:spPr>
        <p:txBody>
          <a:bodyPr wrap="square">
            <a:spAutoFit/>
          </a:bodyPr>
          <a:lstStyle/>
          <a:p>
            <a:pPr algn="ctr" defTabSz="866284">
              <a:lnSpc>
                <a:spcPct val="120000"/>
              </a:lnSpc>
              <a:defRPr/>
            </a:pPr>
            <a:r>
              <a:rPr lang="zh-CN" altLang="en-US" sz="1400" dirty="0">
                <a:solidFill>
                  <a:schemeClr val="tx1">
                    <a:lumMod val="75000"/>
                  </a:schemeClr>
                </a:solidFill>
                <a:latin typeface="微软雅黑" panose="020B0503020204020204" pitchFamily="34" charset="-122"/>
                <a:ea typeface="微软雅黑" panose="020B0503020204020204" pitchFamily="34" charset="-122"/>
              </a:rPr>
              <a:t>输入替换内容目录标题文字输入替换内容目录标题文字</a:t>
            </a:r>
          </a:p>
        </p:txBody>
      </p:sp>
      <p:sp>
        <p:nvSpPr>
          <p:cNvPr id="32" name="矩形 31"/>
          <p:cNvSpPr/>
          <p:nvPr/>
        </p:nvSpPr>
        <p:spPr>
          <a:xfrm>
            <a:off x="6420806" y="3551153"/>
            <a:ext cx="1761856" cy="867930"/>
          </a:xfrm>
          <a:prstGeom prst="rect">
            <a:avLst/>
          </a:prstGeom>
        </p:spPr>
        <p:txBody>
          <a:bodyPr wrap="square">
            <a:spAutoFit/>
          </a:bodyPr>
          <a:lstStyle/>
          <a:p>
            <a:pPr algn="ctr" defTabSz="866284">
              <a:lnSpc>
                <a:spcPct val="120000"/>
              </a:lnSpc>
              <a:defRPr/>
            </a:pPr>
            <a:r>
              <a:rPr lang="zh-CN" altLang="en-US" sz="1400" dirty="0">
                <a:solidFill>
                  <a:schemeClr val="tx1">
                    <a:lumMod val="75000"/>
                  </a:schemeClr>
                </a:solidFill>
                <a:latin typeface="微软雅黑" panose="020B0503020204020204" pitchFamily="34" charset="-122"/>
                <a:ea typeface="微软雅黑" panose="020B0503020204020204" pitchFamily="34" charset="-122"/>
              </a:rPr>
              <a:t>输入替换内容目录标题文字输入替换内容目录标题文字</a:t>
            </a:r>
          </a:p>
        </p:txBody>
      </p:sp>
      <p:sp>
        <p:nvSpPr>
          <p:cNvPr id="33" name="矩形 32"/>
          <p:cNvSpPr/>
          <p:nvPr/>
        </p:nvSpPr>
        <p:spPr>
          <a:xfrm>
            <a:off x="8613314" y="3551153"/>
            <a:ext cx="1761856" cy="867930"/>
          </a:xfrm>
          <a:prstGeom prst="rect">
            <a:avLst/>
          </a:prstGeom>
        </p:spPr>
        <p:txBody>
          <a:bodyPr wrap="square">
            <a:spAutoFit/>
          </a:bodyPr>
          <a:lstStyle/>
          <a:p>
            <a:pPr algn="ctr" defTabSz="866284">
              <a:lnSpc>
                <a:spcPct val="120000"/>
              </a:lnSpc>
              <a:defRPr/>
            </a:pPr>
            <a:r>
              <a:rPr lang="zh-CN" altLang="en-US" sz="1400" dirty="0">
                <a:solidFill>
                  <a:schemeClr val="tx1">
                    <a:lumMod val="75000"/>
                  </a:schemeClr>
                </a:solidFill>
                <a:latin typeface="微软雅黑" panose="020B0503020204020204" pitchFamily="34" charset="-122"/>
                <a:ea typeface="微软雅黑" panose="020B0503020204020204" pitchFamily="34" charset="-122"/>
              </a:rPr>
              <a:t>输入替换内容目录标题文字输入替换内容目录标题文字</a:t>
            </a:r>
          </a:p>
        </p:txBody>
      </p:sp>
    </p:spTree>
    <p:extLst>
      <p:ext uri="{BB962C8B-B14F-4D97-AF65-F5344CB8AC3E}">
        <p14:creationId xmlns:p14="http://schemas.microsoft.com/office/powerpoint/2010/main" val="823894465"/>
      </p:ext>
    </p:extLst>
  </p:cSld>
  <p:clrMapOvr>
    <a:masterClrMapping/>
  </p:clrMapOvr>
  <mc:AlternateContent xmlns:mc="http://schemas.openxmlformats.org/markup-compatibility/2006" xmlns:p14="http://schemas.microsoft.com/office/powerpoint/2010/main">
    <mc:Choice Requires="p14">
      <p:transition spd="slow" p14:dur="1250" advClick="0" advTm="0">
        <p:pull/>
      </p:transition>
    </mc:Choice>
    <mc:Fallback xmlns="">
      <p:transition spd="slow" advClick="0" advTm="0">
        <p:pull/>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a:grpSpLocks/>
          </p:cNvGrpSpPr>
          <p:nvPr/>
        </p:nvGrpSpPr>
        <p:grpSpPr bwMode="auto">
          <a:xfrm>
            <a:off x="874713" y="2148215"/>
            <a:ext cx="5750496" cy="3282295"/>
            <a:chOff x="8540751" y="4843463"/>
            <a:chExt cx="8012112" cy="4562475"/>
          </a:xfrm>
          <a:effectLst/>
        </p:grpSpPr>
        <p:sp>
          <p:nvSpPr>
            <p:cNvPr id="19" name="任意多边形: 形状 4"/>
            <p:cNvSpPr>
              <a:spLocks/>
            </p:cNvSpPr>
            <p:nvPr/>
          </p:nvSpPr>
          <p:spPr bwMode="auto">
            <a:xfrm>
              <a:off x="9321800" y="4843463"/>
              <a:ext cx="6480176" cy="4421188"/>
            </a:xfrm>
            <a:custGeom>
              <a:avLst/>
              <a:gdLst>
                <a:gd name="T0" fmla="*/ 17508 w 18000"/>
                <a:gd name="T1" fmla="*/ 12280 h 12281"/>
                <a:gd name="T2" fmla="*/ 491 w 18000"/>
                <a:gd name="T3" fmla="*/ 12280 h 12281"/>
                <a:gd name="T4" fmla="*/ 0 w 18000"/>
                <a:gd name="T5" fmla="*/ 11792 h 12281"/>
                <a:gd name="T6" fmla="*/ 0 w 18000"/>
                <a:gd name="T7" fmla="*/ 488 h 12281"/>
                <a:gd name="T8" fmla="*/ 491 w 18000"/>
                <a:gd name="T9" fmla="*/ 0 h 12281"/>
                <a:gd name="T10" fmla="*/ 17508 w 18000"/>
                <a:gd name="T11" fmla="*/ 0 h 12281"/>
                <a:gd name="T12" fmla="*/ 17999 w 18000"/>
                <a:gd name="T13" fmla="*/ 488 h 12281"/>
                <a:gd name="T14" fmla="*/ 17999 w 18000"/>
                <a:gd name="T15" fmla="*/ 11792 h 12281"/>
                <a:gd name="T16" fmla="*/ 17508 w 18000"/>
                <a:gd name="T17" fmla="*/ 12280 h 122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000"/>
                <a:gd name="T28" fmla="*/ 0 h 12281"/>
                <a:gd name="T29" fmla="*/ 18000 w 18000"/>
                <a:gd name="T30" fmla="*/ 12281 h 122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000" h="12281">
                  <a:moveTo>
                    <a:pt x="17508" y="12280"/>
                  </a:moveTo>
                  <a:lnTo>
                    <a:pt x="491" y="12280"/>
                  </a:lnTo>
                  <a:cubicBezTo>
                    <a:pt x="220" y="12280"/>
                    <a:pt x="0" y="12061"/>
                    <a:pt x="0" y="11792"/>
                  </a:cubicBezTo>
                  <a:lnTo>
                    <a:pt x="0" y="488"/>
                  </a:lnTo>
                  <a:cubicBezTo>
                    <a:pt x="0" y="219"/>
                    <a:pt x="220" y="0"/>
                    <a:pt x="491" y="0"/>
                  </a:cubicBezTo>
                  <a:lnTo>
                    <a:pt x="17508" y="0"/>
                  </a:lnTo>
                  <a:cubicBezTo>
                    <a:pt x="17779" y="0"/>
                    <a:pt x="17999" y="219"/>
                    <a:pt x="17999" y="488"/>
                  </a:cubicBezTo>
                  <a:lnTo>
                    <a:pt x="17999" y="11792"/>
                  </a:lnTo>
                  <a:cubicBezTo>
                    <a:pt x="17999" y="12061"/>
                    <a:pt x="17779" y="12280"/>
                    <a:pt x="17508" y="12280"/>
                  </a:cubicBezTo>
                </a:path>
              </a:pathLst>
            </a:custGeom>
            <a:solidFill>
              <a:schemeClr val="tx2">
                <a:lumMod val="50000"/>
              </a:schemeClr>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p>
              <a:pPr algn="ctr"/>
              <a:endParaRPr/>
            </a:p>
          </p:txBody>
        </p:sp>
        <p:sp>
          <p:nvSpPr>
            <p:cNvPr id="20" name="任意多边形: 形状 5"/>
            <p:cNvSpPr>
              <a:spLocks/>
            </p:cNvSpPr>
            <p:nvPr/>
          </p:nvSpPr>
          <p:spPr bwMode="auto">
            <a:xfrm>
              <a:off x="8542336" y="9169402"/>
              <a:ext cx="8008936" cy="142874"/>
            </a:xfrm>
            <a:custGeom>
              <a:avLst/>
              <a:gdLst>
                <a:gd name="T0" fmla="*/ 22247 w 22248"/>
                <a:gd name="T1" fmla="*/ 398 h 657"/>
                <a:gd name="T2" fmla="*/ 21410 w 22248"/>
                <a:gd name="T3" fmla="*/ 656 h 657"/>
                <a:gd name="T4" fmla="*/ 870 w 22248"/>
                <a:gd name="T5" fmla="*/ 656 h 657"/>
                <a:gd name="T6" fmla="*/ 0 w 22248"/>
                <a:gd name="T7" fmla="*/ 398 h 657"/>
                <a:gd name="T8" fmla="*/ 0 w 22248"/>
                <a:gd name="T9" fmla="*/ 0 h 657"/>
                <a:gd name="T10" fmla="*/ 22247 w 22248"/>
                <a:gd name="T11" fmla="*/ 0 h 657"/>
                <a:gd name="T12" fmla="*/ 22247 w 22248"/>
                <a:gd name="T13" fmla="*/ 398 h 657"/>
                <a:gd name="T14" fmla="*/ 0 60000 65536"/>
                <a:gd name="T15" fmla="*/ 0 60000 65536"/>
                <a:gd name="T16" fmla="*/ 0 60000 65536"/>
                <a:gd name="T17" fmla="*/ 0 60000 65536"/>
                <a:gd name="T18" fmla="*/ 0 60000 65536"/>
                <a:gd name="T19" fmla="*/ 0 60000 65536"/>
                <a:gd name="T20" fmla="*/ 0 60000 65536"/>
                <a:gd name="T21" fmla="*/ 0 w 22248"/>
                <a:gd name="T22" fmla="*/ 0 h 657"/>
                <a:gd name="T23" fmla="*/ 22248 w 22248"/>
                <a:gd name="T24" fmla="*/ 657 h 6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248" h="657">
                  <a:moveTo>
                    <a:pt x="22247" y="398"/>
                  </a:moveTo>
                  <a:cubicBezTo>
                    <a:pt x="22247" y="398"/>
                    <a:pt x="21890" y="656"/>
                    <a:pt x="21410" y="656"/>
                  </a:cubicBezTo>
                  <a:lnTo>
                    <a:pt x="870" y="656"/>
                  </a:lnTo>
                  <a:cubicBezTo>
                    <a:pt x="462" y="656"/>
                    <a:pt x="0" y="398"/>
                    <a:pt x="0" y="398"/>
                  </a:cubicBezTo>
                  <a:lnTo>
                    <a:pt x="0" y="0"/>
                  </a:lnTo>
                  <a:lnTo>
                    <a:pt x="22247" y="0"/>
                  </a:lnTo>
                  <a:lnTo>
                    <a:pt x="22247" y="398"/>
                  </a:lnTo>
                </a:path>
              </a:pathLst>
            </a:custGeom>
            <a:solidFill>
              <a:schemeClr val="bg1">
                <a:lumMod val="95000"/>
              </a:schemeClr>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p>
              <a:pPr algn="ctr"/>
              <a:endParaRPr/>
            </a:p>
          </p:txBody>
        </p:sp>
        <p:sp>
          <p:nvSpPr>
            <p:cNvPr id="21" name="任意多边形: 形状 6"/>
            <p:cNvSpPr>
              <a:spLocks/>
            </p:cNvSpPr>
            <p:nvPr/>
          </p:nvSpPr>
          <p:spPr bwMode="auto">
            <a:xfrm>
              <a:off x="8542339" y="9169399"/>
              <a:ext cx="8008939" cy="236539"/>
            </a:xfrm>
            <a:custGeom>
              <a:avLst/>
              <a:gdLst>
                <a:gd name="T0" fmla="*/ 22247 w 22248"/>
                <a:gd name="T1" fmla="*/ 398 h 657"/>
                <a:gd name="T2" fmla="*/ 21410 w 22248"/>
                <a:gd name="T3" fmla="*/ 656 h 657"/>
                <a:gd name="T4" fmla="*/ 870 w 22248"/>
                <a:gd name="T5" fmla="*/ 656 h 657"/>
                <a:gd name="T6" fmla="*/ 0 w 22248"/>
                <a:gd name="T7" fmla="*/ 398 h 657"/>
                <a:gd name="T8" fmla="*/ 0 w 22248"/>
                <a:gd name="T9" fmla="*/ 0 h 657"/>
                <a:gd name="T10" fmla="*/ 22247 w 22248"/>
                <a:gd name="T11" fmla="*/ 0 h 657"/>
                <a:gd name="T12" fmla="*/ 22247 w 22248"/>
                <a:gd name="T13" fmla="*/ 398 h 657"/>
                <a:gd name="T14" fmla="*/ 0 60000 65536"/>
                <a:gd name="T15" fmla="*/ 0 60000 65536"/>
                <a:gd name="T16" fmla="*/ 0 60000 65536"/>
                <a:gd name="T17" fmla="*/ 0 60000 65536"/>
                <a:gd name="T18" fmla="*/ 0 60000 65536"/>
                <a:gd name="T19" fmla="*/ 0 60000 65536"/>
                <a:gd name="T20" fmla="*/ 0 60000 65536"/>
                <a:gd name="T21" fmla="*/ 0 w 22248"/>
                <a:gd name="T22" fmla="*/ 0 h 657"/>
                <a:gd name="T23" fmla="*/ 22248 w 22248"/>
                <a:gd name="T24" fmla="*/ 657 h 6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248" h="657">
                  <a:moveTo>
                    <a:pt x="22247" y="398"/>
                  </a:moveTo>
                  <a:cubicBezTo>
                    <a:pt x="22247" y="398"/>
                    <a:pt x="21890" y="656"/>
                    <a:pt x="21410" y="656"/>
                  </a:cubicBezTo>
                  <a:lnTo>
                    <a:pt x="870" y="656"/>
                  </a:lnTo>
                  <a:cubicBezTo>
                    <a:pt x="462" y="656"/>
                    <a:pt x="0" y="398"/>
                    <a:pt x="0" y="398"/>
                  </a:cubicBezTo>
                  <a:lnTo>
                    <a:pt x="0" y="0"/>
                  </a:lnTo>
                  <a:lnTo>
                    <a:pt x="22247" y="0"/>
                  </a:lnTo>
                  <a:lnTo>
                    <a:pt x="22247" y="398"/>
                  </a:lnTo>
                </a:path>
              </a:pathLst>
            </a:custGeom>
            <a:noFill/>
            <a:ln w="1008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2" name="任意多边形: 形状 7"/>
            <p:cNvSpPr>
              <a:spLocks/>
            </p:cNvSpPr>
            <p:nvPr/>
          </p:nvSpPr>
          <p:spPr bwMode="auto">
            <a:xfrm>
              <a:off x="8540751" y="9312275"/>
              <a:ext cx="8012112" cy="93663"/>
            </a:xfrm>
            <a:custGeom>
              <a:avLst/>
              <a:gdLst>
                <a:gd name="T0" fmla="*/ 0 w 22256"/>
                <a:gd name="T1" fmla="*/ 0 h 262"/>
                <a:gd name="T2" fmla="*/ 870 w 22256"/>
                <a:gd name="T3" fmla="*/ 261 h 262"/>
                <a:gd name="T4" fmla="*/ 21418 w 22256"/>
                <a:gd name="T5" fmla="*/ 261 h 262"/>
                <a:gd name="T6" fmla="*/ 22255 w 22256"/>
                <a:gd name="T7" fmla="*/ 0 h 262"/>
                <a:gd name="T8" fmla="*/ 0 w 22256"/>
                <a:gd name="T9" fmla="*/ 0 h 262"/>
                <a:gd name="T10" fmla="*/ 0 60000 65536"/>
                <a:gd name="T11" fmla="*/ 0 60000 65536"/>
                <a:gd name="T12" fmla="*/ 0 60000 65536"/>
                <a:gd name="T13" fmla="*/ 0 60000 65536"/>
                <a:gd name="T14" fmla="*/ 0 60000 65536"/>
                <a:gd name="T15" fmla="*/ 0 w 22256"/>
                <a:gd name="T16" fmla="*/ 0 h 262"/>
                <a:gd name="T17" fmla="*/ 22256 w 22256"/>
                <a:gd name="T18" fmla="*/ 262 h 262"/>
              </a:gdLst>
              <a:ahLst/>
              <a:cxnLst>
                <a:cxn ang="T10">
                  <a:pos x="T0" y="T1"/>
                </a:cxn>
                <a:cxn ang="T11">
                  <a:pos x="T2" y="T3"/>
                </a:cxn>
                <a:cxn ang="T12">
                  <a:pos x="T4" y="T5"/>
                </a:cxn>
                <a:cxn ang="T13">
                  <a:pos x="T6" y="T7"/>
                </a:cxn>
                <a:cxn ang="T14">
                  <a:pos x="T8" y="T9"/>
                </a:cxn>
              </a:cxnLst>
              <a:rect l="T15" t="T16" r="T17" b="T18"/>
              <a:pathLst>
                <a:path w="22256" h="262">
                  <a:moveTo>
                    <a:pt x="0" y="0"/>
                  </a:moveTo>
                  <a:cubicBezTo>
                    <a:pt x="0" y="0"/>
                    <a:pt x="462" y="261"/>
                    <a:pt x="870" y="261"/>
                  </a:cubicBezTo>
                  <a:lnTo>
                    <a:pt x="21418" y="261"/>
                  </a:lnTo>
                  <a:cubicBezTo>
                    <a:pt x="21898" y="261"/>
                    <a:pt x="22255" y="0"/>
                    <a:pt x="22255" y="0"/>
                  </a:cubicBezTo>
                  <a:lnTo>
                    <a:pt x="0" y="0"/>
                  </a:lnTo>
                </a:path>
              </a:pathLst>
            </a:custGeom>
            <a:solidFill>
              <a:schemeClr val="tx2">
                <a:lumMod val="50000"/>
              </a:schemeClr>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p>
              <a:pPr algn="ctr"/>
              <a:endParaRPr/>
            </a:p>
          </p:txBody>
        </p:sp>
        <p:sp>
          <p:nvSpPr>
            <p:cNvPr id="23" name="任意多边形: 形状 8"/>
            <p:cNvSpPr>
              <a:spLocks/>
            </p:cNvSpPr>
            <p:nvPr/>
          </p:nvSpPr>
          <p:spPr bwMode="auto">
            <a:xfrm>
              <a:off x="11979275" y="9167813"/>
              <a:ext cx="1141413" cy="88900"/>
            </a:xfrm>
            <a:custGeom>
              <a:avLst/>
              <a:gdLst>
                <a:gd name="T0" fmla="*/ 0 w 3171"/>
                <a:gd name="T1" fmla="*/ 0 h 249"/>
                <a:gd name="T2" fmla="*/ 349 w 3171"/>
                <a:gd name="T3" fmla="*/ 248 h 249"/>
                <a:gd name="T4" fmla="*/ 2821 w 3171"/>
                <a:gd name="T5" fmla="*/ 248 h 249"/>
                <a:gd name="T6" fmla="*/ 3170 w 3171"/>
                <a:gd name="T7" fmla="*/ 0 h 249"/>
                <a:gd name="T8" fmla="*/ 0 w 3171"/>
                <a:gd name="T9" fmla="*/ 0 h 249"/>
                <a:gd name="T10" fmla="*/ 0 60000 65536"/>
                <a:gd name="T11" fmla="*/ 0 60000 65536"/>
                <a:gd name="T12" fmla="*/ 0 60000 65536"/>
                <a:gd name="T13" fmla="*/ 0 60000 65536"/>
                <a:gd name="T14" fmla="*/ 0 60000 65536"/>
                <a:gd name="T15" fmla="*/ 0 w 3171"/>
                <a:gd name="T16" fmla="*/ 0 h 249"/>
                <a:gd name="T17" fmla="*/ 3171 w 3171"/>
                <a:gd name="T18" fmla="*/ 249 h 249"/>
              </a:gdLst>
              <a:ahLst/>
              <a:cxnLst>
                <a:cxn ang="T10">
                  <a:pos x="T0" y="T1"/>
                </a:cxn>
                <a:cxn ang="T11">
                  <a:pos x="T2" y="T3"/>
                </a:cxn>
                <a:cxn ang="T12">
                  <a:pos x="T4" y="T5"/>
                </a:cxn>
                <a:cxn ang="T13">
                  <a:pos x="T6" y="T7"/>
                </a:cxn>
                <a:cxn ang="T14">
                  <a:pos x="T8" y="T9"/>
                </a:cxn>
              </a:cxnLst>
              <a:rect l="T15" t="T16" r="T17" b="T18"/>
              <a:pathLst>
                <a:path w="3171" h="249">
                  <a:moveTo>
                    <a:pt x="0" y="0"/>
                  </a:moveTo>
                  <a:cubicBezTo>
                    <a:pt x="49" y="144"/>
                    <a:pt x="187" y="248"/>
                    <a:pt x="349" y="248"/>
                  </a:cubicBezTo>
                  <a:lnTo>
                    <a:pt x="2821" y="248"/>
                  </a:lnTo>
                  <a:cubicBezTo>
                    <a:pt x="2983" y="248"/>
                    <a:pt x="3120" y="144"/>
                    <a:pt x="3170" y="0"/>
                  </a:cubicBezTo>
                  <a:lnTo>
                    <a:pt x="0" y="0"/>
                  </a:lnTo>
                </a:path>
              </a:pathLst>
            </a:custGeom>
            <a:solidFill>
              <a:schemeClr val="tx2">
                <a:lumMod val="50000"/>
              </a:schemeClr>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p>
              <a:pPr algn="ctr"/>
              <a:endParaRPr/>
            </a:p>
          </p:txBody>
        </p:sp>
        <p:sp>
          <p:nvSpPr>
            <p:cNvPr id="24" name="任意多边形: 形状 9"/>
            <p:cNvSpPr>
              <a:spLocks/>
            </p:cNvSpPr>
            <p:nvPr/>
          </p:nvSpPr>
          <p:spPr bwMode="auto">
            <a:xfrm>
              <a:off x="12571413" y="4937125"/>
              <a:ext cx="38100" cy="36513"/>
            </a:xfrm>
            <a:custGeom>
              <a:avLst/>
              <a:gdLst>
                <a:gd name="T0" fmla="*/ 51 w 104"/>
                <a:gd name="T1" fmla="*/ 102 h 103"/>
                <a:gd name="T2" fmla="*/ 0 w 104"/>
                <a:gd name="T3" fmla="*/ 51 h 103"/>
                <a:gd name="T4" fmla="*/ 51 w 104"/>
                <a:gd name="T5" fmla="*/ 0 h 103"/>
                <a:gd name="T6" fmla="*/ 103 w 104"/>
                <a:gd name="T7" fmla="*/ 51 h 103"/>
                <a:gd name="T8" fmla="*/ 51 w 104"/>
                <a:gd name="T9" fmla="*/ 102 h 103"/>
                <a:gd name="T10" fmla="*/ 0 60000 65536"/>
                <a:gd name="T11" fmla="*/ 0 60000 65536"/>
                <a:gd name="T12" fmla="*/ 0 60000 65536"/>
                <a:gd name="T13" fmla="*/ 0 60000 65536"/>
                <a:gd name="T14" fmla="*/ 0 60000 65536"/>
                <a:gd name="T15" fmla="*/ 0 w 104"/>
                <a:gd name="T16" fmla="*/ 0 h 103"/>
                <a:gd name="T17" fmla="*/ 104 w 104"/>
                <a:gd name="T18" fmla="*/ 103 h 103"/>
              </a:gdLst>
              <a:ahLst/>
              <a:cxnLst>
                <a:cxn ang="T10">
                  <a:pos x="T0" y="T1"/>
                </a:cxn>
                <a:cxn ang="T11">
                  <a:pos x="T2" y="T3"/>
                </a:cxn>
                <a:cxn ang="T12">
                  <a:pos x="T4" y="T5"/>
                </a:cxn>
                <a:cxn ang="T13">
                  <a:pos x="T6" y="T7"/>
                </a:cxn>
                <a:cxn ang="T14">
                  <a:pos x="T8" y="T9"/>
                </a:cxn>
              </a:cxnLst>
              <a:rect l="T15" t="T16" r="T17" b="T18"/>
              <a:pathLst>
                <a:path w="104" h="103">
                  <a:moveTo>
                    <a:pt x="51" y="102"/>
                  </a:moveTo>
                  <a:cubicBezTo>
                    <a:pt x="23" y="102"/>
                    <a:pt x="0" y="79"/>
                    <a:pt x="0" y="51"/>
                  </a:cubicBezTo>
                  <a:cubicBezTo>
                    <a:pt x="0" y="22"/>
                    <a:pt x="23" y="0"/>
                    <a:pt x="51" y="0"/>
                  </a:cubicBezTo>
                  <a:cubicBezTo>
                    <a:pt x="80" y="0"/>
                    <a:pt x="103" y="22"/>
                    <a:pt x="103" y="51"/>
                  </a:cubicBezTo>
                  <a:cubicBezTo>
                    <a:pt x="103" y="79"/>
                    <a:pt x="80" y="102"/>
                    <a:pt x="51" y="102"/>
                  </a:cubicBezTo>
                </a:path>
              </a:pathLst>
            </a:custGeom>
            <a:solidFill>
              <a:srgbClr val="FFFFFF"/>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p>
              <a:pPr algn="ctr"/>
              <a:endParaRPr/>
            </a:p>
          </p:txBody>
        </p:sp>
      </p:grpSp>
      <p:sp>
        <p:nvSpPr>
          <p:cNvPr id="7" name="椭圆 6"/>
          <p:cNvSpPr/>
          <p:nvPr/>
        </p:nvSpPr>
        <p:spPr bwMode="auto">
          <a:xfrm>
            <a:off x="6913241" y="2504452"/>
            <a:ext cx="900100" cy="90010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endParaRPr>
          </a:p>
        </p:txBody>
      </p:sp>
      <p:sp>
        <p:nvSpPr>
          <p:cNvPr id="8" name="椭圆 7"/>
          <p:cNvSpPr/>
          <p:nvPr/>
        </p:nvSpPr>
        <p:spPr bwMode="auto">
          <a:xfrm>
            <a:off x="6913241" y="4185238"/>
            <a:ext cx="900100" cy="9001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endParaRPr>
          </a:p>
        </p:txBody>
      </p:sp>
      <p:sp>
        <p:nvSpPr>
          <p:cNvPr id="9" name="任意多边形: 形状 18"/>
          <p:cNvSpPr/>
          <p:nvPr/>
        </p:nvSpPr>
        <p:spPr bwMode="auto">
          <a:xfrm>
            <a:off x="7094791" y="2693566"/>
            <a:ext cx="537000" cy="521873"/>
          </a:xfrm>
          <a:custGeom>
            <a:avLst/>
            <a:gdLst>
              <a:gd name="connsiteX0" fmla="*/ 279778 w 338138"/>
              <a:gd name="connsiteY0" fmla="*/ 231775 h 328613"/>
              <a:gd name="connsiteX1" fmla="*/ 289126 w 338138"/>
              <a:gd name="connsiteY1" fmla="*/ 271719 h 328613"/>
              <a:gd name="connsiteX2" fmla="*/ 283784 w 338138"/>
              <a:gd name="connsiteY2" fmla="*/ 279708 h 328613"/>
              <a:gd name="connsiteX3" fmla="*/ 282449 w 338138"/>
              <a:gd name="connsiteY3" fmla="*/ 279708 h 328613"/>
              <a:gd name="connsiteX4" fmla="*/ 275771 w 338138"/>
              <a:gd name="connsiteY4" fmla="*/ 274382 h 328613"/>
              <a:gd name="connsiteX5" fmla="*/ 265087 w 338138"/>
              <a:gd name="connsiteY5" fmla="*/ 234438 h 328613"/>
              <a:gd name="connsiteX6" fmla="*/ 239712 w 338138"/>
              <a:gd name="connsiteY6" fmla="*/ 273050 h 328613"/>
              <a:gd name="connsiteX7" fmla="*/ 282449 w 338138"/>
              <a:gd name="connsiteY7" fmla="*/ 314325 h 328613"/>
              <a:gd name="connsiteX8" fmla="*/ 323850 w 338138"/>
              <a:gd name="connsiteY8" fmla="*/ 273050 h 328613"/>
              <a:gd name="connsiteX9" fmla="*/ 282449 w 338138"/>
              <a:gd name="connsiteY9" fmla="*/ 231775 h 328613"/>
              <a:gd name="connsiteX10" fmla="*/ 279778 w 338138"/>
              <a:gd name="connsiteY10" fmla="*/ 231775 h 328613"/>
              <a:gd name="connsiteX11" fmla="*/ 55688 w 338138"/>
              <a:gd name="connsiteY11" fmla="*/ 231775 h 328613"/>
              <a:gd name="connsiteX12" fmla="*/ 14287 w 338138"/>
              <a:gd name="connsiteY12" fmla="*/ 273050 h 328613"/>
              <a:gd name="connsiteX13" fmla="*/ 55688 w 338138"/>
              <a:gd name="connsiteY13" fmla="*/ 314325 h 328613"/>
              <a:gd name="connsiteX14" fmla="*/ 98425 w 338138"/>
              <a:gd name="connsiteY14" fmla="*/ 273050 h 328613"/>
              <a:gd name="connsiteX15" fmla="*/ 97089 w 338138"/>
              <a:gd name="connsiteY15" fmla="*/ 265062 h 328613"/>
              <a:gd name="connsiteX16" fmla="*/ 58359 w 338138"/>
              <a:gd name="connsiteY16" fmla="*/ 279708 h 328613"/>
              <a:gd name="connsiteX17" fmla="*/ 55688 w 338138"/>
              <a:gd name="connsiteY17" fmla="*/ 279708 h 328613"/>
              <a:gd name="connsiteX18" fmla="*/ 49011 w 338138"/>
              <a:gd name="connsiteY18" fmla="*/ 275713 h 328613"/>
              <a:gd name="connsiteX19" fmla="*/ 53017 w 338138"/>
              <a:gd name="connsiteY19" fmla="*/ 266393 h 328613"/>
              <a:gd name="connsiteX20" fmla="*/ 91747 w 338138"/>
              <a:gd name="connsiteY20" fmla="*/ 251747 h 328613"/>
              <a:gd name="connsiteX21" fmla="*/ 55688 w 338138"/>
              <a:gd name="connsiteY21" fmla="*/ 231775 h 328613"/>
              <a:gd name="connsiteX22" fmla="*/ 39613 w 338138"/>
              <a:gd name="connsiteY22" fmla="*/ 195263 h 328613"/>
              <a:gd name="connsiteX23" fmla="*/ 92431 w 338138"/>
              <a:gd name="connsiteY23" fmla="*/ 195263 h 328613"/>
              <a:gd name="connsiteX24" fmla="*/ 97713 w 338138"/>
              <a:gd name="connsiteY24" fmla="*/ 196583 h 328613"/>
              <a:gd name="connsiteX25" fmla="*/ 138647 w 338138"/>
              <a:gd name="connsiteY25" fmla="*/ 237513 h 328613"/>
              <a:gd name="connsiteX26" fmla="*/ 139967 w 338138"/>
              <a:gd name="connsiteY26" fmla="*/ 244114 h 328613"/>
              <a:gd name="connsiteX27" fmla="*/ 136006 w 338138"/>
              <a:gd name="connsiteY27" fmla="*/ 249395 h 328613"/>
              <a:gd name="connsiteX28" fmla="*/ 109597 w 338138"/>
              <a:gd name="connsiteY28" fmla="*/ 259958 h 328613"/>
              <a:gd name="connsiteX29" fmla="*/ 110918 w 338138"/>
              <a:gd name="connsiteY29" fmla="*/ 273161 h 328613"/>
              <a:gd name="connsiteX30" fmla="*/ 55459 w 338138"/>
              <a:gd name="connsiteY30" fmla="*/ 328613 h 328613"/>
              <a:gd name="connsiteX31" fmla="*/ 0 w 338138"/>
              <a:gd name="connsiteY31" fmla="*/ 273161 h 328613"/>
              <a:gd name="connsiteX32" fmla="*/ 55459 w 338138"/>
              <a:gd name="connsiteY32" fmla="*/ 217708 h 328613"/>
              <a:gd name="connsiteX33" fmla="*/ 104315 w 338138"/>
              <a:gd name="connsiteY33" fmla="*/ 246755 h 328613"/>
              <a:gd name="connsiteX34" fmla="*/ 121481 w 338138"/>
              <a:gd name="connsiteY34" fmla="*/ 240153 h 328613"/>
              <a:gd name="connsiteX35" fmla="*/ 89790 w 338138"/>
              <a:gd name="connsiteY35" fmla="*/ 208466 h 328613"/>
              <a:gd name="connsiteX36" fmla="*/ 39613 w 338138"/>
              <a:gd name="connsiteY36" fmla="*/ 208466 h 328613"/>
              <a:gd name="connsiteX37" fmla="*/ 33011 w 338138"/>
              <a:gd name="connsiteY37" fmla="*/ 201864 h 328613"/>
              <a:gd name="connsiteX38" fmla="*/ 39613 w 338138"/>
              <a:gd name="connsiteY38" fmla="*/ 195263 h 328613"/>
              <a:gd name="connsiteX39" fmla="*/ 155575 w 338138"/>
              <a:gd name="connsiteY39" fmla="*/ 0 h 328613"/>
              <a:gd name="connsiteX40" fmla="*/ 191294 w 338138"/>
              <a:gd name="connsiteY40" fmla="*/ 35490 h 328613"/>
              <a:gd name="connsiteX41" fmla="*/ 156898 w 338138"/>
              <a:gd name="connsiteY41" fmla="*/ 70980 h 328613"/>
              <a:gd name="connsiteX42" fmla="*/ 167481 w 338138"/>
              <a:gd name="connsiteY42" fmla="*/ 80181 h 328613"/>
              <a:gd name="connsiteX43" fmla="*/ 168804 w 338138"/>
              <a:gd name="connsiteY43" fmla="*/ 81496 h 328613"/>
              <a:gd name="connsiteX44" fmla="*/ 196586 w 338138"/>
              <a:gd name="connsiteY44" fmla="*/ 126187 h 328613"/>
              <a:gd name="connsiteX45" fmla="*/ 225690 w 338138"/>
              <a:gd name="connsiteY45" fmla="*/ 130131 h 328613"/>
              <a:gd name="connsiteX46" fmla="*/ 234950 w 338138"/>
              <a:gd name="connsiteY46" fmla="*/ 138017 h 328613"/>
              <a:gd name="connsiteX47" fmla="*/ 257440 w 338138"/>
              <a:gd name="connsiteY47" fmla="*/ 149847 h 328613"/>
              <a:gd name="connsiteX48" fmla="*/ 260086 w 338138"/>
              <a:gd name="connsiteY48" fmla="*/ 155105 h 328613"/>
              <a:gd name="connsiteX49" fmla="*/ 270669 w 338138"/>
              <a:gd name="connsiteY49" fmla="*/ 197168 h 328613"/>
              <a:gd name="connsiteX50" fmla="*/ 278607 w 338138"/>
              <a:gd name="connsiteY50" fmla="*/ 197168 h 328613"/>
              <a:gd name="connsiteX51" fmla="*/ 315648 w 338138"/>
              <a:gd name="connsiteY51" fmla="*/ 205054 h 328613"/>
              <a:gd name="connsiteX52" fmla="*/ 319617 w 338138"/>
              <a:gd name="connsiteY52" fmla="*/ 214255 h 328613"/>
              <a:gd name="connsiteX53" fmla="*/ 310357 w 338138"/>
              <a:gd name="connsiteY53" fmla="*/ 216884 h 328613"/>
              <a:gd name="connsiteX54" fmla="*/ 278607 w 338138"/>
              <a:gd name="connsiteY54" fmla="*/ 210312 h 328613"/>
              <a:gd name="connsiteX55" fmla="*/ 274638 w 338138"/>
              <a:gd name="connsiteY55" fmla="*/ 211627 h 328613"/>
              <a:gd name="connsiteX56" fmla="*/ 275961 w 338138"/>
              <a:gd name="connsiteY56" fmla="*/ 218199 h 328613"/>
              <a:gd name="connsiteX57" fmla="*/ 282575 w 338138"/>
              <a:gd name="connsiteY57" fmla="*/ 218199 h 328613"/>
              <a:gd name="connsiteX58" fmla="*/ 338138 w 338138"/>
              <a:gd name="connsiteY58" fmla="*/ 273406 h 328613"/>
              <a:gd name="connsiteX59" fmla="*/ 282575 w 338138"/>
              <a:gd name="connsiteY59" fmla="*/ 328613 h 328613"/>
              <a:gd name="connsiteX60" fmla="*/ 229659 w 338138"/>
              <a:gd name="connsiteY60" fmla="*/ 289180 h 328613"/>
              <a:gd name="connsiteX61" fmla="*/ 183356 w 338138"/>
              <a:gd name="connsiteY61" fmla="*/ 289180 h 328613"/>
              <a:gd name="connsiteX62" fmla="*/ 175419 w 338138"/>
              <a:gd name="connsiteY62" fmla="*/ 282607 h 328613"/>
              <a:gd name="connsiteX63" fmla="*/ 183356 w 338138"/>
              <a:gd name="connsiteY63" fmla="*/ 276035 h 328613"/>
              <a:gd name="connsiteX64" fmla="*/ 227013 w 338138"/>
              <a:gd name="connsiteY64" fmla="*/ 276035 h 328613"/>
              <a:gd name="connsiteX65" fmla="*/ 227013 w 338138"/>
              <a:gd name="connsiteY65" fmla="*/ 273406 h 328613"/>
              <a:gd name="connsiteX66" fmla="*/ 262732 w 338138"/>
              <a:gd name="connsiteY66" fmla="*/ 222142 h 328613"/>
              <a:gd name="connsiteX67" fmla="*/ 261409 w 338138"/>
              <a:gd name="connsiteY67" fmla="*/ 214255 h 328613"/>
              <a:gd name="connsiteX68" fmla="*/ 230981 w 338138"/>
              <a:gd name="connsiteY68" fmla="*/ 239231 h 328613"/>
              <a:gd name="connsiteX69" fmla="*/ 224367 w 338138"/>
              <a:gd name="connsiteY69" fmla="*/ 243174 h 328613"/>
              <a:gd name="connsiteX70" fmla="*/ 221721 w 338138"/>
              <a:gd name="connsiteY70" fmla="*/ 241859 h 328613"/>
              <a:gd name="connsiteX71" fmla="*/ 219075 w 338138"/>
              <a:gd name="connsiteY71" fmla="*/ 232658 h 328613"/>
              <a:gd name="connsiteX72" fmla="*/ 257440 w 338138"/>
              <a:gd name="connsiteY72" fmla="*/ 201111 h 328613"/>
              <a:gd name="connsiteX73" fmla="*/ 248180 w 338138"/>
              <a:gd name="connsiteY73" fmla="*/ 160363 h 328613"/>
              <a:gd name="connsiteX74" fmla="*/ 228336 w 338138"/>
              <a:gd name="connsiteY74" fmla="*/ 151162 h 328613"/>
              <a:gd name="connsiteX75" fmla="*/ 227013 w 338138"/>
              <a:gd name="connsiteY75" fmla="*/ 149847 h 328613"/>
              <a:gd name="connsiteX76" fmla="*/ 224367 w 338138"/>
              <a:gd name="connsiteY76" fmla="*/ 149847 h 328613"/>
              <a:gd name="connsiteX77" fmla="*/ 188648 w 338138"/>
              <a:gd name="connsiteY77" fmla="*/ 149847 h 328613"/>
              <a:gd name="connsiteX78" fmla="*/ 179388 w 338138"/>
              <a:gd name="connsiteY78" fmla="*/ 145904 h 328613"/>
              <a:gd name="connsiteX79" fmla="*/ 178065 w 338138"/>
              <a:gd name="connsiteY79" fmla="*/ 144589 h 328613"/>
              <a:gd name="connsiteX80" fmla="*/ 170127 w 338138"/>
              <a:gd name="connsiteY80" fmla="*/ 134074 h 328613"/>
              <a:gd name="connsiteX81" fmla="*/ 168804 w 338138"/>
              <a:gd name="connsiteY81" fmla="*/ 140646 h 328613"/>
              <a:gd name="connsiteX82" fmla="*/ 167481 w 338138"/>
              <a:gd name="connsiteY82" fmla="*/ 148533 h 328613"/>
              <a:gd name="connsiteX83" fmla="*/ 166158 w 338138"/>
              <a:gd name="connsiteY83" fmla="*/ 152476 h 328613"/>
              <a:gd name="connsiteX84" fmla="*/ 166158 w 338138"/>
              <a:gd name="connsiteY84" fmla="*/ 156420 h 328613"/>
              <a:gd name="connsiteX85" fmla="*/ 163513 w 338138"/>
              <a:gd name="connsiteY85" fmla="*/ 164306 h 328613"/>
              <a:gd name="connsiteX86" fmla="*/ 162190 w 338138"/>
              <a:gd name="connsiteY86" fmla="*/ 170879 h 328613"/>
              <a:gd name="connsiteX87" fmla="*/ 160867 w 338138"/>
              <a:gd name="connsiteY87" fmla="*/ 173507 h 328613"/>
              <a:gd name="connsiteX88" fmla="*/ 200554 w 338138"/>
              <a:gd name="connsiteY88" fmla="*/ 182709 h 328613"/>
              <a:gd name="connsiteX89" fmla="*/ 201877 w 338138"/>
              <a:gd name="connsiteY89" fmla="*/ 182709 h 328613"/>
              <a:gd name="connsiteX90" fmla="*/ 215106 w 338138"/>
              <a:gd name="connsiteY90" fmla="*/ 205054 h 328613"/>
              <a:gd name="connsiteX91" fmla="*/ 212461 w 338138"/>
              <a:gd name="connsiteY91" fmla="*/ 210312 h 328613"/>
              <a:gd name="connsiteX92" fmla="*/ 163513 w 338138"/>
              <a:gd name="connsiteY92" fmla="*/ 289180 h 328613"/>
              <a:gd name="connsiteX93" fmla="*/ 144992 w 338138"/>
              <a:gd name="connsiteY93" fmla="*/ 293123 h 328613"/>
              <a:gd name="connsiteX94" fmla="*/ 139700 w 338138"/>
              <a:gd name="connsiteY94" fmla="*/ 276035 h 328613"/>
              <a:gd name="connsiteX95" fmla="*/ 168804 w 338138"/>
              <a:gd name="connsiteY95" fmla="*/ 214255 h 328613"/>
              <a:gd name="connsiteX96" fmla="*/ 125148 w 338138"/>
              <a:gd name="connsiteY96" fmla="*/ 206369 h 328613"/>
              <a:gd name="connsiteX97" fmla="*/ 103981 w 338138"/>
              <a:gd name="connsiteY97" fmla="*/ 195853 h 328613"/>
              <a:gd name="connsiteX98" fmla="*/ 97367 w 338138"/>
              <a:gd name="connsiteY98" fmla="*/ 164306 h 328613"/>
              <a:gd name="connsiteX99" fmla="*/ 121179 w 338138"/>
              <a:gd name="connsiteY99" fmla="*/ 95955 h 328613"/>
              <a:gd name="connsiteX100" fmla="*/ 121179 w 338138"/>
              <a:gd name="connsiteY100" fmla="*/ 90697 h 328613"/>
              <a:gd name="connsiteX101" fmla="*/ 143669 w 338138"/>
              <a:gd name="connsiteY101" fmla="*/ 68351 h 328613"/>
              <a:gd name="connsiteX102" fmla="*/ 119856 w 338138"/>
              <a:gd name="connsiteY102" fmla="*/ 35490 h 328613"/>
              <a:gd name="connsiteX103" fmla="*/ 155575 w 338138"/>
              <a:gd name="connsiteY103"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338138" h="328613">
                <a:moveTo>
                  <a:pt x="279778" y="231775"/>
                </a:moveTo>
                <a:cubicBezTo>
                  <a:pt x="279778" y="231775"/>
                  <a:pt x="279778" y="231775"/>
                  <a:pt x="289126" y="271719"/>
                </a:cubicBezTo>
                <a:cubicBezTo>
                  <a:pt x="290462" y="275713"/>
                  <a:pt x="287791" y="278376"/>
                  <a:pt x="283784" y="279708"/>
                </a:cubicBezTo>
                <a:cubicBezTo>
                  <a:pt x="283784" y="279708"/>
                  <a:pt x="282449" y="279708"/>
                  <a:pt x="282449" y="279708"/>
                </a:cubicBezTo>
                <a:cubicBezTo>
                  <a:pt x="279778" y="279708"/>
                  <a:pt x="275771" y="278376"/>
                  <a:pt x="275771" y="274382"/>
                </a:cubicBezTo>
                <a:cubicBezTo>
                  <a:pt x="275771" y="274382"/>
                  <a:pt x="275771" y="274382"/>
                  <a:pt x="265087" y="234438"/>
                </a:cubicBezTo>
                <a:cubicBezTo>
                  <a:pt x="250396" y="241095"/>
                  <a:pt x="239712" y="255741"/>
                  <a:pt x="239712" y="273050"/>
                </a:cubicBezTo>
                <a:cubicBezTo>
                  <a:pt x="239712" y="295685"/>
                  <a:pt x="259745" y="314325"/>
                  <a:pt x="282449" y="314325"/>
                </a:cubicBezTo>
                <a:cubicBezTo>
                  <a:pt x="305153" y="314325"/>
                  <a:pt x="323850" y="295685"/>
                  <a:pt x="323850" y="273050"/>
                </a:cubicBezTo>
                <a:cubicBezTo>
                  <a:pt x="323850" y="250416"/>
                  <a:pt x="305153" y="231775"/>
                  <a:pt x="282449" y="231775"/>
                </a:cubicBezTo>
                <a:cubicBezTo>
                  <a:pt x="281113" y="231775"/>
                  <a:pt x="279778" y="231775"/>
                  <a:pt x="279778" y="231775"/>
                </a:cubicBezTo>
                <a:close/>
                <a:moveTo>
                  <a:pt x="55688" y="231775"/>
                </a:moveTo>
                <a:cubicBezTo>
                  <a:pt x="32984" y="231775"/>
                  <a:pt x="14287" y="250416"/>
                  <a:pt x="14287" y="273050"/>
                </a:cubicBezTo>
                <a:cubicBezTo>
                  <a:pt x="14287" y="295685"/>
                  <a:pt x="32984" y="314325"/>
                  <a:pt x="55688" y="314325"/>
                </a:cubicBezTo>
                <a:cubicBezTo>
                  <a:pt x="78392" y="314325"/>
                  <a:pt x="98425" y="295685"/>
                  <a:pt x="98425" y="273050"/>
                </a:cubicBezTo>
                <a:cubicBezTo>
                  <a:pt x="98425" y="270387"/>
                  <a:pt x="97089" y="267724"/>
                  <a:pt x="97089" y="265062"/>
                </a:cubicBezTo>
                <a:cubicBezTo>
                  <a:pt x="97089" y="265062"/>
                  <a:pt x="97089" y="265062"/>
                  <a:pt x="58359" y="279708"/>
                </a:cubicBezTo>
                <a:cubicBezTo>
                  <a:pt x="57024" y="279708"/>
                  <a:pt x="57024" y="279708"/>
                  <a:pt x="55688" y="279708"/>
                </a:cubicBezTo>
                <a:cubicBezTo>
                  <a:pt x="53017" y="279708"/>
                  <a:pt x="50346" y="278376"/>
                  <a:pt x="49011" y="275713"/>
                </a:cubicBezTo>
                <a:cubicBezTo>
                  <a:pt x="47675" y="271719"/>
                  <a:pt x="49011" y="267724"/>
                  <a:pt x="53017" y="266393"/>
                </a:cubicBezTo>
                <a:cubicBezTo>
                  <a:pt x="53017" y="266393"/>
                  <a:pt x="53017" y="266393"/>
                  <a:pt x="91747" y="251747"/>
                </a:cubicBezTo>
                <a:cubicBezTo>
                  <a:pt x="83734" y="239764"/>
                  <a:pt x="70379" y="231775"/>
                  <a:pt x="55688" y="231775"/>
                </a:cubicBezTo>
                <a:close/>
                <a:moveTo>
                  <a:pt x="39613" y="195263"/>
                </a:moveTo>
                <a:cubicBezTo>
                  <a:pt x="39613" y="195263"/>
                  <a:pt x="39613" y="195263"/>
                  <a:pt x="92431" y="195263"/>
                </a:cubicBezTo>
                <a:cubicBezTo>
                  <a:pt x="95072" y="195263"/>
                  <a:pt x="96393" y="195263"/>
                  <a:pt x="97713" y="196583"/>
                </a:cubicBezTo>
                <a:cubicBezTo>
                  <a:pt x="97713" y="196583"/>
                  <a:pt x="97713" y="196583"/>
                  <a:pt x="138647" y="237513"/>
                </a:cubicBezTo>
                <a:cubicBezTo>
                  <a:pt x="139967" y="238833"/>
                  <a:pt x="141288" y="241474"/>
                  <a:pt x="139967" y="244114"/>
                </a:cubicBezTo>
                <a:cubicBezTo>
                  <a:pt x="139967" y="246755"/>
                  <a:pt x="138647" y="248075"/>
                  <a:pt x="136006" y="249395"/>
                </a:cubicBezTo>
                <a:cubicBezTo>
                  <a:pt x="136006" y="249395"/>
                  <a:pt x="136006" y="249395"/>
                  <a:pt x="109597" y="259958"/>
                </a:cubicBezTo>
                <a:cubicBezTo>
                  <a:pt x="110918" y="263919"/>
                  <a:pt x="110918" y="267880"/>
                  <a:pt x="110918" y="273161"/>
                </a:cubicBezTo>
                <a:cubicBezTo>
                  <a:pt x="110918" y="303528"/>
                  <a:pt x="85829" y="328613"/>
                  <a:pt x="55459" y="328613"/>
                </a:cubicBezTo>
                <a:cubicBezTo>
                  <a:pt x="25088" y="328613"/>
                  <a:pt x="0" y="303528"/>
                  <a:pt x="0" y="273161"/>
                </a:cubicBezTo>
                <a:cubicBezTo>
                  <a:pt x="0" y="242794"/>
                  <a:pt x="25088" y="217708"/>
                  <a:pt x="55459" y="217708"/>
                </a:cubicBezTo>
                <a:cubicBezTo>
                  <a:pt x="76586" y="217708"/>
                  <a:pt x="95072" y="229590"/>
                  <a:pt x="104315" y="246755"/>
                </a:cubicBezTo>
                <a:cubicBezTo>
                  <a:pt x="104315" y="246755"/>
                  <a:pt x="104315" y="246755"/>
                  <a:pt x="121481" y="240153"/>
                </a:cubicBezTo>
                <a:cubicBezTo>
                  <a:pt x="121481" y="240153"/>
                  <a:pt x="121481" y="240153"/>
                  <a:pt x="89790" y="208466"/>
                </a:cubicBezTo>
                <a:cubicBezTo>
                  <a:pt x="89790" y="208466"/>
                  <a:pt x="89790" y="208466"/>
                  <a:pt x="39613" y="208466"/>
                </a:cubicBezTo>
                <a:cubicBezTo>
                  <a:pt x="35652" y="208466"/>
                  <a:pt x="33011" y="205825"/>
                  <a:pt x="33011" y="201864"/>
                </a:cubicBezTo>
                <a:cubicBezTo>
                  <a:pt x="33011" y="197903"/>
                  <a:pt x="35652" y="195263"/>
                  <a:pt x="39613" y="195263"/>
                </a:cubicBezTo>
                <a:close/>
                <a:moveTo>
                  <a:pt x="155575" y="0"/>
                </a:moveTo>
                <a:cubicBezTo>
                  <a:pt x="175419" y="0"/>
                  <a:pt x="191294" y="15773"/>
                  <a:pt x="191294" y="35490"/>
                </a:cubicBezTo>
                <a:cubicBezTo>
                  <a:pt x="191294" y="53892"/>
                  <a:pt x="175419" y="69666"/>
                  <a:pt x="156898" y="70980"/>
                </a:cubicBezTo>
                <a:cubicBezTo>
                  <a:pt x="160867" y="72295"/>
                  <a:pt x="164835" y="76238"/>
                  <a:pt x="167481" y="80181"/>
                </a:cubicBezTo>
                <a:cubicBezTo>
                  <a:pt x="168804" y="80181"/>
                  <a:pt x="168804" y="80181"/>
                  <a:pt x="168804" y="81496"/>
                </a:cubicBezTo>
                <a:cubicBezTo>
                  <a:pt x="168804" y="81496"/>
                  <a:pt x="168804" y="81496"/>
                  <a:pt x="196586" y="126187"/>
                </a:cubicBezTo>
                <a:cubicBezTo>
                  <a:pt x="196586" y="126187"/>
                  <a:pt x="196586" y="126187"/>
                  <a:pt x="225690" y="130131"/>
                </a:cubicBezTo>
                <a:cubicBezTo>
                  <a:pt x="230981" y="130131"/>
                  <a:pt x="234950" y="134074"/>
                  <a:pt x="234950" y="138017"/>
                </a:cubicBezTo>
                <a:cubicBezTo>
                  <a:pt x="234950" y="138017"/>
                  <a:pt x="234950" y="138017"/>
                  <a:pt x="257440" y="149847"/>
                </a:cubicBezTo>
                <a:cubicBezTo>
                  <a:pt x="258763" y="151162"/>
                  <a:pt x="260086" y="152476"/>
                  <a:pt x="260086" y="155105"/>
                </a:cubicBezTo>
                <a:cubicBezTo>
                  <a:pt x="260086" y="155105"/>
                  <a:pt x="260086" y="155105"/>
                  <a:pt x="270669" y="197168"/>
                </a:cubicBezTo>
                <a:cubicBezTo>
                  <a:pt x="273315" y="197168"/>
                  <a:pt x="275961" y="197168"/>
                  <a:pt x="278607" y="197168"/>
                </a:cubicBezTo>
                <a:cubicBezTo>
                  <a:pt x="291836" y="195853"/>
                  <a:pt x="303742" y="198482"/>
                  <a:pt x="315648" y="205054"/>
                </a:cubicBezTo>
                <a:cubicBezTo>
                  <a:pt x="319617" y="206369"/>
                  <a:pt x="320940" y="210312"/>
                  <a:pt x="319617" y="214255"/>
                </a:cubicBezTo>
                <a:cubicBezTo>
                  <a:pt x="316971" y="216884"/>
                  <a:pt x="313003" y="219513"/>
                  <a:pt x="310357" y="216884"/>
                </a:cubicBezTo>
                <a:cubicBezTo>
                  <a:pt x="299773" y="211627"/>
                  <a:pt x="289190" y="210312"/>
                  <a:pt x="278607" y="210312"/>
                </a:cubicBezTo>
                <a:cubicBezTo>
                  <a:pt x="277284" y="210312"/>
                  <a:pt x="275961" y="210312"/>
                  <a:pt x="274638" y="211627"/>
                </a:cubicBezTo>
                <a:cubicBezTo>
                  <a:pt x="274638" y="211627"/>
                  <a:pt x="274638" y="211627"/>
                  <a:pt x="275961" y="218199"/>
                </a:cubicBezTo>
                <a:cubicBezTo>
                  <a:pt x="278607" y="218199"/>
                  <a:pt x="279930" y="218199"/>
                  <a:pt x="282575" y="218199"/>
                </a:cubicBezTo>
                <a:cubicBezTo>
                  <a:pt x="313003" y="218199"/>
                  <a:pt x="338138" y="243174"/>
                  <a:pt x="338138" y="273406"/>
                </a:cubicBezTo>
                <a:cubicBezTo>
                  <a:pt x="338138" y="303639"/>
                  <a:pt x="313003" y="328613"/>
                  <a:pt x="282575" y="328613"/>
                </a:cubicBezTo>
                <a:cubicBezTo>
                  <a:pt x="257440" y="328613"/>
                  <a:pt x="236273" y="312840"/>
                  <a:pt x="229659" y="289180"/>
                </a:cubicBezTo>
                <a:cubicBezTo>
                  <a:pt x="229659" y="289180"/>
                  <a:pt x="229659" y="289180"/>
                  <a:pt x="183356" y="289180"/>
                </a:cubicBezTo>
                <a:cubicBezTo>
                  <a:pt x="179388" y="289180"/>
                  <a:pt x="175419" y="286551"/>
                  <a:pt x="175419" y="282607"/>
                </a:cubicBezTo>
                <a:cubicBezTo>
                  <a:pt x="175419" y="278664"/>
                  <a:pt x="179388" y="276035"/>
                  <a:pt x="183356" y="276035"/>
                </a:cubicBezTo>
                <a:cubicBezTo>
                  <a:pt x="183356" y="276035"/>
                  <a:pt x="183356" y="276035"/>
                  <a:pt x="227013" y="276035"/>
                </a:cubicBezTo>
                <a:cubicBezTo>
                  <a:pt x="227013" y="274721"/>
                  <a:pt x="227013" y="274721"/>
                  <a:pt x="227013" y="273406"/>
                </a:cubicBezTo>
                <a:cubicBezTo>
                  <a:pt x="227013" y="249746"/>
                  <a:pt x="241565" y="230029"/>
                  <a:pt x="262732" y="222142"/>
                </a:cubicBezTo>
                <a:cubicBezTo>
                  <a:pt x="262732" y="222142"/>
                  <a:pt x="262732" y="222142"/>
                  <a:pt x="261409" y="214255"/>
                </a:cubicBezTo>
                <a:cubicBezTo>
                  <a:pt x="248180" y="219513"/>
                  <a:pt x="237596" y="228714"/>
                  <a:pt x="230981" y="239231"/>
                </a:cubicBezTo>
                <a:cubicBezTo>
                  <a:pt x="229659" y="241859"/>
                  <a:pt x="227013" y="243174"/>
                  <a:pt x="224367" y="243174"/>
                </a:cubicBezTo>
                <a:cubicBezTo>
                  <a:pt x="224367" y="243174"/>
                  <a:pt x="223044" y="243174"/>
                  <a:pt x="221721" y="241859"/>
                </a:cubicBezTo>
                <a:cubicBezTo>
                  <a:pt x="217752" y="240545"/>
                  <a:pt x="216429" y="235287"/>
                  <a:pt x="219075" y="232658"/>
                </a:cubicBezTo>
                <a:cubicBezTo>
                  <a:pt x="228336" y="218199"/>
                  <a:pt x="241565" y="206369"/>
                  <a:pt x="257440" y="201111"/>
                </a:cubicBezTo>
                <a:cubicBezTo>
                  <a:pt x="257440" y="201111"/>
                  <a:pt x="257440" y="201111"/>
                  <a:pt x="248180" y="160363"/>
                </a:cubicBezTo>
                <a:cubicBezTo>
                  <a:pt x="248180" y="160363"/>
                  <a:pt x="248180" y="160363"/>
                  <a:pt x="228336" y="151162"/>
                </a:cubicBezTo>
                <a:cubicBezTo>
                  <a:pt x="228336" y="151162"/>
                  <a:pt x="228336" y="149847"/>
                  <a:pt x="227013" y="149847"/>
                </a:cubicBezTo>
                <a:cubicBezTo>
                  <a:pt x="227013" y="149847"/>
                  <a:pt x="225690" y="149847"/>
                  <a:pt x="224367" y="149847"/>
                </a:cubicBezTo>
                <a:cubicBezTo>
                  <a:pt x="224367" y="149847"/>
                  <a:pt x="224367" y="149847"/>
                  <a:pt x="188648" y="149847"/>
                </a:cubicBezTo>
                <a:cubicBezTo>
                  <a:pt x="184679" y="149847"/>
                  <a:pt x="180711" y="148533"/>
                  <a:pt x="179388" y="145904"/>
                </a:cubicBezTo>
                <a:cubicBezTo>
                  <a:pt x="179388" y="145904"/>
                  <a:pt x="179388" y="145904"/>
                  <a:pt x="178065" y="144589"/>
                </a:cubicBezTo>
                <a:cubicBezTo>
                  <a:pt x="178065" y="144589"/>
                  <a:pt x="178065" y="144589"/>
                  <a:pt x="170127" y="134074"/>
                </a:cubicBezTo>
                <a:cubicBezTo>
                  <a:pt x="170127" y="136703"/>
                  <a:pt x="170127" y="138017"/>
                  <a:pt x="168804" y="140646"/>
                </a:cubicBezTo>
                <a:cubicBezTo>
                  <a:pt x="168804" y="143275"/>
                  <a:pt x="167481" y="145904"/>
                  <a:pt x="167481" y="148533"/>
                </a:cubicBezTo>
                <a:cubicBezTo>
                  <a:pt x="167481" y="149847"/>
                  <a:pt x="167481" y="151162"/>
                  <a:pt x="166158" y="152476"/>
                </a:cubicBezTo>
                <a:cubicBezTo>
                  <a:pt x="166158" y="153791"/>
                  <a:pt x="166158" y="155105"/>
                  <a:pt x="166158" y="156420"/>
                </a:cubicBezTo>
                <a:cubicBezTo>
                  <a:pt x="164835" y="159048"/>
                  <a:pt x="164835" y="161677"/>
                  <a:pt x="163513" y="164306"/>
                </a:cubicBezTo>
                <a:cubicBezTo>
                  <a:pt x="163513" y="166935"/>
                  <a:pt x="162190" y="168250"/>
                  <a:pt x="162190" y="170879"/>
                </a:cubicBezTo>
                <a:cubicBezTo>
                  <a:pt x="160867" y="172193"/>
                  <a:pt x="160867" y="172193"/>
                  <a:pt x="160867" y="173507"/>
                </a:cubicBezTo>
                <a:cubicBezTo>
                  <a:pt x="160867" y="173507"/>
                  <a:pt x="160867" y="173507"/>
                  <a:pt x="200554" y="182709"/>
                </a:cubicBezTo>
                <a:cubicBezTo>
                  <a:pt x="200554" y="182709"/>
                  <a:pt x="200554" y="182709"/>
                  <a:pt x="201877" y="182709"/>
                </a:cubicBezTo>
                <a:cubicBezTo>
                  <a:pt x="211138" y="185337"/>
                  <a:pt x="217752" y="195853"/>
                  <a:pt x="215106" y="205054"/>
                </a:cubicBezTo>
                <a:cubicBezTo>
                  <a:pt x="215106" y="206369"/>
                  <a:pt x="213784" y="208998"/>
                  <a:pt x="212461" y="210312"/>
                </a:cubicBezTo>
                <a:cubicBezTo>
                  <a:pt x="212461" y="210312"/>
                  <a:pt x="212461" y="210312"/>
                  <a:pt x="163513" y="289180"/>
                </a:cubicBezTo>
                <a:cubicBezTo>
                  <a:pt x="159544" y="294437"/>
                  <a:pt x="151606" y="297066"/>
                  <a:pt x="144992" y="293123"/>
                </a:cubicBezTo>
                <a:cubicBezTo>
                  <a:pt x="138377" y="289180"/>
                  <a:pt x="137054" y="281293"/>
                  <a:pt x="139700" y="276035"/>
                </a:cubicBezTo>
                <a:cubicBezTo>
                  <a:pt x="139700" y="276035"/>
                  <a:pt x="139700" y="276035"/>
                  <a:pt x="168804" y="214255"/>
                </a:cubicBezTo>
                <a:cubicBezTo>
                  <a:pt x="168804" y="214255"/>
                  <a:pt x="168804" y="214255"/>
                  <a:pt x="125148" y="206369"/>
                </a:cubicBezTo>
                <a:cubicBezTo>
                  <a:pt x="115887" y="203740"/>
                  <a:pt x="107950" y="201111"/>
                  <a:pt x="103981" y="195853"/>
                </a:cubicBezTo>
                <a:cubicBezTo>
                  <a:pt x="96044" y="186652"/>
                  <a:pt x="92075" y="176136"/>
                  <a:pt x="97367" y="164306"/>
                </a:cubicBezTo>
                <a:cubicBezTo>
                  <a:pt x="115887" y="124873"/>
                  <a:pt x="121179" y="95955"/>
                  <a:pt x="121179" y="95955"/>
                </a:cubicBezTo>
                <a:cubicBezTo>
                  <a:pt x="121179" y="95955"/>
                  <a:pt x="121179" y="95955"/>
                  <a:pt x="121179" y="90697"/>
                </a:cubicBezTo>
                <a:cubicBezTo>
                  <a:pt x="122502" y="78867"/>
                  <a:pt x="131763" y="69666"/>
                  <a:pt x="143669" y="68351"/>
                </a:cubicBezTo>
                <a:cubicBezTo>
                  <a:pt x="130440" y="63093"/>
                  <a:pt x="119856" y="49949"/>
                  <a:pt x="119856" y="35490"/>
                </a:cubicBezTo>
                <a:cubicBezTo>
                  <a:pt x="119856" y="15773"/>
                  <a:pt x="135731" y="0"/>
                  <a:pt x="155575" y="0"/>
                </a:cubicBezTo>
                <a:close/>
              </a:path>
            </a:pathLst>
          </a:custGeom>
          <a:solidFill>
            <a:schemeClr val="bg1"/>
          </a:solidFill>
          <a:ln w="19050">
            <a:noFill/>
            <a:round/>
            <a:headEnd/>
            <a:tailEnd/>
          </a:ln>
        </p:spPr>
        <p:txBody>
          <a:bodyPr anchor="ctr"/>
          <a:lstStyle/>
          <a:p>
            <a:pPr algn="ctr"/>
            <a:endParaRPr/>
          </a:p>
        </p:txBody>
      </p:sp>
      <p:sp>
        <p:nvSpPr>
          <p:cNvPr id="10" name="任意多边形: 形状 19"/>
          <p:cNvSpPr/>
          <p:nvPr/>
        </p:nvSpPr>
        <p:spPr bwMode="auto">
          <a:xfrm>
            <a:off x="7094791" y="4416293"/>
            <a:ext cx="537000" cy="437990"/>
          </a:xfrm>
          <a:custGeom>
            <a:avLst/>
            <a:gdLst>
              <a:gd name="connsiteX0" fmla="*/ 39952 w 338667"/>
              <a:gd name="connsiteY0" fmla="*/ 252412 h 276225"/>
              <a:gd name="connsiteX1" fmla="*/ 297127 w 338667"/>
              <a:gd name="connsiteY1" fmla="*/ 252412 h 276225"/>
              <a:gd name="connsiteX2" fmla="*/ 297127 w 338667"/>
              <a:gd name="connsiteY2" fmla="*/ 276225 h 276225"/>
              <a:gd name="connsiteX3" fmla="*/ 39952 w 338667"/>
              <a:gd name="connsiteY3" fmla="*/ 276225 h 276225"/>
              <a:gd name="connsiteX4" fmla="*/ 169334 w 338667"/>
              <a:gd name="connsiteY4" fmla="*/ 98425 h 276225"/>
              <a:gd name="connsiteX5" fmla="*/ 225690 w 338667"/>
              <a:gd name="connsiteY5" fmla="*/ 154918 h 276225"/>
              <a:gd name="connsiteX6" fmla="*/ 221758 w 338667"/>
              <a:gd name="connsiteY6" fmla="*/ 177253 h 276225"/>
              <a:gd name="connsiteX7" fmla="*/ 206031 w 338667"/>
              <a:gd name="connsiteY7" fmla="*/ 169370 h 276225"/>
              <a:gd name="connsiteX8" fmla="*/ 206031 w 338667"/>
              <a:gd name="connsiteY8" fmla="*/ 168056 h 276225"/>
              <a:gd name="connsiteX9" fmla="*/ 208652 w 338667"/>
              <a:gd name="connsiteY9" fmla="*/ 154918 h 276225"/>
              <a:gd name="connsiteX10" fmla="*/ 169334 w 338667"/>
              <a:gd name="connsiteY10" fmla="*/ 116818 h 276225"/>
              <a:gd name="connsiteX11" fmla="*/ 130015 w 338667"/>
              <a:gd name="connsiteY11" fmla="*/ 154918 h 276225"/>
              <a:gd name="connsiteX12" fmla="*/ 169334 w 338667"/>
              <a:gd name="connsiteY12" fmla="*/ 194332 h 276225"/>
              <a:gd name="connsiteX13" fmla="*/ 198167 w 338667"/>
              <a:gd name="connsiteY13" fmla="*/ 181194 h 276225"/>
              <a:gd name="connsiteX14" fmla="*/ 199478 w 338667"/>
              <a:gd name="connsiteY14" fmla="*/ 181194 h 276225"/>
              <a:gd name="connsiteX15" fmla="*/ 213895 w 338667"/>
              <a:gd name="connsiteY15" fmla="*/ 190391 h 276225"/>
              <a:gd name="connsiteX16" fmla="*/ 169334 w 338667"/>
              <a:gd name="connsiteY16" fmla="*/ 212725 h 276225"/>
              <a:gd name="connsiteX17" fmla="*/ 112977 w 338667"/>
              <a:gd name="connsiteY17" fmla="*/ 156232 h 276225"/>
              <a:gd name="connsiteX18" fmla="*/ 169334 w 338667"/>
              <a:gd name="connsiteY18" fmla="*/ 98425 h 276225"/>
              <a:gd name="connsiteX19" fmla="*/ 169740 w 338667"/>
              <a:gd name="connsiteY19" fmla="*/ 84137 h 276225"/>
              <a:gd name="connsiteX20" fmla="*/ 98689 w 338667"/>
              <a:gd name="connsiteY20" fmla="*/ 157031 h 276225"/>
              <a:gd name="connsiteX21" fmla="*/ 169740 w 338667"/>
              <a:gd name="connsiteY21" fmla="*/ 228600 h 276225"/>
              <a:gd name="connsiteX22" fmla="*/ 227634 w 338667"/>
              <a:gd name="connsiteY22" fmla="*/ 198117 h 276225"/>
              <a:gd name="connsiteX23" fmla="*/ 236845 w 338667"/>
              <a:gd name="connsiteY23" fmla="*/ 203418 h 276225"/>
              <a:gd name="connsiteX24" fmla="*/ 242108 w 338667"/>
              <a:gd name="connsiteY24" fmla="*/ 199442 h 276225"/>
              <a:gd name="connsiteX25" fmla="*/ 239476 w 338667"/>
              <a:gd name="connsiteY25" fmla="*/ 190165 h 276225"/>
              <a:gd name="connsiteX26" fmla="*/ 234213 w 338667"/>
              <a:gd name="connsiteY26" fmla="*/ 186189 h 276225"/>
              <a:gd name="connsiteX27" fmla="*/ 240792 w 338667"/>
              <a:gd name="connsiteY27" fmla="*/ 157031 h 276225"/>
              <a:gd name="connsiteX28" fmla="*/ 169740 w 338667"/>
              <a:gd name="connsiteY28" fmla="*/ 84137 h 276225"/>
              <a:gd name="connsiteX29" fmla="*/ 280981 w 338667"/>
              <a:gd name="connsiteY29" fmla="*/ 82550 h 276225"/>
              <a:gd name="connsiteX30" fmla="*/ 333639 w 338667"/>
              <a:gd name="connsiteY30" fmla="*/ 82550 h 276225"/>
              <a:gd name="connsiteX31" fmla="*/ 331006 w 338667"/>
              <a:gd name="connsiteY31" fmla="*/ 92075 h 276225"/>
              <a:gd name="connsiteX32" fmla="*/ 279664 w 338667"/>
              <a:gd name="connsiteY32" fmla="*/ 92075 h 276225"/>
              <a:gd name="connsiteX33" fmla="*/ 280981 w 338667"/>
              <a:gd name="connsiteY33" fmla="*/ 82550 h 276225"/>
              <a:gd name="connsiteX34" fmla="*/ 5027 w 338667"/>
              <a:gd name="connsiteY34" fmla="*/ 82550 h 276225"/>
              <a:gd name="connsiteX35" fmla="*/ 57685 w 338667"/>
              <a:gd name="connsiteY35" fmla="*/ 82550 h 276225"/>
              <a:gd name="connsiteX36" fmla="*/ 59002 w 338667"/>
              <a:gd name="connsiteY36" fmla="*/ 92075 h 276225"/>
              <a:gd name="connsiteX37" fmla="*/ 7660 w 338667"/>
              <a:gd name="connsiteY37" fmla="*/ 92075 h 276225"/>
              <a:gd name="connsiteX38" fmla="*/ 5027 w 338667"/>
              <a:gd name="connsiteY38" fmla="*/ 82550 h 276225"/>
              <a:gd name="connsiteX39" fmla="*/ 106627 w 338667"/>
              <a:gd name="connsiteY39" fmla="*/ 47625 h 276225"/>
              <a:gd name="connsiteX40" fmla="*/ 128852 w 338667"/>
              <a:gd name="connsiteY40" fmla="*/ 47625 h 276225"/>
              <a:gd name="connsiteX41" fmla="*/ 128852 w 338667"/>
              <a:gd name="connsiteY41" fmla="*/ 66675 h 276225"/>
              <a:gd name="connsiteX42" fmla="*/ 209815 w 338667"/>
              <a:gd name="connsiteY42" fmla="*/ 66675 h 276225"/>
              <a:gd name="connsiteX43" fmla="*/ 209815 w 338667"/>
              <a:gd name="connsiteY43" fmla="*/ 47625 h 276225"/>
              <a:gd name="connsiteX44" fmla="*/ 232040 w 338667"/>
              <a:gd name="connsiteY44" fmla="*/ 47625 h 276225"/>
              <a:gd name="connsiteX45" fmla="*/ 232040 w 338667"/>
              <a:gd name="connsiteY45" fmla="*/ 66675 h 276225"/>
              <a:gd name="connsiteX46" fmla="*/ 254265 w 338667"/>
              <a:gd name="connsiteY46" fmla="*/ 66675 h 276225"/>
              <a:gd name="connsiteX47" fmla="*/ 295540 w 338667"/>
              <a:gd name="connsiteY47" fmla="*/ 238125 h 276225"/>
              <a:gd name="connsiteX48" fmla="*/ 43127 w 338667"/>
              <a:gd name="connsiteY48" fmla="*/ 238125 h 276225"/>
              <a:gd name="connsiteX49" fmla="*/ 84402 w 338667"/>
              <a:gd name="connsiteY49" fmla="*/ 66675 h 276225"/>
              <a:gd name="connsiteX50" fmla="*/ 106627 w 338667"/>
              <a:gd name="connsiteY50" fmla="*/ 66675 h 276225"/>
              <a:gd name="connsiteX51" fmla="*/ 169334 w 338667"/>
              <a:gd name="connsiteY51" fmla="*/ 0 h 276225"/>
              <a:gd name="connsiteX52" fmla="*/ 333376 w 338667"/>
              <a:gd name="connsiteY52" fmla="*/ 30193 h 276225"/>
              <a:gd name="connsiteX53" fmla="*/ 337344 w 338667"/>
              <a:gd name="connsiteY53" fmla="*/ 68263 h 276225"/>
              <a:gd name="connsiteX54" fmla="*/ 281782 w 338667"/>
              <a:gd name="connsiteY54" fmla="*/ 68263 h 276225"/>
              <a:gd name="connsiteX55" fmla="*/ 275167 w 338667"/>
              <a:gd name="connsiteY55" fmla="*/ 45946 h 276225"/>
              <a:gd name="connsiteX56" fmla="*/ 169334 w 338667"/>
              <a:gd name="connsiteY56" fmla="*/ 19691 h 276225"/>
              <a:gd name="connsiteX57" fmla="*/ 63500 w 338667"/>
              <a:gd name="connsiteY57" fmla="*/ 45946 h 276225"/>
              <a:gd name="connsiteX58" fmla="*/ 56885 w 338667"/>
              <a:gd name="connsiteY58" fmla="*/ 68263 h 276225"/>
              <a:gd name="connsiteX59" fmla="*/ 1323 w 338667"/>
              <a:gd name="connsiteY59" fmla="*/ 68263 h 276225"/>
              <a:gd name="connsiteX60" fmla="*/ 5291 w 338667"/>
              <a:gd name="connsiteY60" fmla="*/ 30193 h 276225"/>
              <a:gd name="connsiteX61" fmla="*/ 169334 w 338667"/>
              <a:gd name="connsiteY61" fmla="*/ 0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667" h="276225">
                <a:moveTo>
                  <a:pt x="39952" y="252412"/>
                </a:moveTo>
                <a:lnTo>
                  <a:pt x="297127" y="252412"/>
                </a:lnTo>
                <a:lnTo>
                  <a:pt x="297127" y="276225"/>
                </a:lnTo>
                <a:lnTo>
                  <a:pt x="39952" y="276225"/>
                </a:lnTo>
                <a:close/>
                <a:moveTo>
                  <a:pt x="169334" y="98425"/>
                </a:moveTo>
                <a:cubicBezTo>
                  <a:pt x="200788" y="98425"/>
                  <a:pt x="225690" y="124701"/>
                  <a:pt x="225690" y="154918"/>
                </a:cubicBezTo>
                <a:cubicBezTo>
                  <a:pt x="225690" y="162801"/>
                  <a:pt x="224380" y="170684"/>
                  <a:pt x="221758" y="177253"/>
                </a:cubicBezTo>
                <a:cubicBezTo>
                  <a:pt x="221758" y="177253"/>
                  <a:pt x="221758" y="177253"/>
                  <a:pt x="206031" y="169370"/>
                </a:cubicBezTo>
                <a:cubicBezTo>
                  <a:pt x="206031" y="169370"/>
                  <a:pt x="206031" y="168056"/>
                  <a:pt x="206031" y="168056"/>
                </a:cubicBezTo>
                <a:cubicBezTo>
                  <a:pt x="207342" y="164115"/>
                  <a:pt x="208652" y="160173"/>
                  <a:pt x="208652" y="154918"/>
                </a:cubicBezTo>
                <a:cubicBezTo>
                  <a:pt x="208652" y="133897"/>
                  <a:pt x="190303" y="116818"/>
                  <a:pt x="169334" y="116818"/>
                </a:cubicBezTo>
                <a:cubicBezTo>
                  <a:pt x="148364" y="116818"/>
                  <a:pt x="130015" y="133897"/>
                  <a:pt x="130015" y="154918"/>
                </a:cubicBezTo>
                <a:cubicBezTo>
                  <a:pt x="130015" y="177253"/>
                  <a:pt x="148364" y="194332"/>
                  <a:pt x="169334" y="194332"/>
                </a:cubicBezTo>
                <a:cubicBezTo>
                  <a:pt x="181129" y="194332"/>
                  <a:pt x="191614" y="189077"/>
                  <a:pt x="198167" y="181194"/>
                </a:cubicBezTo>
                <a:cubicBezTo>
                  <a:pt x="199478" y="181194"/>
                  <a:pt x="199478" y="181194"/>
                  <a:pt x="199478" y="181194"/>
                </a:cubicBezTo>
                <a:cubicBezTo>
                  <a:pt x="199478" y="181194"/>
                  <a:pt x="199478" y="181194"/>
                  <a:pt x="213895" y="190391"/>
                </a:cubicBezTo>
                <a:cubicBezTo>
                  <a:pt x="203410" y="203528"/>
                  <a:pt x="187682" y="212725"/>
                  <a:pt x="169334" y="212725"/>
                </a:cubicBezTo>
                <a:cubicBezTo>
                  <a:pt x="137879" y="212725"/>
                  <a:pt x="112977" y="186449"/>
                  <a:pt x="112977" y="156232"/>
                </a:cubicBezTo>
                <a:cubicBezTo>
                  <a:pt x="112977" y="124701"/>
                  <a:pt x="137879" y="98425"/>
                  <a:pt x="169334" y="98425"/>
                </a:cubicBezTo>
                <a:close/>
                <a:moveTo>
                  <a:pt x="169740" y="84137"/>
                </a:moveTo>
                <a:cubicBezTo>
                  <a:pt x="130268" y="84137"/>
                  <a:pt x="98689" y="117271"/>
                  <a:pt x="98689" y="157031"/>
                </a:cubicBezTo>
                <a:cubicBezTo>
                  <a:pt x="98689" y="195466"/>
                  <a:pt x="130268" y="228600"/>
                  <a:pt x="169740" y="228600"/>
                </a:cubicBezTo>
                <a:cubicBezTo>
                  <a:pt x="193424" y="228600"/>
                  <a:pt x="214477" y="216672"/>
                  <a:pt x="227634" y="198117"/>
                </a:cubicBezTo>
                <a:cubicBezTo>
                  <a:pt x="227634" y="198117"/>
                  <a:pt x="232897" y="203418"/>
                  <a:pt x="236845" y="203418"/>
                </a:cubicBezTo>
                <a:cubicBezTo>
                  <a:pt x="238160" y="203418"/>
                  <a:pt x="240792" y="200768"/>
                  <a:pt x="242108" y="199442"/>
                </a:cubicBezTo>
                <a:cubicBezTo>
                  <a:pt x="244739" y="195466"/>
                  <a:pt x="243423" y="191490"/>
                  <a:pt x="239476" y="190165"/>
                </a:cubicBezTo>
                <a:cubicBezTo>
                  <a:pt x="239476" y="190165"/>
                  <a:pt x="239476" y="190165"/>
                  <a:pt x="234213" y="186189"/>
                </a:cubicBezTo>
                <a:cubicBezTo>
                  <a:pt x="238160" y="176911"/>
                  <a:pt x="240792" y="167634"/>
                  <a:pt x="240792" y="157031"/>
                </a:cubicBezTo>
                <a:cubicBezTo>
                  <a:pt x="240792" y="117271"/>
                  <a:pt x="209213" y="84137"/>
                  <a:pt x="169740" y="84137"/>
                </a:cubicBezTo>
                <a:close/>
                <a:moveTo>
                  <a:pt x="280981" y="82550"/>
                </a:moveTo>
                <a:cubicBezTo>
                  <a:pt x="333639" y="82550"/>
                  <a:pt x="333639" y="82550"/>
                  <a:pt x="333639" y="82550"/>
                </a:cubicBezTo>
                <a:cubicBezTo>
                  <a:pt x="332323" y="87313"/>
                  <a:pt x="332323" y="89694"/>
                  <a:pt x="331006" y="92075"/>
                </a:cubicBezTo>
                <a:cubicBezTo>
                  <a:pt x="279664" y="92075"/>
                  <a:pt x="279664" y="92075"/>
                  <a:pt x="279664" y="92075"/>
                </a:cubicBezTo>
                <a:cubicBezTo>
                  <a:pt x="279664" y="89694"/>
                  <a:pt x="279664" y="86122"/>
                  <a:pt x="280981" y="82550"/>
                </a:cubicBezTo>
                <a:close/>
                <a:moveTo>
                  <a:pt x="5027" y="82550"/>
                </a:moveTo>
                <a:cubicBezTo>
                  <a:pt x="5027" y="82550"/>
                  <a:pt x="5027" y="82550"/>
                  <a:pt x="57685" y="82550"/>
                </a:cubicBezTo>
                <a:cubicBezTo>
                  <a:pt x="59002" y="86122"/>
                  <a:pt x="59002" y="89694"/>
                  <a:pt x="59002" y="92075"/>
                </a:cubicBezTo>
                <a:cubicBezTo>
                  <a:pt x="59002" y="92075"/>
                  <a:pt x="59002" y="92075"/>
                  <a:pt x="7660" y="92075"/>
                </a:cubicBezTo>
                <a:cubicBezTo>
                  <a:pt x="6343" y="89694"/>
                  <a:pt x="6343" y="87313"/>
                  <a:pt x="5027" y="82550"/>
                </a:cubicBezTo>
                <a:close/>
                <a:moveTo>
                  <a:pt x="106627" y="47625"/>
                </a:moveTo>
                <a:lnTo>
                  <a:pt x="128852" y="47625"/>
                </a:lnTo>
                <a:lnTo>
                  <a:pt x="128852" y="66675"/>
                </a:lnTo>
                <a:lnTo>
                  <a:pt x="209815" y="66675"/>
                </a:lnTo>
                <a:lnTo>
                  <a:pt x="209815" y="47625"/>
                </a:lnTo>
                <a:lnTo>
                  <a:pt x="232040" y="47625"/>
                </a:lnTo>
                <a:lnTo>
                  <a:pt x="232040" y="66675"/>
                </a:lnTo>
                <a:lnTo>
                  <a:pt x="254265" y="66675"/>
                </a:lnTo>
                <a:lnTo>
                  <a:pt x="295540" y="238125"/>
                </a:lnTo>
                <a:lnTo>
                  <a:pt x="43127" y="238125"/>
                </a:lnTo>
                <a:lnTo>
                  <a:pt x="84402" y="66675"/>
                </a:lnTo>
                <a:lnTo>
                  <a:pt x="106627" y="66675"/>
                </a:lnTo>
                <a:close/>
                <a:moveTo>
                  <a:pt x="169334" y="0"/>
                </a:moveTo>
                <a:cubicBezTo>
                  <a:pt x="244740" y="0"/>
                  <a:pt x="309563" y="11815"/>
                  <a:pt x="333376" y="30193"/>
                </a:cubicBezTo>
                <a:cubicBezTo>
                  <a:pt x="338667" y="34132"/>
                  <a:pt x="339990" y="48572"/>
                  <a:pt x="337344" y="68263"/>
                </a:cubicBezTo>
                <a:cubicBezTo>
                  <a:pt x="281782" y="68263"/>
                  <a:pt x="281782" y="68263"/>
                  <a:pt x="281782" y="68263"/>
                </a:cubicBezTo>
                <a:cubicBezTo>
                  <a:pt x="281782" y="57761"/>
                  <a:pt x="279136" y="49884"/>
                  <a:pt x="275167" y="45946"/>
                </a:cubicBezTo>
                <a:cubicBezTo>
                  <a:pt x="256646" y="26255"/>
                  <a:pt x="207698" y="19691"/>
                  <a:pt x="169334" y="19691"/>
                </a:cubicBezTo>
                <a:cubicBezTo>
                  <a:pt x="130969" y="19691"/>
                  <a:pt x="82021" y="26255"/>
                  <a:pt x="63500" y="45946"/>
                </a:cubicBezTo>
                <a:cubicBezTo>
                  <a:pt x="59531" y="49884"/>
                  <a:pt x="56885" y="57761"/>
                  <a:pt x="56885" y="68263"/>
                </a:cubicBezTo>
                <a:cubicBezTo>
                  <a:pt x="1323" y="68263"/>
                  <a:pt x="1323" y="68263"/>
                  <a:pt x="1323" y="68263"/>
                </a:cubicBezTo>
                <a:cubicBezTo>
                  <a:pt x="-1323" y="48572"/>
                  <a:pt x="0" y="35444"/>
                  <a:pt x="5291" y="30193"/>
                </a:cubicBezTo>
                <a:cubicBezTo>
                  <a:pt x="29104" y="11815"/>
                  <a:pt x="93927" y="0"/>
                  <a:pt x="169334" y="0"/>
                </a:cubicBezTo>
                <a:close/>
              </a:path>
            </a:pathLst>
          </a:custGeom>
          <a:solidFill>
            <a:schemeClr val="bg1"/>
          </a:solidFill>
          <a:ln w="19050">
            <a:noFill/>
            <a:round/>
            <a:headEnd/>
            <a:tailEnd/>
          </a:ln>
        </p:spPr>
        <p:txBody>
          <a:bodyPr anchor="ctr"/>
          <a:lstStyle/>
          <a:p>
            <a:pPr algn="ctr"/>
            <a:endParaRPr/>
          </a:p>
        </p:txBody>
      </p:sp>
      <p:pic>
        <p:nvPicPr>
          <p:cNvPr id="50" name="图片占位符 49"/>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tretch>
            <a:fillRect/>
          </a:stretch>
        </p:blipFill>
        <p:spPr>
          <a:xfrm>
            <a:off x="1724432" y="2402025"/>
            <a:ext cx="4051057" cy="2700705"/>
          </a:xfrm>
        </p:spPr>
      </p:pic>
      <p:grpSp>
        <p:nvGrpSpPr>
          <p:cNvPr id="14" name="组合 13"/>
          <p:cNvGrpSpPr/>
          <p:nvPr/>
        </p:nvGrpSpPr>
        <p:grpSpPr>
          <a:xfrm>
            <a:off x="7994891" y="2535447"/>
            <a:ext cx="3193809" cy="869105"/>
            <a:chOff x="874712" y="3344238"/>
            <a:chExt cx="3193809" cy="869105"/>
          </a:xfrm>
        </p:grpSpPr>
        <p:sp>
          <p:nvSpPr>
            <p:cNvPr id="15" name="矩形 14">
              <a:extLst>
                <a:ext uri="{FF2B5EF4-FFF2-40B4-BE49-F238E27FC236}">
                  <a16:creationId xmlns:a16="http://schemas.microsoft.com/office/drawing/2014/main" id="{E3EB1709-6D20-4440-8800-976CC5E9712E}"/>
                </a:ext>
              </a:extLst>
            </p:cNvPr>
            <p:cNvSpPr/>
            <p:nvPr/>
          </p:nvSpPr>
          <p:spPr>
            <a:xfrm>
              <a:off x="874712" y="3677812"/>
              <a:ext cx="3193809"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bg2">
                      <a:lumMod val="10000"/>
                    </a:schemeClr>
                  </a:solidFill>
                  <a:latin typeface="微软雅黑" panose="020B0503020204020204" pitchFamily="34" charset="-122"/>
                  <a:ea typeface="微软雅黑" panose="020B0503020204020204" pitchFamily="34" charset="-122"/>
                </a:rPr>
                <a:t>输入替换内容目录标题文字输入替换内容目录标题文字</a:t>
              </a:r>
              <a:endParaRPr lang="zh-CN" altLang="en-US" sz="1200" dirty="0">
                <a:solidFill>
                  <a:schemeClr val="tx1">
                    <a:lumMod val="50000"/>
                    <a:lumOff val="50000"/>
                  </a:schemeClr>
                </a:solidFill>
              </a:endParaRPr>
            </a:p>
          </p:txBody>
        </p:sp>
        <p:sp>
          <p:nvSpPr>
            <p:cNvPr id="16" name="矩形 15">
              <a:extLst>
                <a:ext uri="{FF2B5EF4-FFF2-40B4-BE49-F238E27FC236}">
                  <a16:creationId xmlns:a16="http://schemas.microsoft.com/office/drawing/2014/main" id="{CBCE2F27-1948-4AAF-B7D2-B7B4F23C2784}"/>
                </a:ext>
              </a:extLst>
            </p:cNvPr>
            <p:cNvSpPr/>
            <p:nvPr/>
          </p:nvSpPr>
          <p:spPr>
            <a:xfrm>
              <a:off x="874712" y="3344238"/>
              <a:ext cx="2241974" cy="368755"/>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rPr>
                <a:t>小标题</a:t>
              </a:r>
            </a:p>
          </p:txBody>
        </p:sp>
      </p:grpSp>
      <p:grpSp>
        <p:nvGrpSpPr>
          <p:cNvPr id="18" name="组合 17"/>
          <p:cNvGrpSpPr/>
          <p:nvPr/>
        </p:nvGrpSpPr>
        <p:grpSpPr>
          <a:xfrm>
            <a:off x="7994891" y="4208225"/>
            <a:ext cx="3193809" cy="869105"/>
            <a:chOff x="874712" y="3344238"/>
            <a:chExt cx="3193809" cy="869105"/>
          </a:xfrm>
        </p:grpSpPr>
        <p:sp>
          <p:nvSpPr>
            <p:cNvPr id="25" name="矩形 24">
              <a:extLst>
                <a:ext uri="{FF2B5EF4-FFF2-40B4-BE49-F238E27FC236}">
                  <a16:creationId xmlns:a16="http://schemas.microsoft.com/office/drawing/2014/main" id="{E3EB1709-6D20-4440-8800-976CC5E9712E}"/>
                </a:ext>
              </a:extLst>
            </p:cNvPr>
            <p:cNvSpPr/>
            <p:nvPr/>
          </p:nvSpPr>
          <p:spPr>
            <a:xfrm>
              <a:off x="874712" y="3677812"/>
              <a:ext cx="3193809"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bg2">
                      <a:lumMod val="10000"/>
                    </a:schemeClr>
                  </a:solidFill>
                  <a:latin typeface="微软雅黑" panose="020B0503020204020204" pitchFamily="34" charset="-122"/>
                  <a:ea typeface="微软雅黑" panose="020B0503020204020204" pitchFamily="34" charset="-122"/>
                </a:rPr>
                <a:t>输入替换内容目录标题文字输入替换内容目录标题文字</a:t>
              </a:r>
              <a:endParaRPr lang="zh-CN" altLang="en-US" sz="1200" dirty="0">
                <a:solidFill>
                  <a:schemeClr val="tx1">
                    <a:lumMod val="50000"/>
                    <a:lumOff val="50000"/>
                  </a:schemeClr>
                </a:solidFill>
              </a:endParaRPr>
            </a:p>
          </p:txBody>
        </p:sp>
        <p:sp>
          <p:nvSpPr>
            <p:cNvPr id="26" name="矩形 25">
              <a:extLst>
                <a:ext uri="{FF2B5EF4-FFF2-40B4-BE49-F238E27FC236}">
                  <a16:creationId xmlns:a16="http://schemas.microsoft.com/office/drawing/2014/main" id="{CBCE2F27-1948-4AAF-B7D2-B7B4F23C2784}"/>
                </a:ext>
              </a:extLst>
            </p:cNvPr>
            <p:cNvSpPr/>
            <p:nvPr/>
          </p:nvSpPr>
          <p:spPr>
            <a:xfrm>
              <a:off x="874712" y="3344238"/>
              <a:ext cx="2241974" cy="368755"/>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rPr>
                <a:t>小标题</a:t>
              </a:r>
            </a:p>
          </p:txBody>
        </p:sp>
      </p:grpSp>
    </p:spTree>
    <p:extLst>
      <p:ext uri="{BB962C8B-B14F-4D97-AF65-F5344CB8AC3E}">
        <p14:creationId xmlns:p14="http://schemas.microsoft.com/office/powerpoint/2010/main" val="148467"/>
      </p:ext>
    </p:extLst>
  </p:cSld>
  <p:clrMapOvr>
    <a:masterClrMapping/>
  </p:clrMapOvr>
  <mc:AlternateContent xmlns:mc="http://schemas.openxmlformats.org/markup-compatibility/2006" xmlns:p14="http://schemas.microsoft.com/office/powerpoint/2010/main">
    <mc:Choice Requires="p14">
      <p:transition spd="slow" p14:dur="1250" advClick="0" advTm="0">
        <p:pull/>
      </p:transition>
    </mc:Choice>
    <mc:Fallback xmlns="">
      <p:transition spd="slow" advClick="0" advTm="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anim calcmode="lin" valueType="num">
                                      <p:cBhvr>
                                        <p:cTn id="8" dur="1000" fill="hold"/>
                                        <p:tgtEl>
                                          <p:spTgt spid="50"/>
                                        </p:tgtEl>
                                        <p:attrNameLst>
                                          <p:attrName>ppt_x</p:attrName>
                                        </p:attrNameLst>
                                      </p:cBhvr>
                                      <p:tavLst>
                                        <p:tav tm="0">
                                          <p:val>
                                            <p:strVal val="#ppt_x"/>
                                          </p:val>
                                        </p:tav>
                                        <p:tav tm="100000">
                                          <p:val>
                                            <p:strVal val="#ppt_x"/>
                                          </p:val>
                                        </p:tav>
                                      </p:tavLst>
                                    </p:anim>
                                    <p:anim calcmode="lin" valueType="num">
                                      <p:cBhvr>
                                        <p:cTn id="9" dur="1000" fill="hold"/>
                                        <p:tgtEl>
                                          <p:spTgt spid="5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Effect transition="in" filter="fade">
                                      <p:cBhvr>
                                        <p:cTn id="25" dur="500"/>
                                        <p:tgtEl>
                                          <p:spTgt spid="8"/>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p:cTn id="33" dur="500" fill="hold"/>
                                        <p:tgtEl>
                                          <p:spTgt spid="10"/>
                                        </p:tgtEl>
                                        <p:attrNameLst>
                                          <p:attrName>ppt_w</p:attrName>
                                        </p:attrNameLst>
                                      </p:cBhvr>
                                      <p:tavLst>
                                        <p:tav tm="0">
                                          <p:val>
                                            <p:fltVal val="0"/>
                                          </p:val>
                                        </p:tav>
                                        <p:tav tm="100000">
                                          <p:val>
                                            <p:strVal val="#ppt_w"/>
                                          </p:val>
                                        </p:tav>
                                      </p:tavLst>
                                    </p:anim>
                                    <p:anim calcmode="lin" valueType="num">
                                      <p:cBhvr>
                                        <p:cTn id="34" dur="500" fill="hold"/>
                                        <p:tgtEl>
                                          <p:spTgt spid="10"/>
                                        </p:tgtEl>
                                        <p:attrNameLst>
                                          <p:attrName>ppt_h</p:attrName>
                                        </p:attrNameLst>
                                      </p:cBhvr>
                                      <p:tavLst>
                                        <p:tav tm="0">
                                          <p:val>
                                            <p:fltVal val="0"/>
                                          </p:val>
                                        </p:tav>
                                        <p:tav tm="100000">
                                          <p:val>
                                            <p:strVal val="#ppt_h"/>
                                          </p:val>
                                        </p:tav>
                                      </p:tavLst>
                                    </p:anim>
                                    <p:animEffect transition="in" filter="fade">
                                      <p:cBhvr>
                                        <p:cTn id="35" dur="500"/>
                                        <p:tgtEl>
                                          <p:spTgt spid="10"/>
                                        </p:tgtEl>
                                      </p:cBhvr>
                                    </p:animEffect>
                                  </p:childTnLst>
                                </p:cTn>
                              </p:par>
                            </p:childTnLst>
                          </p:cTn>
                        </p:par>
                        <p:par>
                          <p:cTn id="36" fill="hold">
                            <p:stCondLst>
                              <p:cond delay="1500"/>
                            </p:stCondLst>
                            <p:childTnLst>
                              <p:par>
                                <p:cTn id="37" presetID="12" presetClass="entr" presetSubtype="8" fill="hold" nodeType="after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p:tgtEl>
                                          <p:spTgt spid="14"/>
                                        </p:tgtEl>
                                        <p:attrNameLst>
                                          <p:attrName>ppt_x</p:attrName>
                                        </p:attrNameLst>
                                      </p:cBhvr>
                                      <p:tavLst>
                                        <p:tav tm="0">
                                          <p:val>
                                            <p:strVal val="#ppt_x-#ppt_w*1.125000"/>
                                          </p:val>
                                        </p:tav>
                                        <p:tav tm="100000">
                                          <p:val>
                                            <p:strVal val="#ppt_x"/>
                                          </p:val>
                                        </p:tav>
                                      </p:tavLst>
                                    </p:anim>
                                    <p:animEffect transition="in" filter="wipe(right)">
                                      <p:cBhvr>
                                        <p:cTn id="40" dur="500"/>
                                        <p:tgtEl>
                                          <p:spTgt spid="14"/>
                                        </p:tgtEl>
                                      </p:cBhvr>
                                    </p:animEffect>
                                  </p:childTnLst>
                                </p:cTn>
                              </p:par>
                            </p:childTnLst>
                          </p:cTn>
                        </p:par>
                        <p:par>
                          <p:cTn id="41" fill="hold">
                            <p:stCondLst>
                              <p:cond delay="2000"/>
                            </p:stCondLst>
                            <p:childTnLst>
                              <p:par>
                                <p:cTn id="42" presetID="12" presetClass="entr" presetSubtype="8" fill="hold" nodeType="afterEffect">
                                  <p:stCondLst>
                                    <p:cond delay="0"/>
                                  </p:stCondLst>
                                  <p:childTnLst>
                                    <p:set>
                                      <p:cBhvr>
                                        <p:cTn id="43" dur="1" fill="hold">
                                          <p:stCondLst>
                                            <p:cond delay="0"/>
                                          </p:stCondLst>
                                        </p:cTn>
                                        <p:tgtEl>
                                          <p:spTgt spid="18"/>
                                        </p:tgtEl>
                                        <p:attrNameLst>
                                          <p:attrName>style.visibility</p:attrName>
                                        </p:attrNameLst>
                                      </p:cBhvr>
                                      <p:to>
                                        <p:strVal val="visible"/>
                                      </p:to>
                                    </p:set>
                                    <p:anim calcmode="lin" valueType="num">
                                      <p:cBhvr additive="base">
                                        <p:cTn id="44" dur="500"/>
                                        <p:tgtEl>
                                          <p:spTgt spid="18"/>
                                        </p:tgtEl>
                                        <p:attrNameLst>
                                          <p:attrName>ppt_x</p:attrName>
                                        </p:attrNameLst>
                                      </p:cBhvr>
                                      <p:tavLst>
                                        <p:tav tm="0">
                                          <p:val>
                                            <p:strVal val="#ppt_x-#ppt_w*1.125000"/>
                                          </p:val>
                                        </p:tav>
                                        <p:tav tm="100000">
                                          <p:val>
                                            <p:strVal val="#ppt_x"/>
                                          </p:val>
                                        </p:tav>
                                      </p:tavLst>
                                    </p:anim>
                                    <p:animEffect transition="in" filter="wipe(right)">
                                      <p:cBhvr>
                                        <p:cTn id="4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29"/>
          <p:cNvGrpSpPr/>
          <p:nvPr/>
        </p:nvGrpSpPr>
        <p:grpSpPr>
          <a:xfrm>
            <a:off x="3379911" y="3917143"/>
            <a:ext cx="899391" cy="899391"/>
            <a:chOff x="2502224" y="2594793"/>
            <a:chExt cx="905504" cy="905504"/>
          </a:xfrm>
        </p:grpSpPr>
        <p:sp>
          <p:nvSpPr>
            <p:cNvPr id="131" name="Freeform 130"/>
            <p:cNvSpPr/>
            <p:nvPr/>
          </p:nvSpPr>
          <p:spPr>
            <a:xfrm>
              <a:off x="2596064" y="2688633"/>
              <a:ext cx="717824" cy="71782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1184457">
                <a:lnSpc>
                  <a:spcPct val="120000"/>
                </a:lnSpc>
                <a:spcAft>
                  <a:spcPct val="35000"/>
                </a:spcAft>
              </a:pPr>
              <a:endParaRPr lang="en-US" sz="760" dirty="0">
                <a:latin typeface="Arial"/>
                <a:ea typeface="微软雅黑"/>
                <a:cs typeface="+mn-ea"/>
                <a:sym typeface="Arial"/>
              </a:endParaRPr>
            </a:p>
          </p:txBody>
        </p:sp>
        <p:sp>
          <p:nvSpPr>
            <p:cNvPr id="132" name="Freeform 9"/>
            <p:cNvSpPr>
              <a:spLocks noEditPoints="1"/>
            </p:cNvSpPr>
            <p:nvPr/>
          </p:nvSpPr>
          <p:spPr bwMode="auto">
            <a:xfrm>
              <a:off x="2808330" y="2883878"/>
              <a:ext cx="293292" cy="327335"/>
            </a:xfrm>
            <a:custGeom>
              <a:avLst/>
              <a:gdLst/>
              <a:ahLst/>
              <a:cxnLst>
                <a:cxn ang="0">
                  <a:pos x="374" y="158"/>
                </a:cxn>
                <a:cxn ang="0">
                  <a:pos x="352" y="158"/>
                </a:cxn>
                <a:cxn ang="0">
                  <a:pos x="209" y="0"/>
                </a:cxn>
                <a:cxn ang="0">
                  <a:pos x="67" y="158"/>
                </a:cxn>
                <a:cxn ang="0">
                  <a:pos x="44" y="158"/>
                </a:cxn>
                <a:cxn ang="0">
                  <a:pos x="0" y="203"/>
                </a:cxn>
                <a:cxn ang="0">
                  <a:pos x="0" y="414"/>
                </a:cxn>
                <a:cxn ang="0">
                  <a:pos x="44" y="478"/>
                </a:cxn>
                <a:cxn ang="0">
                  <a:pos x="374" y="478"/>
                </a:cxn>
                <a:cxn ang="0">
                  <a:pos x="428" y="414"/>
                </a:cxn>
                <a:cxn ang="0">
                  <a:pos x="428" y="203"/>
                </a:cxn>
                <a:cxn ang="0">
                  <a:pos x="374" y="158"/>
                </a:cxn>
                <a:cxn ang="0">
                  <a:pos x="247" y="414"/>
                </a:cxn>
                <a:cxn ang="0">
                  <a:pos x="172" y="414"/>
                </a:cxn>
                <a:cxn ang="0">
                  <a:pos x="186" y="309"/>
                </a:cxn>
                <a:cxn ang="0">
                  <a:pos x="161" y="265"/>
                </a:cxn>
                <a:cxn ang="0">
                  <a:pos x="210" y="216"/>
                </a:cxn>
                <a:cxn ang="0">
                  <a:pos x="258" y="264"/>
                </a:cxn>
                <a:cxn ang="0">
                  <a:pos x="232" y="310"/>
                </a:cxn>
                <a:cxn ang="0">
                  <a:pos x="247" y="414"/>
                </a:cxn>
                <a:cxn ang="0">
                  <a:pos x="112" y="158"/>
                </a:cxn>
                <a:cxn ang="0">
                  <a:pos x="209" y="45"/>
                </a:cxn>
                <a:cxn ang="0">
                  <a:pos x="307" y="158"/>
                </a:cxn>
                <a:cxn ang="0">
                  <a:pos x="112" y="158"/>
                </a:cxn>
              </a:cxnLst>
              <a:rect l="0" t="0" r="r" b="b"/>
              <a:pathLst>
                <a:path w="428" h="478">
                  <a:moveTo>
                    <a:pt x="374" y="158"/>
                  </a:moveTo>
                  <a:cubicBezTo>
                    <a:pt x="352" y="158"/>
                    <a:pt x="352" y="158"/>
                    <a:pt x="352" y="158"/>
                  </a:cubicBezTo>
                  <a:cubicBezTo>
                    <a:pt x="352" y="58"/>
                    <a:pt x="292" y="0"/>
                    <a:pt x="209" y="0"/>
                  </a:cubicBezTo>
                  <a:cubicBezTo>
                    <a:pt x="127" y="0"/>
                    <a:pt x="67" y="58"/>
                    <a:pt x="67" y="158"/>
                  </a:cubicBezTo>
                  <a:cubicBezTo>
                    <a:pt x="44" y="158"/>
                    <a:pt x="44" y="158"/>
                    <a:pt x="44" y="158"/>
                  </a:cubicBezTo>
                  <a:cubicBezTo>
                    <a:pt x="11" y="158"/>
                    <a:pt x="0" y="170"/>
                    <a:pt x="0" y="203"/>
                  </a:cubicBezTo>
                  <a:cubicBezTo>
                    <a:pt x="0" y="414"/>
                    <a:pt x="0" y="414"/>
                    <a:pt x="0" y="414"/>
                  </a:cubicBezTo>
                  <a:cubicBezTo>
                    <a:pt x="0" y="447"/>
                    <a:pt x="11" y="478"/>
                    <a:pt x="44" y="478"/>
                  </a:cubicBezTo>
                  <a:cubicBezTo>
                    <a:pt x="374" y="478"/>
                    <a:pt x="374" y="478"/>
                    <a:pt x="374" y="478"/>
                  </a:cubicBezTo>
                  <a:cubicBezTo>
                    <a:pt x="407" y="478"/>
                    <a:pt x="428" y="447"/>
                    <a:pt x="428" y="414"/>
                  </a:cubicBezTo>
                  <a:cubicBezTo>
                    <a:pt x="428" y="203"/>
                    <a:pt x="428" y="203"/>
                    <a:pt x="428" y="203"/>
                  </a:cubicBezTo>
                  <a:cubicBezTo>
                    <a:pt x="428" y="170"/>
                    <a:pt x="407" y="158"/>
                    <a:pt x="374" y="158"/>
                  </a:cubicBezTo>
                  <a:moveTo>
                    <a:pt x="247" y="414"/>
                  </a:moveTo>
                  <a:cubicBezTo>
                    <a:pt x="172" y="414"/>
                    <a:pt x="172" y="414"/>
                    <a:pt x="172" y="414"/>
                  </a:cubicBezTo>
                  <a:cubicBezTo>
                    <a:pt x="186" y="309"/>
                    <a:pt x="186" y="309"/>
                    <a:pt x="186" y="309"/>
                  </a:cubicBezTo>
                  <a:cubicBezTo>
                    <a:pt x="171" y="301"/>
                    <a:pt x="161" y="283"/>
                    <a:pt x="161" y="265"/>
                  </a:cubicBezTo>
                  <a:cubicBezTo>
                    <a:pt x="161" y="238"/>
                    <a:pt x="183" y="216"/>
                    <a:pt x="210" y="216"/>
                  </a:cubicBezTo>
                  <a:cubicBezTo>
                    <a:pt x="236" y="216"/>
                    <a:pt x="258" y="237"/>
                    <a:pt x="258" y="264"/>
                  </a:cubicBezTo>
                  <a:cubicBezTo>
                    <a:pt x="258" y="282"/>
                    <a:pt x="248" y="302"/>
                    <a:pt x="232" y="310"/>
                  </a:cubicBezTo>
                  <a:lnTo>
                    <a:pt x="247" y="414"/>
                  </a:lnTo>
                  <a:close/>
                  <a:moveTo>
                    <a:pt x="112" y="158"/>
                  </a:moveTo>
                  <a:cubicBezTo>
                    <a:pt x="112" y="66"/>
                    <a:pt x="161" y="45"/>
                    <a:pt x="209" y="45"/>
                  </a:cubicBezTo>
                  <a:cubicBezTo>
                    <a:pt x="258" y="45"/>
                    <a:pt x="307" y="66"/>
                    <a:pt x="307" y="158"/>
                  </a:cubicBezTo>
                  <a:lnTo>
                    <a:pt x="112" y="158"/>
                  </a:lnTo>
                  <a:close/>
                </a:path>
              </a:pathLst>
            </a:custGeom>
            <a:solidFill>
              <a:srgbClr val="FFFFFF"/>
            </a:solidFill>
            <a:ln w="9525">
              <a:noFill/>
              <a:round/>
            </a:ln>
          </p:spPr>
          <p:txBody>
            <a:bodyPr vert="horz" wrap="square" lIns="121913" tIns="60956" rIns="121913" bIns="60956" numCol="1" anchor="t" anchorCtr="0" compatLnSpc="1"/>
            <a:lstStyle/>
            <a:p>
              <a:pPr>
                <a:lnSpc>
                  <a:spcPct val="120000"/>
                </a:lnSpc>
              </a:pPr>
              <a:endParaRPr lang="en-US" sz="760">
                <a:latin typeface="Arial"/>
                <a:ea typeface="微软雅黑"/>
                <a:cs typeface="+mn-ea"/>
                <a:sym typeface="Arial"/>
              </a:endParaRPr>
            </a:p>
          </p:txBody>
        </p:sp>
        <p:sp>
          <p:nvSpPr>
            <p:cNvPr id="133" name="Freeform 132"/>
            <p:cNvSpPr/>
            <p:nvPr/>
          </p:nvSpPr>
          <p:spPr>
            <a:xfrm>
              <a:off x="2502224" y="2594793"/>
              <a:ext cx="905504" cy="90550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9050">
              <a:solidFill>
                <a:schemeClr val="tx1">
                  <a:lumMod val="75000"/>
                  <a:lumOff val="25000"/>
                </a:schemeClr>
              </a:solid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827" tIns="243827" rIns="210667" bIns="210667" numCol="1" spcCol="1270" anchor="ctr" anchorCtr="0">
              <a:noAutofit/>
            </a:bodyPr>
            <a:lstStyle/>
            <a:p>
              <a:pPr algn="ctr" defTabSz="1184457">
                <a:lnSpc>
                  <a:spcPct val="120000"/>
                </a:lnSpc>
                <a:spcAft>
                  <a:spcPct val="35000"/>
                </a:spcAft>
              </a:pPr>
              <a:endParaRPr lang="en-US" sz="760" dirty="0">
                <a:latin typeface="Arial"/>
                <a:ea typeface="微软雅黑"/>
                <a:cs typeface="+mn-ea"/>
                <a:sym typeface="Arial"/>
              </a:endParaRPr>
            </a:p>
          </p:txBody>
        </p:sp>
      </p:grpSp>
      <p:cxnSp>
        <p:nvCxnSpPr>
          <p:cNvPr id="134" name="Straight Connector 133"/>
          <p:cNvCxnSpPr/>
          <p:nvPr/>
        </p:nvCxnSpPr>
        <p:spPr>
          <a:xfrm>
            <a:off x="4303846" y="4366840"/>
            <a:ext cx="686617" cy="2117"/>
          </a:xfrm>
          <a:prstGeom prst="line">
            <a:avLst/>
          </a:prstGeom>
          <a:ln w="1905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6" name="Group 135"/>
          <p:cNvGrpSpPr/>
          <p:nvPr/>
        </p:nvGrpSpPr>
        <p:grpSpPr>
          <a:xfrm>
            <a:off x="8022863" y="2978581"/>
            <a:ext cx="899391" cy="899391"/>
            <a:chOff x="5714220" y="3605271"/>
            <a:chExt cx="905504" cy="905504"/>
          </a:xfrm>
        </p:grpSpPr>
        <p:sp>
          <p:nvSpPr>
            <p:cNvPr id="137" name="Freeform 136"/>
            <p:cNvSpPr/>
            <p:nvPr/>
          </p:nvSpPr>
          <p:spPr>
            <a:xfrm>
              <a:off x="5808060" y="3699111"/>
              <a:ext cx="717824" cy="71782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827" tIns="210667" rIns="210667" bIns="121913" numCol="1" spcCol="1270" anchor="ctr" anchorCtr="0">
              <a:noAutofit/>
            </a:bodyPr>
            <a:lstStyle/>
            <a:p>
              <a:pPr algn="ctr" defTabSz="1184457">
                <a:lnSpc>
                  <a:spcPct val="120000"/>
                </a:lnSpc>
                <a:spcAft>
                  <a:spcPct val="35000"/>
                </a:spcAft>
              </a:pPr>
              <a:endParaRPr lang="en-US" sz="760" dirty="0">
                <a:latin typeface="Arial"/>
                <a:ea typeface="微软雅黑"/>
                <a:cs typeface="+mn-ea"/>
                <a:sym typeface="Arial"/>
              </a:endParaRPr>
            </a:p>
          </p:txBody>
        </p:sp>
        <p:sp>
          <p:nvSpPr>
            <p:cNvPr id="138" name="Freeform 100"/>
            <p:cNvSpPr>
              <a:spLocks noEditPoints="1"/>
            </p:cNvSpPr>
            <p:nvPr/>
          </p:nvSpPr>
          <p:spPr bwMode="auto">
            <a:xfrm>
              <a:off x="5994749" y="3892925"/>
              <a:ext cx="344447" cy="330196"/>
            </a:xfrm>
            <a:custGeom>
              <a:avLst/>
              <a:gdLst/>
              <a:ahLst/>
              <a:cxnLst>
                <a:cxn ang="0">
                  <a:pos x="63" y="49"/>
                </a:cxn>
                <a:cxn ang="0">
                  <a:pos x="58" y="44"/>
                </a:cxn>
                <a:cxn ang="0">
                  <a:pos x="54" y="48"/>
                </a:cxn>
                <a:cxn ang="0">
                  <a:pos x="63" y="57"/>
                </a:cxn>
                <a:cxn ang="0">
                  <a:pos x="64" y="60"/>
                </a:cxn>
                <a:cxn ang="0">
                  <a:pos x="59" y="64"/>
                </a:cxn>
                <a:cxn ang="0">
                  <a:pos x="56" y="63"/>
                </a:cxn>
                <a:cxn ang="0">
                  <a:pos x="29" y="36"/>
                </a:cxn>
                <a:cxn ang="0">
                  <a:pos x="15" y="42"/>
                </a:cxn>
                <a:cxn ang="0">
                  <a:pos x="0" y="27"/>
                </a:cxn>
                <a:cxn ang="0">
                  <a:pos x="26" y="0"/>
                </a:cxn>
                <a:cxn ang="0">
                  <a:pos x="41" y="15"/>
                </a:cxn>
                <a:cxn ang="0">
                  <a:pos x="36" y="30"/>
                </a:cxn>
                <a:cxn ang="0">
                  <a:pos x="50" y="44"/>
                </a:cxn>
                <a:cxn ang="0">
                  <a:pos x="54" y="40"/>
                </a:cxn>
                <a:cxn ang="0">
                  <a:pos x="49" y="35"/>
                </a:cxn>
                <a:cxn ang="0">
                  <a:pos x="54" y="31"/>
                </a:cxn>
                <a:cxn ang="0">
                  <a:pos x="55" y="31"/>
                </a:cxn>
                <a:cxn ang="0">
                  <a:pos x="67" y="44"/>
                </a:cxn>
                <a:cxn ang="0">
                  <a:pos x="63" y="49"/>
                </a:cxn>
                <a:cxn ang="0">
                  <a:pos x="25" y="8"/>
                </a:cxn>
                <a:cxn ang="0">
                  <a:pos x="18" y="16"/>
                </a:cxn>
                <a:cxn ang="0">
                  <a:pos x="19" y="19"/>
                </a:cxn>
                <a:cxn ang="0">
                  <a:pos x="15" y="18"/>
                </a:cxn>
                <a:cxn ang="0">
                  <a:pos x="7" y="26"/>
                </a:cxn>
                <a:cxn ang="0">
                  <a:pos x="15" y="34"/>
                </a:cxn>
                <a:cxn ang="0">
                  <a:pos x="23" y="26"/>
                </a:cxn>
                <a:cxn ang="0">
                  <a:pos x="22" y="23"/>
                </a:cxn>
                <a:cxn ang="0">
                  <a:pos x="25" y="24"/>
                </a:cxn>
                <a:cxn ang="0">
                  <a:pos x="33" y="16"/>
                </a:cxn>
                <a:cxn ang="0">
                  <a:pos x="25" y="8"/>
                </a:cxn>
              </a:cxnLst>
              <a:rect l="0" t="0" r="r" b="b"/>
              <a:pathLst>
                <a:path w="67" h="64">
                  <a:moveTo>
                    <a:pt x="63" y="49"/>
                  </a:moveTo>
                  <a:cubicBezTo>
                    <a:pt x="62" y="49"/>
                    <a:pt x="58" y="45"/>
                    <a:pt x="58" y="44"/>
                  </a:cubicBezTo>
                  <a:cubicBezTo>
                    <a:pt x="54" y="48"/>
                    <a:pt x="54" y="48"/>
                    <a:pt x="54" y="48"/>
                  </a:cubicBezTo>
                  <a:cubicBezTo>
                    <a:pt x="63" y="57"/>
                    <a:pt x="63" y="57"/>
                    <a:pt x="63" y="57"/>
                  </a:cubicBezTo>
                  <a:cubicBezTo>
                    <a:pt x="63" y="58"/>
                    <a:pt x="64" y="59"/>
                    <a:pt x="64" y="60"/>
                  </a:cubicBezTo>
                  <a:cubicBezTo>
                    <a:pt x="64" y="62"/>
                    <a:pt x="61" y="64"/>
                    <a:pt x="59" y="64"/>
                  </a:cubicBezTo>
                  <a:cubicBezTo>
                    <a:pt x="58" y="64"/>
                    <a:pt x="57" y="64"/>
                    <a:pt x="56" y="63"/>
                  </a:cubicBezTo>
                  <a:cubicBezTo>
                    <a:pt x="29" y="36"/>
                    <a:pt x="29" y="36"/>
                    <a:pt x="29" y="36"/>
                  </a:cubicBezTo>
                  <a:cubicBezTo>
                    <a:pt x="25" y="39"/>
                    <a:pt x="20" y="42"/>
                    <a:pt x="15" y="42"/>
                  </a:cubicBezTo>
                  <a:cubicBezTo>
                    <a:pt x="6" y="42"/>
                    <a:pt x="0" y="36"/>
                    <a:pt x="0" y="27"/>
                  </a:cubicBezTo>
                  <a:cubicBezTo>
                    <a:pt x="0" y="14"/>
                    <a:pt x="13" y="0"/>
                    <a:pt x="26" y="0"/>
                  </a:cubicBezTo>
                  <a:cubicBezTo>
                    <a:pt x="35" y="0"/>
                    <a:pt x="41" y="6"/>
                    <a:pt x="41" y="15"/>
                  </a:cubicBezTo>
                  <a:cubicBezTo>
                    <a:pt x="41" y="21"/>
                    <a:pt x="39" y="26"/>
                    <a:pt x="36" y="30"/>
                  </a:cubicBezTo>
                  <a:cubicBezTo>
                    <a:pt x="50" y="44"/>
                    <a:pt x="50" y="44"/>
                    <a:pt x="50" y="44"/>
                  </a:cubicBezTo>
                  <a:cubicBezTo>
                    <a:pt x="54" y="40"/>
                    <a:pt x="54" y="40"/>
                    <a:pt x="54" y="40"/>
                  </a:cubicBezTo>
                  <a:cubicBezTo>
                    <a:pt x="53" y="39"/>
                    <a:pt x="49" y="36"/>
                    <a:pt x="49" y="35"/>
                  </a:cubicBezTo>
                  <a:cubicBezTo>
                    <a:pt x="49" y="34"/>
                    <a:pt x="53" y="31"/>
                    <a:pt x="54" y="31"/>
                  </a:cubicBezTo>
                  <a:cubicBezTo>
                    <a:pt x="54" y="31"/>
                    <a:pt x="54" y="31"/>
                    <a:pt x="55" y="31"/>
                  </a:cubicBezTo>
                  <a:cubicBezTo>
                    <a:pt x="56" y="32"/>
                    <a:pt x="67" y="43"/>
                    <a:pt x="67" y="44"/>
                  </a:cubicBezTo>
                  <a:cubicBezTo>
                    <a:pt x="67" y="45"/>
                    <a:pt x="64" y="49"/>
                    <a:pt x="63" y="49"/>
                  </a:cubicBezTo>
                  <a:close/>
                  <a:moveTo>
                    <a:pt x="25" y="8"/>
                  </a:moveTo>
                  <a:cubicBezTo>
                    <a:pt x="21" y="8"/>
                    <a:pt x="18" y="12"/>
                    <a:pt x="18" y="16"/>
                  </a:cubicBezTo>
                  <a:cubicBezTo>
                    <a:pt x="18" y="17"/>
                    <a:pt x="18" y="18"/>
                    <a:pt x="19" y="19"/>
                  </a:cubicBezTo>
                  <a:cubicBezTo>
                    <a:pt x="17" y="19"/>
                    <a:pt x="16" y="18"/>
                    <a:pt x="15" y="18"/>
                  </a:cubicBezTo>
                  <a:cubicBezTo>
                    <a:pt x="11" y="18"/>
                    <a:pt x="7" y="22"/>
                    <a:pt x="7" y="26"/>
                  </a:cubicBezTo>
                  <a:cubicBezTo>
                    <a:pt x="7" y="30"/>
                    <a:pt x="11" y="34"/>
                    <a:pt x="15" y="34"/>
                  </a:cubicBezTo>
                  <a:cubicBezTo>
                    <a:pt x="19" y="34"/>
                    <a:pt x="23" y="30"/>
                    <a:pt x="23" y="26"/>
                  </a:cubicBezTo>
                  <a:cubicBezTo>
                    <a:pt x="23" y="25"/>
                    <a:pt x="23" y="24"/>
                    <a:pt x="22" y="23"/>
                  </a:cubicBezTo>
                  <a:cubicBezTo>
                    <a:pt x="23" y="23"/>
                    <a:pt x="24" y="24"/>
                    <a:pt x="25" y="24"/>
                  </a:cubicBezTo>
                  <a:cubicBezTo>
                    <a:pt x="30" y="24"/>
                    <a:pt x="33" y="20"/>
                    <a:pt x="33" y="16"/>
                  </a:cubicBezTo>
                  <a:cubicBezTo>
                    <a:pt x="33" y="12"/>
                    <a:pt x="30" y="8"/>
                    <a:pt x="25" y="8"/>
                  </a:cubicBezTo>
                  <a:close/>
                </a:path>
              </a:pathLst>
            </a:custGeom>
            <a:solidFill>
              <a:schemeClr val="bg1"/>
            </a:solidFill>
            <a:ln w="9525">
              <a:noFill/>
              <a:round/>
            </a:ln>
          </p:spPr>
          <p:txBody>
            <a:bodyPr vert="horz" wrap="square" lIns="121913" tIns="60956" rIns="121913" bIns="60956" numCol="1" anchor="t" anchorCtr="0" compatLnSpc="1"/>
            <a:lstStyle/>
            <a:p>
              <a:pPr>
                <a:lnSpc>
                  <a:spcPct val="120000"/>
                </a:lnSpc>
              </a:pPr>
              <a:endParaRPr lang="en-US" sz="760">
                <a:latin typeface="Arial"/>
                <a:ea typeface="微软雅黑"/>
                <a:cs typeface="+mn-ea"/>
                <a:sym typeface="Arial"/>
              </a:endParaRPr>
            </a:p>
          </p:txBody>
        </p:sp>
        <p:sp>
          <p:nvSpPr>
            <p:cNvPr id="139" name="Freeform 138"/>
            <p:cNvSpPr/>
            <p:nvPr/>
          </p:nvSpPr>
          <p:spPr>
            <a:xfrm>
              <a:off x="5714220" y="3605271"/>
              <a:ext cx="905504" cy="90550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9050">
              <a:solidFill>
                <a:schemeClr val="tx1">
                  <a:lumMod val="75000"/>
                  <a:lumOff val="25000"/>
                </a:schemeClr>
              </a:solid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827" tIns="243827" rIns="210667" bIns="210667" numCol="1" spcCol="1270" anchor="ctr" anchorCtr="0">
              <a:noAutofit/>
            </a:bodyPr>
            <a:lstStyle/>
            <a:p>
              <a:pPr algn="ctr" defTabSz="1184457">
                <a:lnSpc>
                  <a:spcPct val="120000"/>
                </a:lnSpc>
                <a:spcAft>
                  <a:spcPct val="35000"/>
                </a:spcAft>
              </a:pPr>
              <a:endParaRPr lang="en-US" sz="760" dirty="0">
                <a:latin typeface="Arial"/>
                <a:ea typeface="微软雅黑"/>
                <a:cs typeface="+mn-ea"/>
                <a:sym typeface="Arial"/>
              </a:endParaRPr>
            </a:p>
          </p:txBody>
        </p:sp>
      </p:grpSp>
      <p:cxnSp>
        <p:nvCxnSpPr>
          <p:cNvPr id="141" name="Straight Connector 140"/>
          <p:cNvCxnSpPr/>
          <p:nvPr/>
        </p:nvCxnSpPr>
        <p:spPr>
          <a:xfrm>
            <a:off x="7078035" y="3428276"/>
            <a:ext cx="933359" cy="2117"/>
          </a:xfrm>
          <a:prstGeom prst="line">
            <a:avLst/>
          </a:prstGeom>
          <a:ln w="1905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7123123" y="4841934"/>
            <a:ext cx="933359" cy="2117"/>
          </a:xfrm>
          <a:prstGeom prst="line">
            <a:avLst/>
          </a:prstGeom>
          <a:ln w="1905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9" name="Group 148"/>
          <p:cNvGrpSpPr/>
          <p:nvPr/>
        </p:nvGrpSpPr>
        <p:grpSpPr>
          <a:xfrm>
            <a:off x="8067950" y="4392238"/>
            <a:ext cx="899391" cy="899391"/>
            <a:chOff x="6477261" y="3281463"/>
            <a:chExt cx="850954" cy="850954"/>
          </a:xfrm>
        </p:grpSpPr>
        <p:grpSp>
          <p:nvGrpSpPr>
            <p:cNvPr id="10" name="Group 141"/>
            <p:cNvGrpSpPr/>
            <p:nvPr/>
          </p:nvGrpSpPr>
          <p:grpSpPr>
            <a:xfrm>
              <a:off x="6477261" y="3281463"/>
              <a:ext cx="850954" cy="850954"/>
              <a:chOff x="5714220" y="3605271"/>
              <a:chExt cx="905504" cy="905504"/>
            </a:xfrm>
          </p:grpSpPr>
          <p:sp>
            <p:nvSpPr>
              <p:cNvPr id="143" name="Freeform 142"/>
              <p:cNvSpPr/>
              <p:nvPr/>
            </p:nvSpPr>
            <p:spPr>
              <a:xfrm>
                <a:off x="5808060" y="3699111"/>
                <a:ext cx="717824" cy="71782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827" tIns="210667" rIns="210667" bIns="121913" numCol="1" spcCol="1270" anchor="ctr" anchorCtr="0">
                <a:noAutofit/>
              </a:bodyPr>
              <a:lstStyle/>
              <a:p>
                <a:pPr algn="ctr" defTabSz="1184457">
                  <a:lnSpc>
                    <a:spcPct val="120000"/>
                  </a:lnSpc>
                  <a:spcAft>
                    <a:spcPct val="35000"/>
                  </a:spcAft>
                </a:pPr>
                <a:endParaRPr lang="en-US" sz="760" dirty="0">
                  <a:latin typeface="Arial"/>
                  <a:ea typeface="微软雅黑"/>
                  <a:cs typeface="+mn-ea"/>
                  <a:sym typeface="Arial"/>
                </a:endParaRPr>
              </a:p>
            </p:txBody>
          </p:sp>
          <p:sp>
            <p:nvSpPr>
              <p:cNvPr id="145" name="Freeform 144"/>
              <p:cNvSpPr/>
              <p:nvPr/>
            </p:nvSpPr>
            <p:spPr>
              <a:xfrm>
                <a:off x="5714220" y="3605271"/>
                <a:ext cx="905504" cy="90550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9050">
                <a:solidFill>
                  <a:schemeClr val="tx1">
                    <a:lumMod val="75000"/>
                    <a:lumOff val="25000"/>
                  </a:schemeClr>
                </a:solid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827" tIns="243827" rIns="210667" bIns="210667" numCol="1" spcCol="1270" anchor="ctr" anchorCtr="0">
                <a:noAutofit/>
              </a:bodyPr>
              <a:lstStyle/>
              <a:p>
                <a:pPr algn="ctr" defTabSz="1184457">
                  <a:lnSpc>
                    <a:spcPct val="120000"/>
                  </a:lnSpc>
                  <a:spcAft>
                    <a:spcPct val="35000"/>
                  </a:spcAft>
                </a:pPr>
                <a:endParaRPr lang="en-US" sz="760" dirty="0">
                  <a:latin typeface="Arial"/>
                  <a:ea typeface="微软雅黑"/>
                  <a:cs typeface="+mn-ea"/>
                  <a:sym typeface="Arial"/>
                </a:endParaRPr>
              </a:p>
            </p:txBody>
          </p:sp>
        </p:grpSp>
        <p:sp>
          <p:nvSpPr>
            <p:cNvPr id="148" name="Freeform 62"/>
            <p:cNvSpPr>
              <a:spLocks noEditPoints="1"/>
            </p:cNvSpPr>
            <p:nvPr/>
          </p:nvSpPr>
          <p:spPr bwMode="auto">
            <a:xfrm>
              <a:off x="6747482" y="3550443"/>
              <a:ext cx="310512" cy="312994"/>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ln>
          </p:spPr>
          <p:txBody>
            <a:bodyPr vert="horz" wrap="square" lIns="121913" tIns="60956" rIns="121913" bIns="60956" numCol="1" anchor="t" anchorCtr="0" compatLnSpc="1"/>
            <a:lstStyle/>
            <a:p>
              <a:pPr>
                <a:lnSpc>
                  <a:spcPct val="120000"/>
                </a:lnSpc>
              </a:pPr>
              <a:endParaRPr lang="en-US" sz="760" dirty="0">
                <a:latin typeface="Arial"/>
                <a:ea typeface="微软雅黑"/>
                <a:cs typeface="+mn-ea"/>
                <a:sym typeface="Arial"/>
              </a:endParaRPr>
            </a:p>
          </p:txBody>
        </p:sp>
      </p:grpSp>
      <p:cxnSp>
        <p:nvCxnSpPr>
          <p:cNvPr id="154" name="Straight Connector 153"/>
          <p:cNvCxnSpPr/>
          <p:nvPr/>
        </p:nvCxnSpPr>
        <p:spPr>
          <a:xfrm>
            <a:off x="4303846" y="2761158"/>
            <a:ext cx="686617" cy="2117"/>
          </a:xfrm>
          <a:prstGeom prst="line">
            <a:avLst/>
          </a:prstGeom>
          <a:ln w="1905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1" name="Group 156"/>
          <p:cNvGrpSpPr/>
          <p:nvPr/>
        </p:nvGrpSpPr>
        <p:grpSpPr>
          <a:xfrm>
            <a:off x="3379911" y="2311462"/>
            <a:ext cx="899391" cy="899391"/>
            <a:chOff x="1991932" y="1640533"/>
            <a:chExt cx="850954" cy="850954"/>
          </a:xfrm>
        </p:grpSpPr>
        <p:grpSp>
          <p:nvGrpSpPr>
            <p:cNvPr id="12" name="Group 149"/>
            <p:cNvGrpSpPr/>
            <p:nvPr/>
          </p:nvGrpSpPr>
          <p:grpSpPr>
            <a:xfrm>
              <a:off x="1991932" y="1640533"/>
              <a:ext cx="850954" cy="850954"/>
              <a:chOff x="2502224" y="2594793"/>
              <a:chExt cx="905504" cy="905504"/>
            </a:xfrm>
          </p:grpSpPr>
          <p:sp>
            <p:nvSpPr>
              <p:cNvPr id="151" name="Freeform 150"/>
              <p:cNvSpPr/>
              <p:nvPr/>
            </p:nvSpPr>
            <p:spPr>
              <a:xfrm>
                <a:off x="2596064" y="2688633"/>
                <a:ext cx="717824" cy="71782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1184457">
                  <a:lnSpc>
                    <a:spcPct val="120000"/>
                  </a:lnSpc>
                  <a:spcAft>
                    <a:spcPct val="35000"/>
                  </a:spcAft>
                </a:pPr>
                <a:endParaRPr lang="en-US" sz="760" dirty="0">
                  <a:latin typeface="Arial"/>
                  <a:ea typeface="微软雅黑"/>
                  <a:cs typeface="+mn-ea"/>
                  <a:sym typeface="Arial"/>
                </a:endParaRPr>
              </a:p>
            </p:txBody>
          </p:sp>
          <p:sp>
            <p:nvSpPr>
              <p:cNvPr id="153" name="Freeform 152"/>
              <p:cNvSpPr/>
              <p:nvPr/>
            </p:nvSpPr>
            <p:spPr>
              <a:xfrm>
                <a:off x="2502224" y="2594793"/>
                <a:ext cx="905504" cy="90550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9050">
                <a:solidFill>
                  <a:schemeClr val="tx1">
                    <a:lumMod val="75000"/>
                    <a:lumOff val="25000"/>
                  </a:schemeClr>
                </a:solid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827" tIns="243827" rIns="210667" bIns="210667" numCol="1" spcCol="1270" anchor="ctr" anchorCtr="0">
                <a:noAutofit/>
              </a:bodyPr>
              <a:lstStyle/>
              <a:p>
                <a:pPr algn="ctr" defTabSz="1184457">
                  <a:lnSpc>
                    <a:spcPct val="120000"/>
                  </a:lnSpc>
                  <a:spcAft>
                    <a:spcPct val="35000"/>
                  </a:spcAft>
                </a:pPr>
                <a:endParaRPr lang="en-US" sz="760" dirty="0">
                  <a:latin typeface="Arial"/>
                  <a:ea typeface="微软雅黑"/>
                  <a:cs typeface="+mn-ea"/>
                  <a:sym typeface="Arial"/>
                </a:endParaRPr>
              </a:p>
            </p:txBody>
          </p:sp>
        </p:grpSp>
        <p:sp>
          <p:nvSpPr>
            <p:cNvPr id="156" name="Freeform 187"/>
            <p:cNvSpPr>
              <a:spLocks noEditPoints="1"/>
            </p:cNvSpPr>
            <p:nvPr/>
          </p:nvSpPr>
          <p:spPr bwMode="auto">
            <a:xfrm>
              <a:off x="2249043" y="1957202"/>
              <a:ext cx="336732" cy="217616"/>
            </a:xfrm>
            <a:custGeom>
              <a:avLst/>
              <a:gdLst/>
              <a:ahLst/>
              <a:cxnLst>
                <a:cxn ang="0">
                  <a:pos x="68" y="25"/>
                </a:cxn>
                <a:cxn ang="0">
                  <a:pos x="34" y="44"/>
                </a:cxn>
                <a:cxn ang="0">
                  <a:pos x="1" y="25"/>
                </a:cxn>
                <a:cxn ang="0">
                  <a:pos x="0" y="22"/>
                </a:cxn>
                <a:cxn ang="0">
                  <a:pos x="1" y="20"/>
                </a:cxn>
                <a:cxn ang="0">
                  <a:pos x="34" y="0"/>
                </a:cxn>
                <a:cxn ang="0">
                  <a:pos x="68" y="20"/>
                </a:cxn>
                <a:cxn ang="0">
                  <a:pos x="68" y="22"/>
                </a:cxn>
                <a:cxn ang="0">
                  <a:pos x="68" y="25"/>
                </a:cxn>
                <a:cxn ang="0">
                  <a:pos x="49" y="9"/>
                </a:cxn>
                <a:cxn ang="0">
                  <a:pos x="51" y="17"/>
                </a:cxn>
                <a:cxn ang="0">
                  <a:pos x="34" y="34"/>
                </a:cxn>
                <a:cxn ang="0">
                  <a:pos x="17" y="17"/>
                </a:cxn>
                <a:cxn ang="0">
                  <a:pos x="20" y="9"/>
                </a:cxn>
                <a:cxn ang="0">
                  <a:pos x="5" y="22"/>
                </a:cxn>
                <a:cxn ang="0">
                  <a:pos x="34" y="39"/>
                </a:cxn>
                <a:cxn ang="0">
                  <a:pos x="64" y="22"/>
                </a:cxn>
                <a:cxn ang="0">
                  <a:pos x="49" y="9"/>
                </a:cxn>
                <a:cxn ang="0">
                  <a:pos x="34" y="6"/>
                </a:cxn>
                <a:cxn ang="0">
                  <a:pos x="23" y="17"/>
                </a:cxn>
                <a:cxn ang="0">
                  <a:pos x="25" y="19"/>
                </a:cxn>
                <a:cxn ang="0">
                  <a:pos x="27" y="17"/>
                </a:cxn>
                <a:cxn ang="0">
                  <a:pos x="34" y="9"/>
                </a:cxn>
                <a:cxn ang="0">
                  <a:pos x="36" y="8"/>
                </a:cxn>
                <a:cxn ang="0">
                  <a:pos x="34" y="6"/>
                </a:cxn>
              </a:cxnLst>
              <a:rect l="0" t="0" r="r" b="b"/>
              <a:pathLst>
                <a:path w="68" h="44">
                  <a:moveTo>
                    <a:pt x="68" y="25"/>
                  </a:moveTo>
                  <a:cubicBezTo>
                    <a:pt x="61" y="36"/>
                    <a:pt x="48" y="44"/>
                    <a:pt x="34" y="44"/>
                  </a:cubicBezTo>
                  <a:cubicBezTo>
                    <a:pt x="21" y="44"/>
                    <a:pt x="8" y="36"/>
                    <a:pt x="1" y="25"/>
                  </a:cubicBezTo>
                  <a:cubicBezTo>
                    <a:pt x="1" y="24"/>
                    <a:pt x="0" y="23"/>
                    <a:pt x="0" y="22"/>
                  </a:cubicBezTo>
                  <a:cubicBezTo>
                    <a:pt x="0" y="21"/>
                    <a:pt x="1" y="20"/>
                    <a:pt x="1" y="20"/>
                  </a:cubicBezTo>
                  <a:cubicBezTo>
                    <a:pt x="8" y="8"/>
                    <a:pt x="21" y="0"/>
                    <a:pt x="34" y="0"/>
                  </a:cubicBezTo>
                  <a:cubicBezTo>
                    <a:pt x="48" y="0"/>
                    <a:pt x="61" y="8"/>
                    <a:pt x="68" y="20"/>
                  </a:cubicBezTo>
                  <a:cubicBezTo>
                    <a:pt x="68" y="20"/>
                    <a:pt x="68" y="21"/>
                    <a:pt x="68" y="22"/>
                  </a:cubicBezTo>
                  <a:cubicBezTo>
                    <a:pt x="68" y="23"/>
                    <a:pt x="68" y="24"/>
                    <a:pt x="68" y="25"/>
                  </a:cubicBezTo>
                  <a:close/>
                  <a:moveTo>
                    <a:pt x="49" y="9"/>
                  </a:moveTo>
                  <a:cubicBezTo>
                    <a:pt x="51" y="11"/>
                    <a:pt x="51" y="14"/>
                    <a:pt x="51" y="17"/>
                  </a:cubicBezTo>
                  <a:cubicBezTo>
                    <a:pt x="51" y="27"/>
                    <a:pt x="44" y="34"/>
                    <a:pt x="34" y="34"/>
                  </a:cubicBezTo>
                  <a:cubicBezTo>
                    <a:pt x="25" y="34"/>
                    <a:pt x="17" y="27"/>
                    <a:pt x="17" y="17"/>
                  </a:cubicBezTo>
                  <a:cubicBezTo>
                    <a:pt x="17" y="14"/>
                    <a:pt x="18" y="11"/>
                    <a:pt x="20" y="9"/>
                  </a:cubicBezTo>
                  <a:cubicBezTo>
                    <a:pt x="14" y="12"/>
                    <a:pt x="9" y="17"/>
                    <a:pt x="5" y="22"/>
                  </a:cubicBezTo>
                  <a:cubicBezTo>
                    <a:pt x="12" y="32"/>
                    <a:pt x="22" y="39"/>
                    <a:pt x="34" y="39"/>
                  </a:cubicBezTo>
                  <a:cubicBezTo>
                    <a:pt x="47" y="39"/>
                    <a:pt x="57" y="32"/>
                    <a:pt x="64" y="22"/>
                  </a:cubicBezTo>
                  <a:cubicBezTo>
                    <a:pt x="60" y="17"/>
                    <a:pt x="55" y="12"/>
                    <a:pt x="49" y="9"/>
                  </a:cubicBezTo>
                  <a:close/>
                  <a:moveTo>
                    <a:pt x="34" y="6"/>
                  </a:moveTo>
                  <a:cubicBezTo>
                    <a:pt x="28" y="6"/>
                    <a:pt x="23" y="11"/>
                    <a:pt x="23" y="17"/>
                  </a:cubicBezTo>
                  <a:cubicBezTo>
                    <a:pt x="23" y="18"/>
                    <a:pt x="24" y="19"/>
                    <a:pt x="25" y="19"/>
                  </a:cubicBezTo>
                  <a:cubicBezTo>
                    <a:pt x="26" y="19"/>
                    <a:pt x="27" y="18"/>
                    <a:pt x="27" y="17"/>
                  </a:cubicBezTo>
                  <a:cubicBezTo>
                    <a:pt x="27" y="13"/>
                    <a:pt x="30" y="9"/>
                    <a:pt x="34" y="9"/>
                  </a:cubicBezTo>
                  <a:cubicBezTo>
                    <a:pt x="35" y="9"/>
                    <a:pt x="36" y="9"/>
                    <a:pt x="36" y="8"/>
                  </a:cubicBezTo>
                  <a:cubicBezTo>
                    <a:pt x="36" y="7"/>
                    <a:pt x="35" y="6"/>
                    <a:pt x="34" y="6"/>
                  </a:cubicBezTo>
                  <a:close/>
                </a:path>
              </a:pathLst>
            </a:custGeom>
            <a:solidFill>
              <a:schemeClr val="bg1"/>
            </a:solidFill>
            <a:ln w="9525">
              <a:noFill/>
              <a:round/>
            </a:ln>
          </p:spPr>
          <p:txBody>
            <a:bodyPr vert="horz" wrap="square" lIns="121913" tIns="60956" rIns="121913" bIns="60956" numCol="1" anchor="t" anchorCtr="0" compatLnSpc="1"/>
            <a:lstStyle/>
            <a:p>
              <a:pPr>
                <a:lnSpc>
                  <a:spcPct val="120000"/>
                </a:lnSpc>
              </a:pPr>
              <a:endParaRPr lang="en-US" sz="760" dirty="0">
                <a:latin typeface="Arial"/>
                <a:ea typeface="微软雅黑"/>
                <a:cs typeface="+mn-ea"/>
                <a:sym typeface="Arial"/>
              </a:endParaRPr>
            </a:p>
          </p:txBody>
        </p:sp>
      </p:grpSp>
      <p:grpSp>
        <p:nvGrpSpPr>
          <p:cNvPr id="2" name="Group 128"/>
          <p:cNvGrpSpPr/>
          <p:nvPr/>
        </p:nvGrpSpPr>
        <p:grpSpPr>
          <a:xfrm>
            <a:off x="4806839" y="2628673"/>
            <a:ext cx="2578323" cy="2620763"/>
            <a:chOff x="3124200" y="1657350"/>
            <a:chExt cx="2700338" cy="2744788"/>
          </a:xfrm>
        </p:grpSpPr>
        <p:sp>
          <p:nvSpPr>
            <p:cNvPr id="3077" name="Freeform 5"/>
            <p:cNvSpPr/>
            <p:nvPr/>
          </p:nvSpPr>
          <p:spPr bwMode="auto">
            <a:xfrm>
              <a:off x="3789363" y="1657350"/>
              <a:ext cx="1874838" cy="738188"/>
            </a:xfrm>
            <a:custGeom>
              <a:avLst/>
              <a:gdLst/>
              <a:ahLst/>
              <a:cxnLst>
                <a:cxn ang="0">
                  <a:pos x="1181" y="465"/>
                </a:cxn>
                <a:cxn ang="0">
                  <a:pos x="12" y="428"/>
                </a:cxn>
                <a:cxn ang="0">
                  <a:pos x="0" y="0"/>
                </a:cxn>
                <a:cxn ang="0">
                  <a:pos x="1172" y="125"/>
                </a:cxn>
                <a:cxn ang="0">
                  <a:pos x="1181" y="465"/>
                </a:cxn>
              </a:cxnLst>
              <a:rect l="0" t="0" r="r" b="b"/>
              <a:pathLst>
                <a:path w="1181" h="465">
                  <a:moveTo>
                    <a:pt x="1181" y="465"/>
                  </a:moveTo>
                  <a:lnTo>
                    <a:pt x="12" y="428"/>
                  </a:lnTo>
                  <a:lnTo>
                    <a:pt x="0" y="0"/>
                  </a:lnTo>
                  <a:lnTo>
                    <a:pt x="1172" y="125"/>
                  </a:lnTo>
                  <a:lnTo>
                    <a:pt x="1181" y="465"/>
                  </a:lnTo>
                  <a:close/>
                </a:path>
              </a:pathLst>
            </a:custGeom>
            <a:solidFill>
              <a:schemeClr val="accent4"/>
            </a:solidFill>
            <a:ln w="9525">
              <a:noFill/>
              <a:round/>
            </a:ln>
          </p:spPr>
          <p:txBody>
            <a:bodyPr vert="horz" wrap="square" lIns="121913" tIns="60956" rIns="121913" bIns="60956" numCol="1" anchor="t" anchorCtr="0" compatLnSpc="1"/>
            <a:lstStyle/>
            <a:p>
              <a:pPr>
                <a:lnSpc>
                  <a:spcPct val="120000"/>
                </a:lnSpc>
              </a:pPr>
              <a:endParaRPr lang="en-US" sz="760">
                <a:latin typeface="Arial"/>
                <a:ea typeface="微软雅黑"/>
                <a:cs typeface="+mn-ea"/>
                <a:sym typeface="Arial"/>
              </a:endParaRPr>
            </a:p>
          </p:txBody>
        </p:sp>
        <p:sp>
          <p:nvSpPr>
            <p:cNvPr id="3078" name="Freeform 6"/>
            <p:cNvSpPr/>
            <p:nvPr/>
          </p:nvSpPr>
          <p:spPr bwMode="auto">
            <a:xfrm>
              <a:off x="3624263" y="1671637"/>
              <a:ext cx="184150" cy="709613"/>
            </a:xfrm>
            <a:custGeom>
              <a:avLst/>
              <a:gdLst/>
              <a:ahLst/>
              <a:cxnLst>
                <a:cxn ang="0">
                  <a:pos x="104" y="0"/>
                </a:cxn>
                <a:cxn ang="0">
                  <a:pos x="116" y="428"/>
                </a:cxn>
                <a:cxn ang="0">
                  <a:pos x="0" y="447"/>
                </a:cxn>
                <a:cxn ang="0">
                  <a:pos x="3" y="80"/>
                </a:cxn>
                <a:cxn ang="0">
                  <a:pos x="104" y="0"/>
                </a:cxn>
              </a:cxnLst>
              <a:rect l="0" t="0" r="r" b="b"/>
              <a:pathLst>
                <a:path w="116" h="447">
                  <a:moveTo>
                    <a:pt x="104" y="0"/>
                  </a:moveTo>
                  <a:lnTo>
                    <a:pt x="116" y="428"/>
                  </a:lnTo>
                  <a:lnTo>
                    <a:pt x="0" y="447"/>
                  </a:lnTo>
                  <a:lnTo>
                    <a:pt x="3" y="80"/>
                  </a:lnTo>
                  <a:lnTo>
                    <a:pt x="104" y="0"/>
                  </a:lnTo>
                  <a:close/>
                </a:path>
              </a:pathLst>
            </a:custGeom>
            <a:solidFill>
              <a:schemeClr val="accent4">
                <a:lumMod val="75000"/>
              </a:schemeClr>
            </a:solidFill>
            <a:ln w="9525">
              <a:noFill/>
              <a:round/>
            </a:ln>
          </p:spPr>
          <p:txBody>
            <a:bodyPr vert="horz" wrap="square" lIns="121913" tIns="60956" rIns="121913" bIns="60956" numCol="1" anchor="t" anchorCtr="0" compatLnSpc="1"/>
            <a:lstStyle/>
            <a:p>
              <a:pPr>
                <a:lnSpc>
                  <a:spcPct val="120000"/>
                </a:lnSpc>
              </a:pPr>
              <a:endParaRPr lang="en-US" sz="760">
                <a:latin typeface="Arial"/>
                <a:ea typeface="微软雅黑"/>
                <a:cs typeface="+mn-ea"/>
                <a:sym typeface="Arial"/>
              </a:endParaRPr>
            </a:p>
          </p:txBody>
        </p:sp>
        <p:sp>
          <p:nvSpPr>
            <p:cNvPr id="3079" name="Freeform 7"/>
            <p:cNvSpPr/>
            <p:nvPr/>
          </p:nvSpPr>
          <p:spPr bwMode="auto">
            <a:xfrm>
              <a:off x="3284538" y="2332037"/>
              <a:ext cx="339725" cy="665163"/>
            </a:xfrm>
            <a:custGeom>
              <a:avLst/>
              <a:gdLst/>
              <a:ahLst/>
              <a:cxnLst>
                <a:cxn ang="0">
                  <a:pos x="0" y="419"/>
                </a:cxn>
                <a:cxn ang="0">
                  <a:pos x="6" y="0"/>
                </a:cxn>
                <a:cxn ang="0">
                  <a:pos x="214" y="22"/>
                </a:cxn>
                <a:cxn ang="0">
                  <a:pos x="208" y="419"/>
                </a:cxn>
                <a:cxn ang="0">
                  <a:pos x="0" y="419"/>
                </a:cxn>
              </a:cxnLst>
              <a:rect l="0" t="0" r="r" b="b"/>
              <a:pathLst>
                <a:path w="214" h="419">
                  <a:moveTo>
                    <a:pt x="0" y="419"/>
                  </a:moveTo>
                  <a:lnTo>
                    <a:pt x="6" y="0"/>
                  </a:lnTo>
                  <a:lnTo>
                    <a:pt x="214" y="22"/>
                  </a:lnTo>
                  <a:lnTo>
                    <a:pt x="208" y="419"/>
                  </a:lnTo>
                  <a:lnTo>
                    <a:pt x="0" y="419"/>
                  </a:lnTo>
                  <a:close/>
                </a:path>
              </a:pathLst>
            </a:custGeom>
            <a:solidFill>
              <a:schemeClr val="accent3">
                <a:lumMod val="50000"/>
              </a:schemeClr>
            </a:solidFill>
            <a:ln w="9525">
              <a:noFill/>
              <a:round/>
            </a:ln>
          </p:spPr>
          <p:txBody>
            <a:bodyPr vert="horz" wrap="square" lIns="121913" tIns="60956" rIns="121913" bIns="60956" numCol="1" anchor="t" anchorCtr="0" compatLnSpc="1"/>
            <a:lstStyle/>
            <a:p>
              <a:pPr>
                <a:lnSpc>
                  <a:spcPct val="120000"/>
                </a:lnSpc>
              </a:pPr>
              <a:endParaRPr lang="en-US" sz="760">
                <a:latin typeface="Arial"/>
                <a:ea typeface="微软雅黑"/>
                <a:cs typeface="+mn-ea"/>
                <a:sym typeface="Arial"/>
              </a:endParaRPr>
            </a:p>
          </p:txBody>
        </p:sp>
        <p:sp>
          <p:nvSpPr>
            <p:cNvPr id="3080" name="Freeform 8"/>
            <p:cNvSpPr/>
            <p:nvPr/>
          </p:nvSpPr>
          <p:spPr bwMode="auto">
            <a:xfrm>
              <a:off x="3124200" y="3633787"/>
              <a:ext cx="485775" cy="681038"/>
            </a:xfrm>
            <a:custGeom>
              <a:avLst/>
              <a:gdLst/>
              <a:ahLst/>
              <a:cxnLst>
                <a:cxn ang="0">
                  <a:pos x="98" y="3"/>
                </a:cxn>
                <a:cxn ang="0">
                  <a:pos x="306" y="0"/>
                </a:cxn>
                <a:cxn ang="0">
                  <a:pos x="303" y="291"/>
                </a:cxn>
                <a:cxn ang="0">
                  <a:pos x="0" y="429"/>
                </a:cxn>
                <a:cxn ang="0">
                  <a:pos x="95" y="138"/>
                </a:cxn>
                <a:cxn ang="0">
                  <a:pos x="98" y="3"/>
                </a:cxn>
              </a:cxnLst>
              <a:rect l="0" t="0" r="r" b="b"/>
              <a:pathLst>
                <a:path w="306" h="429">
                  <a:moveTo>
                    <a:pt x="98" y="3"/>
                  </a:moveTo>
                  <a:lnTo>
                    <a:pt x="306" y="0"/>
                  </a:lnTo>
                  <a:lnTo>
                    <a:pt x="303" y="291"/>
                  </a:lnTo>
                  <a:lnTo>
                    <a:pt x="0" y="429"/>
                  </a:lnTo>
                  <a:lnTo>
                    <a:pt x="95" y="138"/>
                  </a:lnTo>
                  <a:lnTo>
                    <a:pt x="98" y="3"/>
                  </a:lnTo>
                  <a:close/>
                </a:path>
              </a:pathLst>
            </a:custGeom>
            <a:solidFill>
              <a:schemeClr val="accent1">
                <a:lumMod val="50000"/>
              </a:schemeClr>
            </a:solidFill>
            <a:ln w="9525">
              <a:noFill/>
              <a:round/>
            </a:ln>
          </p:spPr>
          <p:txBody>
            <a:bodyPr vert="horz" wrap="square" lIns="121913" tIns="60956" rIns="121913" bIns="60956" numCol="1" anchor="t" anchorCtr="0" compatLnSpc="1"/>
            <a:lstStyle/>
            <a:p>
              <a:pPr>
                <a:lnSpc>
                  <a:spcPct val="120000"/>
                </a:lnSpc>
              </a:pPr>
              <a:endParaRPr lang="en-US" sz="760">
                <a:latin typeface="Arial"/>
                <a:ea typeface="微软雅黑"/>
                <a:cs typeface="+mn-ea"/>
                <a:sym typeface="Arial"/>
              </a:endParaRPr>
            </a:p>
          </p:txBody>
        </p:sp>
        <p:sp>
          <p:nvSpPr>
            <p:cNvPr id="3081" name="Freeform 9"/>
            <p:cNvSpPr/>
            <p:nvPr/>
          </p:nvSpPr>
          <p:spPr bwMode="auto">
            <a:xfrm>
              <a:off x="3614738" y="2336800"/>
              <a:ext cx="207963" cy="660400"/>
            </a:xfrm>
            <a:custGeom>
              <a:avLst/>
              <a:gdLst/>
              <a:ahLst/>
              <a:cxnLst>
                <a:cxn ang="0">
                  <a:pos x="0" y="416"/>
                </a:cxn>
                <a:cxn ang="0">
                  <a:pos x="6" y="19"/>
                </a:cxn>
                <a:cxn ang="0">
                  <a:pos x="122" y="0"/>
                </a:cxn>
                <a:cxn ang="0">
                  <a:pos x="131" y="410"/>
                </a:cxn>
                <a:cxn ang="0">
                  <a:pos x="0" y="416"/>
                </a:cxn>
              </a:cxnLst>
              <a:rect l="0" t="0" r="r" b="b"/>
              <a:pathLst>
                <a:path w="131" h="416">
                  <a:moveTo>
                    <a:pt x="0" y="416"/>
                  </a:moveTo>
                  <a:lnTo>
                    <a:pt x="6" y="19"/>
                  </a:lnTo>
                  <a:lnTo>
                    <a:pt x="122" y="0"/>
                  </a:lnTo>
                  <a:lnTo>
                    <a:pt x="131" y="410"/>
                  </a:lnTo>
                  <a:lnTo>
                    <a:pt x="0" y="416"/>
                  </a:lnTo>
                  <a:close/>
                </a:path>
              </a:pathLst>
            </a:custGeom>
            <a:solidFill>
              <a:schemeClr val="accent3">
                <a:lumMod val="75000"/>
              </a:schemeClr>
            </a:solidFill>
            <a:ln w="9525">
              <a:noFill/>
              <a:round/>
            </a:ln>
          </p:spPr>
          <p:txBody>
            <a:bodyPr vert="horz" wrap="square" lIns="121913" tIns="60956" rIns="121913" bIns="60956" numCol="1" anchor="t" anchorCtr="0" compatLnSpc="1"/>
            <a:lstStyle/>
            <a:p>
              <a:pPr>
                <a:lnSpc>
                  <a:spcPct val="120000"/>
                </a:lnSpc>
              </a:pPr>
              <a:endParaRPr lang="en-US" sz="760">
                <a:latin typeface="Arial"/>
                <a:ea typeface="微软雅黑"/>
                <a:cs typeface="+mn-ea"/>
                <a:sym typeface="Arial"/>
              </a:endParaRPr>
            </a:p>
          </p:txBody>
        </p:sp>
        <p:sp>
          <p:nvSpPr>
            <p:cNvPr id="3082" name="Freeform 10"/>
            <p:cNvSpPr/>
            <p:nvPr/>
          </p:nvSpPr>
          <p:spPr bwMode="auto">
            <a:xfrm>
              <a:off x="3605213" y="3633787"/>
              <a:ext cx="368300" cy="768350"/>
            </a:xfrm>
            <a:custGeom>
              <a:avLst/>
              <a:gdLst/>
              <a:ahLst/>
              <a:cxnLst>
                <a:cxn ang="0">
                  <a:pos x="0" y="291"/>
                </a:cxn>
                <a:cxn ang="0">
                  <a:pos x="3" y="0"/>
                </a:cxn>
                <a:cxn ang="0">
                  <a:pos x="150" y="13"/>
                </a:cxn>
                <a:cxn ang="0">
                  <a:pos x="153" y="159"/>
                </a:cxn>
                <a:cxn ang="0">
                  <a:pos x="232" y="484"/>
                </a:cxn>
                <a:cxn ang="0">
                  <a:pos x="0" y="291"/>
                </a:cxn>
              </a:cxnLst>
              <a:rect l="0" t="0" r="r" b="b"/>
              <a:pathLst>
                <a:path w="232" h="484">
                  <a:moveTo>
                    <a:pt x="0" y="291"/>
                  </a:moveTo>
                  <a:lnTo>
                    <a:pt x="3" y="0"/>
                  </a:lnTo>
                  <a:lnTo>
                    <a:pt x="150" y="13"/>
                  </a:lnTo>
                  <a:lnTo>
                    <a:pt x="153" y="159"/>
                  </a:lnTo>
                  <a:lnTo>
                    <a:pt x="232" y="484"/>
                  </a:lnTo>
                  <a:lnTo>
                    <a:pt x="0" y="291"/>
                  </a:lnTo>
                  <a:close/>
                </a:path>
              </a:pathLst>
            </a:custGeom>
            <a:solidFill>
              <a:schemeClr val="accent1">
                <a:lumMod val="75000"/>
              </a:schemeClr>
            </a:solidFill>
            <a:ln w="9525">
              <a:noFill/>
              <a:round/>
            </a:ln>
          </p:spPr>
          <p:txBody>
            <a:bodyPr vert="horz" wrap="square" lIns="121913" tIns="60956" rIns="121913" bIns="60956" numCol="1" anchor="t" anchorCtr="0" compatLnSpc="1"/>
            <a:lstStyle/>
            <a:p>
              <a:pPr>
                <a:lnSpc>
                  <a:spcPct val="120000"/>
                </a:lnSpc>
              </a:pPr>
              <a:endParaRPr lang="en-US" sz="760">
                <a:latin typeface="Arial"/>
                <a:ea typeface="微软雅黑"/>
                <a:cs typeface="+mn-ea"/>
                <a:sym typeface="Arial"/>
              </a:endParaRPr>
            </a:p>
          </p:txBody>
        </p:sp>
        <p:sp>
          <p:nvSpPr>
            <p:cNvPr id="3083" name="Freeform 11"/>
            <p:cNvSpPr/>
            <p:nvPr/>
          </p:nvSpPr>
          <p:spPr bwMode="auto">
            <a:xfrm>
              <a:off x="3808413" y="2336800"/>
              <a:ext cx="1865313" cy="650875"/>
            </a:xfrm>
            <a:custGeom>
              <a:avLst/>
              <a:gdLst/>
              <a:ahLst/>
              <a:cxnLst>
                <a:cxn ang="0">
                  <a:pos x="1175" y="377"/>
                </a:cxn>
                <a:cxn ang="0">
                  <a:pos x="9" y="410"/>
                </a:cxn>
                <a:cxn ang="0">
                  <a:pos x="0" y="0"/>
                </a:cxn>
                <a:cxn ang="0">
                  <a:pos x="1169" y="37"/>
                </a:cxn>
                <a:cxn ang="0">
                  <a:pos x="1175" y="377"/>
                </a:cxn>
              </a:cxnLst>
              <a:rect l="0" t="0" r="r" b="b"/>
              <a:pathLst>
                <a:path w="1175" h="410">
                  <a:moveTo>
                    <a:pt x="1175" y="377"/>
                  </a:moveTo>
                  <a:lnTo>
                    <a:pt x="9" y="410"/>
                  </a:lnTo>
                  <a:lnTo>
                    <a:pt x="0" y="0"/>
                  </a:lnTo>
                  <a:lnTo>
                    <a:pt x="1169" y="37"/>
                  </a:lnTo>
                  <a:lnTo>
                    <a:pt x="1175" y="377"/>
                  </a:lnTo>
                  <a:close/>
                </a:path>
              </a:pathLst>
            </a:custGeom>
            <a:solidFill>
              <a:schemeClr val="accent3"/>
            </a:solidFill>
            <a:ln w="9525">
              <a:noFill/>
              <a:round/>
            </a:ln>
          </p:spPr>
          <p:txBody>
            <a:bodyPr vert="horz" wrap="square" lIns="121913" tIns="60956" rIns="121913" bIns="60956" numCol="1" anchor="t" anchorCtr="0" compatLnSpc="1"/>
            <a:lstStyle/>
            <a:p>
              <a:pPr>
                <a:lnSpc>
                  <a:spcPct val="120000"/>
                </a:lnSpc>
              </a:pPr>
              <a:endParaRPr lang="en-US" sz="760">
                <a:latin typeface="Arial"/>
                <a:ea typeface="微软雅黑"/>
                <a:cs typeface="+mn-ea"/>
                <a:sym typeface="Arial"/>
              </a:endParaRPr>
            </a:p>
          </p:txBody>
        </p:sp>
        <p:sp>
          <p:nvSpPr>
            <p:cNvPr id="3084" name="Freeform 12"/>
            <p:cNvSpPr/>
            <p:nvPr/>
          </p:nvSpPr>
          <p:spPr bwMode="auto">
            <a:xfrm>
              <a:off x="3822700" y="2935287"/>
              <a:ext cx="1865313" cy="719138"/>
            </a:xfrm>
            <a:custGeom>
              <a:avLst/>
              <a:gdLst/>
              <a:ahLst/>
              <a:cxnLst>
                <a:cxn ang="0">
                  <a:pos x="1175" y="361"/>
                </a:cxn>
                <a:cxn ang="0">
                  <a:pos x="13" y="453"/>
                </a:cxn>
                <a:cxn ang="0">
                  <a:pos x="0" y="33"/>
                </a:cxn>
                <a:cxn ang="0">
                  <a:pos x="1166" y="0"/>
                </a:cxn>
                <a:cxn ang="0">
                  <a:pos x="1175" y="361"/>
                </a:cxn>
              </a:cxnLst>
              <a:rect l="0" t="0" r="r" b="b"/>
              <a:pathLst>
                <a:path w="1175" h="453">
                  <a:moveTo>
                    <a:pt x="1175" y="361"/>
                  </a:moveTo>
                  <a:lnTo>
                    <a:pt x="13" y="453"/>
                  </a:lnTo>
                  <a:lnTo>
                    <a:pt x="0" y="33"/>
                  </a:lnTo>
                  <a:lnTo>
                    <a:pt x="1166" y="0"/>
                  </a:lnTo>
                  <a:lnTo>
                    <a:pt x="1175" y="361"/>
                  </a:lnTo>
                  <a:close/>
                </a:path>
              </a:pathLst>
            </a:custGeom>
            <a:solidFill>
              <a:schemeClr val="accent2"/>
            </a:solidFill>
            <a:ln w="9525">
              <a:noFill/>
              <a:round/>
            </a:ln>
          </p:spPr>
          <p:txBody>
            <a:bodyPr vert="horz" wrap="square" lIns="121913" tIns="60956" rIns="121913" bIns="60956" numCol="1" anchor="t" anchorCtr="0" compatLnSpc="1"/>
            <a:lstStyle/>
            <a:p>
              <a:pPr>
                <a:lnSpc>
                  <a:spcPct val="120000"/>
                </a:lnSpc>
              </a:pPr>
              <a:endParaRPr lang="en-US" sz="760">
                <a:latin typeface="Arial"/>
                <a:ea typeface="微软雅黑"/>
                <a:cs typeface="+mn-ea"/>
                <a:sym typeface="Arial"/>
              </a:endParaRPr>
            </a:p>
          </p:txBody>
        </p:sp>
        <p:sp>
          <p:nvSpPr>
            <p:cNvPr id="3085" name="Freeform 13"/>
            <p:cNvSpPr/>
            <p:nvPr/>
          </p:nvSpPr>
          <p:spPr bwMode="auto">
            <a:xfrm>
              <a:off x="3843338" y="3508375"/>
              <a:ext cx="1981200" cy="893763"/>
            </a:xfrm>
            <a:custGeom>
              <a:avLst/>
              <a:gdLst/>
              <a:ahLst/>
              <a:cxnLst>
                <a:cxn ang="0">
                  <a:pos x="0" y="92"/>
                </a:cxn>
                <a:cxn ang="0">
                  <a:pos x="1162" y="0"/>
                </a:cxn>
                <a:cxn ang="0">
                  <a:pos x="1165" y="116"/>
                </a:cxn>
                <a:cxn ang="0">
                  <a:pos x="1248" y="391"/>
                </a:cxn>
                <a:cxn ang="0">
                  <a:pos x="82" y="563"/>
                </a:cxn>
                <a:cxn ang="0">
                  <a:pos x="3" y="238"/>
                </a:cxn>
                <a:cxn ang="0">
                  <a:pos x="0" y="92"/>
                </a:cxn>
              </a:cxnLst>
              <a:rect l="0" t="0" r="r" b="b"/>
              <a:pathLst>
                <a:path w="1248" h="563">
                  <a:moveTo>
                    <a:pt x="0" y="92"/>
                  </a:moveTo>
                  <a:lnTo>
                    <a:pt x="1162" y="0"/>
                  </a:lnTo>
                  <a:lnTo>
                    <a:pt x="1165" y="116"/>
                  </a:lnTo>
                  <a:lnTo>
                    <a:pt x="1248" y="391"/>
                  </a:lnTo>
                  <a:lnTo>
                    <a:pt x="82" y="563"/>
                  </a:lnTo>
                  <a:lnTo>
                    <a:pt x="3" y="238"/>
                  </a:lnTo>
                  <a:lnTo>
                    <a:pt x="0" y="92"/>
                  </a:lnTo>
                  <a:close/>
                </a:path>
              </a:pathLst>
            </a:custGeom>
            <a:solidFill>
              <a:schemeClr val="accent1"/>
            </a:solidFill>
            <a:ln w="9525">
              <a:noFill/>
              <a:round/>
            </a:ln>
          </p:spPr>
          <p:txBody>
            <a:bodyPr vert="horz" wrap="square" lIns="121913" tIns="60956" rIns="121913" bIns="60956" numCol="1" anchor="t" anchorCtr="0" compatLnSpc="1"/>
            <a:lstStyle/>
            <a:p>
              <a:pPr>
                <a:lnSpc>
                  <a:spcPct val="120000"/>
                </a:lnSpc>
              </a:pPr>
              <a:endParaRPr lang="en-US" sz="760">
                <a:latin typeface="Arial"/>
                <a:ea typeface="微软雅黑"/>
                <a:cs typeface="+mn-ea"/>
                <a:sym typeface="Arial"/>
              </a:endParaRPr>
            </a:p>
          </p:txBody>
        </p:sp>
        <p:sp>
          <p:nvSpPr>
            <p:cNvPr id="3086" name="Freeform 14"/>
            <p:cNvSpPr/>
            <p:nvPr/>
          </p:nvSpPr>
          <p:spPr bwMode="auto">
            <a:xfrm>
              <a:off x="3609975" y="2987675"/>
              <a:ext cx="233363" cy="666750"/>
            </a:xfrm>
            <a:custGeom>
              <a:avLst/>
              <a:gdLst/>
              <a:ahLst/>
              <a:cxnLst>
                <a:cxn ang="0">
                  <a:pos x="134" y="0"/>
                </a:cxn>
                <a:cxn ang="0">
                  <a:pos x="147" y="420"/>
                </a:cxn>
                <a:cxn ang="0">
                  <a:pos x="0" y="407"/>
                </a:cxn>
                <a:cxn ang="0">
                  <a:pos x="3" y="6"/>
                </a:cxn>
                <a:cxn ang="0">
                  <a:pos x="134" y="0"/>
                </a:cxn>
              </a:cxnLst>
              <a:rect l="0" t="0" r="r" b="b"/>
              <a:pathLst>
                <a:path w="147" h="420">
                  <a:moveTo>
                    <a:pt x="134" y="0"/>
                  </a:moveTo>
                  <a:lnTo>
                    <a:pt x="147" y="420"/>
                  </a:lnTo>
                  <a:lnTo>
                    <a:pt x="0" y="407"/>
                  </a:lnTo>
                  <a:lnTo>
                    <a:pt x="3" y="6"/>
                  </a:lnTo>
                  <a:lnTo>
                    <a:pt x="134" y="0"/>
                  </a:lnTo>
                  <a:close/>
                </a:path>
              </a:pathLst>
            </a:custGeom>
            <a:solidFill>
              <a:schemeClr val="accent2">
                <a:lumMod val="75000"/>
              </a:schemeClr>
            </a:solidFill>
            <a:ln w="9525">
              <a:noFill/>
              <a:round/>
            </a:ln>
          </p:spPr>
          <p:txBody>
            <a:bodyPr vert="horz" wrap="square" lIns="121913" tIns="60956" rIns="121913" bIns="60956" numCol="1" anchor="t" anchorCtr="0" compatLnSpc="1"/>
            <a:lstStyle/>
            <a:p>
              <a:pPr>
                <a:lnSpc>
                  <a:spcPct val="120000"/>
                </a:lnSpc>
              </a:pPr>
              <a:endParaRPr lang="en-US" sz="760">
                <a:latin typeface="Arial"/>
                <a:ea typeface="微软雅黑"/>
                <a:cs typeface="+mn-ea"/>
                <a:sym typeface="Arial"/>
              </a:endParaRPr>
            </a:p>
          </p:txBody>
        </p:sp>
        <p:sp>
          <p:nvSpPr>
            <p:cNvPr id="3087" name="Freeform 15"/>
            <p:cNvSpPr/>
            <p:nvPr/>
          </p:nvSpPr>
          <p:spPr bwMode="auto">
            <a:xfrm>
              <a:off x="3279775" y="2997200"/>
              <a:ext cx="334963" cy="641350"/>
            </a:xfrm>
            <a:custGeom>
              <a:avLst/>
              <a:gdLst/>
              <a:ahLst/>
              <a:cxnLst>
                <a:cxn ang="0">
                  <a:pos x="208" y="401"/>
                </a:cxn>
                <a:cxn ang="0">
                  <a:pos x="0" y="404"/>
                </a:cxn>
                <a:cxn ang="0">
                  <a:pos x="3" y="0"/>
                </a:cxn>
                <a:cxn ang="0">
                  <a:pos x="211" y="0"/>
                </a:cxn>
                <a:cxn ang="0">
                  <a:pos x="208" y="401"/>
                </a:cxn>
              </a:cxnLst>
              <a:rect l="0" t="0" r="r" b="b"/>
              <a:pathLst>
                <a:path w="211" h="404">
                  <a:moveTo>
                    <a:pt x="208" y="401"/>
                  </a:moveTo>
                  <a:lnTo>
                    <a:pt x="0" y="404"/>
                  </a:lnTo>
                  <a:lnTo>
                    <a:pt x="3" y="0"/>
                  </a:lnTo>
                  <a:lnTo>
                    <a:pt x="211" y="0"/>
                  </a:lnTo>
                  <a:lnTo>
                    <a:pt x="208" y="401"/>
                  </a:lnTo>
                  <a:close/>
                </a:path>
              </a:pathLst>
            </a:custGeom>
            <a:solidFill>
              <a:schemeClr val="accent2">
                <a:lumMod val="50000"/>
              </a:schemeClr>
            </a:solidFill>
            <a:ln w="9525">
              <a:noFill/>
              <a:round/>
            </a:ln>
          </p:spPr>
          <p:txBody>
            <a:bodyPr vert="horz" wrap="square" lIns="121913" tIns="60956" rIns="121913" bIns="60956" numCol="1" anchor="t" anchorCtr="0" compatLnSpc="1"/>
            <a:lstStyle/>
            <a:p>
              <a:pPr>
                <a:lnSpc>
                  <a:spcPct val="120000"/>
                </a:lnSpc>
              </a:pPr>
              <a:endParaRPr lang="en-US" sz="760">
                <a:latin typeface="Arial"/>
                <a:ea typeface="微软雅黑"/>
                <a:cs typeface="+mn-ea"/>
                <a:sym typeface="Arial"/>
              </a:endParaRPr>
            </a:p>
          </p:txBody>
        </p:sp>
        <p:sp>
          <p:nvSpPr>
            <p:cNvPr id="3088" name="Freeform 16"/>
            <p:cNvSpPr/>
            <p:nvPr/>
          </p:nvSpPr>
          <p:spPr bwMode="auto">
            <a:xfrm>
              <a:off x="3124200" y="4095750"/>
              <a:ext cx="849313" cy="306388"/>
            </a:xfrm>
            <a:custGeom>
              <a:avLst/>
              <a:gdLst/>
              <a:ahLst/>
              <a:cxnLst>
                <a:cxn ang="0">
                  <a:pos x="0" y="138"/>
                </a:cxn>
                <a:cxn ang="0">
                  <a:pos x="303" y="0"/>
                </a:cxn>
                <a:cxn ang="0">
                  <a:pos x="535" y="193"/>
                </a:cxn>
                <a:cxn ang="0">
                  <a:pos x="0" y="138"/>
                </a:cxn>
              </a:cxnLst>
              <a:rect l="0" t="0" r="r" b="b"/>
              <a:pathLst>
                <a:path w="535" h="193">
                  <a:moveTo>
                    <a:pt x="0" y="138"/>
                  </a:moveTo>
                  <a:lnTo>
                    <a:pt x="303" y="0"/>
                  </a:lnTo>
                  <a:lnTo>
                    <a:pt x="535" y="193"/>
                  </a:lnTo>
                  <a:lnTo>
                    <a:pt x="0" y="138"/>
                  </a:lnTo>
                  <a:close/>
                </a:path>
              </a:pathLst>
            </a:custGeom>
            <a:solidFill>
              <a:schemeClr val="accent1"/>
            </a:solidFill>
            <a:ln w="9525">
              <a:noFill/>
              <a:round/>
            </a:ln>
          </p:spPr>
          <p:txBody>
            <a:bodyPr vert="horz" wrap="square" lIns="121913" tIns="60956" rIns="121913" bIns="60956" numCol="1" anchor="t" anchorCtr="0" compatLnSpc="1"/>
            <a:lstStyle/>
            <a:p>
              <a:pPr>
                <a:lnSpc>
                  <a:spcPct val="120000"/>
                </a:lnSpc>
              </a:pPr>
              <a:endParaRPr lang="en-US" sz="760">
                <a:latin typeface="Arial"/>
                <a:ea typeface="微软雅黑"/>
                <a:cs typeface="+mn-ea"/>
                <a:sym typeface="Arial"/>
              </a:endParaRPr>
            </a:p>
          </p:txBody>
        </p:sp>
        <p:sp>
          <p:nvSpPr>
            <p:cNvPr id="3089" name="Freeform 17"/>
            <p:cNvSpPr/>
            <p:nvPr/>
          </p:nvSpPr>
          <p:spPr bwMode="auto">
            <a:xfrm>
              <a:off x="3294063" y="1685925"/>
              <a:ext cx="334963" cy="681038"/>
            </a:xfrm>
            <a:custGeom>
              <a:avLst/>
              <a:gdLst/>
              <a:ahLst/>
              <a:cxnLst>
                <a:cxn ang="0">
                  <a:pos x="208" y="429"/>
                </a:cxn>
                <a:cxn ang="0">
                  <a:pos x="0" y="407"/>
                </a:cxn>
                <a:cxn ang="0">
                  <a:pos x="3" y="0"/>
                </a:cxn>
                <a:cxn ang="0">
                  <a:pos x="211" y="61"/>
                </a:cxn>
                <a:cxn ang="0">
                  <a:pos x="208" y="429"/>
                </a:cxn>
              </a:cxnLst>
              <a:rect l="0" t="0" r="r" b="b"/>
              <a:pathLst>
                <a:path w="211" h="429">
                  <a:moveTo>
                    <a:pt x="208" y="429"/>
                  </a:moveTo>
                  <a:lnTo>
                    <a:pt x="0" y="407"/>
                  </a:lnTo>
                  <a:lnTo>
                    <a:pt x="3" y="0"/>
                  </a:lnTo>
                  <a:lnTo>
                    <a:pt x="211" y="61"/>
                  </a:lnTo>
                  <a:lnTo>
                    <a:pt x="208" y="429"/>
                  </a:lnTo>
                  <a:close/>
                </a:path>
              </a:pathLst>
            </a:custGeom>
            <a:solidFill>
              <a:schemeClr val="accent4">
                <a:lumMod val="50000"/>
              </a:schemeClr>
            </a:solidFill>
            <a:ln w="9525">
              <a:noFill/>
              <a:round/>
            </a:ln>
          </p:spPr>
          <p:txBody>
            <a:bodyPr vert="horz" wrap="square" lIns="121913" tIns="60956" rIns="121913" bIns="60956" numCol="1" anchor="t" anchorCtr="0" compatLnSpc="1"/>
            <a:lstStyle/>
            <a:p>
              <a:pPr>
                <a:lnSpc>
                  <a:spcPct val="120000"/>
                </a:lnSpc>
              </a:pPr>
              <a:endParaRPr lang="en-US" sz="760">
                <a:latin typeface="Arial"/>
                <a:ea typeface="微软雅黑"/>
                <a:cs typeface="+mn-ea"/>
                <a:sym typeface="Arial"/>
              </a:endParaRPr>
            </a:p>
          </p:txBody>
        </p:sp>
        <p:grpSp>
          <p:nvGrpSpPr>
            <p:cNvPr id="3" name="Group 80"/>
            <p:cNvGrpSpPr/>
            <p:nvPr/>
          </p:nvGrpSpPr>
          <p:grpSpPr>
            <a:xfrm rot="364498">
              <a:off x="4089643" y="1872450"/>
              <a:ext cx="1244431" cy="1867007"/>
              <a:chOff x="2616022" y="2850356"/>
              <a:chExt cx="635178" cy="952952"/>
            </a:xfrm>
          </p:grpSpPr>
          <p:grpSp>
            <p:nvGrpSpPr>
              <p:cNvPr id="4" name="Group 81"/>
              <p:cNvGrpSpPr/>
              <p:nvPr/>
            </p:nvGrpSpPr>
            <p:grpSpPr>
              <a:xfrm>
                <a:off x="2616022" y="2850356"/>
                <a:ext cx="635178" cy="166118"/>
                <a:chOff x="2616022" y="2850356"/>
                <a:chExt cx="635178" cy="166118"/>
              </a:xfrm>
            </p:grpSpPr>
            <p:sp>
              <p:nvSpPr>
                <p:cNvPr id="125" name="Freeform 39"/>
                <p:cNvSpPr/>
                <p:nvPr/>
              </p:nvSpPr>
              <p:spPr bwMode="auto">
                <a:xfrm>
                  <a:off x="3171825" y="2850356"/>
                  <a:ext cx="79375" cy="114300"/>
                </a:xfrm>
                <a:custGeom>
                  <a:avLst/>
                  <a:gdLst/>
                  <a:ahLst/>
                  <a:cxnLst>
                    <a:cxn ang="0">
                      <a:pos x="51" y="37"/>
                    </a:cxn>
                    <a:cxn ang="0">
                      <a:pos x="26" y="75"/>
                    </a:cxn>
                    <a:cxn ang="0">
                      <a:pos x="0" y="38"/>
                    </a:cxn>
                    <a:cxn ang="0">
                      <a:pos x="25" y="0"/>
                    </a:cxn>
                    <a:cxn ang="0">
                      <a:pos x="51" y="37"/>
                    </a:cxn>
                  </a:cxnLst>
                  <a:rect l="0" t="0" r="r" b="b"/>
                  <a:pathLst>
                    <a:path w="52" h="75">
                      <a:moveTo>
                        <a:pt x="51" y="37"/>
                      </a:moveTo>
                      <a:cubicBezTo>
                        <a:pt x="52" y="58"/>
                        <a:pt x="41" y="75"/>
                        <a:pt x="26" y="75"/>
                      </a:cubicBezTo>
                      <a:cubicBezTo>
                        <a:pt x="12" y="75"/>
                        <a:pt x="0" y="59"/>
                        <a:pt x="0" y="38"/>
                      </a:cubicBezTo>
                      <a:cubicBezTo>
                        <a:pt x="0" y="17"/>
                        <a:pt x="11" y="0"/>
                        <a:pt x="25" y="0"/>
                      </a:cubicBezTo>
                      <a:cubicBezTo>
                        <a:pt x="39" y="0"/>
                        <a:pt x="51" y="16"/>
                        <a:pt x="51" y="37"/>
                      </a:cubicBezTo>
                      <a:close/>
                    </a:path>
                  </a:pathLst>
                </a:custGeom>
                <a:solidFill>
                  <a:srgbClr val="E6E6E6"/>
                </a:solidFill>
                <a:ln w="9525">
                  <a:noFill/>
                  <a:round/>
                </a:ln>
              </p:spPr>
              <p:txBody>
                <a:bodyPr vert="horz" wrap="square" lIns="121913" tIns="60956" rIns="121913" bIns="60956" numCol="1" anchor="t" anchorCtr="0" compatLnSpc="1"/>
                <a:lstStyle/>
                <a:p>
                  <a:pPr>
                    <a:lnSpc>
                      <a:spcPct val="120000"/>
                    </a:lnSpc>
                  </a:pPr>
                  <a:endParaRPr lang="en-US" sz="760" baseline="-25000">
                    <a:latin typeface="Arial"/>
                    <a:ea typeface="微软雅黑"/>
                    <a:cs typeface="+mn-ea"/>
                    <a:sym typeface="Arial"/>
                  </a:endParaRPr>
                </a:p>
              </p:txBody>
            </p:sp>
            <p:sp>
              <p:nvSpPr>
                <p:cNvPr id="126" name="Freeform 40"/>
                <p:cNvSpPr/>
                <p:nvPr/>
              </p:nvSpPr>
              <p:spPr bwMode="auto">
                <a:xfrm>
                  <a:off x="3190875" y="2877344"/>
                  <a:ext cx="39688" cy="58738"/>
                </a:xfrm>
                <a:custGeom>
                  <a:avLst/>
                  <a:gdLst/>
                  <a:ahLst/>
                  <a:cxnLst>
                    <a:cxn ang="0">
                      <a:pos x="27" y="19"/>
                    </a:cxn>
                    <a:cxn ang="0">
                      <a:pos x="14" y="39"/>
                    </a:cxn>
                    <a:cxn ang="0">
                      <a:pos x="1" y="20"/>
                    </a:cxn>
                    <a:cxn ang="0">
                      <a:pos x="13" y="0"/>
                    </a:cxn>
                    <a:cxn ang="0">
                      <a:pos x="27" y="19"/>
                    </a:cxn>
                  </a:cxnLst>
                  <a:rect l="0" t="0" r="r" b="b"/>
                  <a:pathLst>
                    <a:path w="27" h="39">
                      <a:moveTo>
                        <a:pt x="27" y="19"/>
                      </a:moveTo>
                      <a:cubicBezTo>
                        <a:pt x="27" y="30"/>
                        <a:pt x="21" y="38"/>
                        <a:pt x="14" y="39"/>
                      </a:cubicBezTo>
                      <a:cubicBezTo>
                        <a:pt x="7" y="39"/>
                        <a:pt x="1" y="30"/>
                        <a:pt x="1" y="20"/>
                      </a:cubicBezTo>
                      <a:cubicBezTo>
                        <a:pt x="0" y="9"/>
                        <a:pt x="6" y="0"/>
                        <a:pt x="13" y="0"/>
                      </a:cubicBezTo>
                      <a:cubicBezTo>
                        <a:pt x="21" y="0"/>
                        <a:pt x="27" y="8"/>
                        <a:pt x="27" y="19"/>
                      </a:cubicBezTo>
                      <a:close/>
                    </a:path>
                  </a:pathLst>
                </a:custGeom>
                <a:solidFill>
                  <a:schemeClr val="accent3">
                    <a:lumMod val="50000"/>
                  </a:schemeClr>
                </a:solidFill>
                <a:ln w="9525">
                  <a:noFill/>
                  <a:round/>
                </a:ln>
              </p:spPr>
              <p:txBody>
                <a:bodyPr vert="horz" wrap="square" lIns="121913" tIns="60956" rIns="121913" bIns="60956" numCol="1" anchor="t" anchorCtr="0" compatLnSpc="1"/>
                <a:lstStyle/>
                <a:p>
                  <a:pPr>
                    <a:lnSpc>
                      <a:spcPct val="120000"/>
                    </a:lnSpc>
                  </a:pPr>
                  <a:endParaRPr lang="en-US" sz="760" baseline="-25000">
                    <a:latin typeface="Arial"/>
                    <a:ea typeface="微软雅黑"/>
                    <a:cs typeface="+mn-ea"/>
                    <a:sym typeface="Arial"/>
                  </a:endParaRPr>
                </a:p>
              </p:txBody>
            </p:sp>
            <p:sp>
              <p:nvSpPr>
                <p:cNvPr id="127" name="Freeform 39"/>
                <p:cNvSpPr/>
                <p:nvPr/>
              </p:nvSpPr>
              <p:spPr bwMode="auto">
                <a:xfrm>
                  <a:off x="2616022" y="2902174"/>
                  <a:ext cx="79375" cy="114300"/>
                </a:xfrm>
                <a:custGeom>
                  <a:avLst/>
                  <a:gdLst/>
                  <a:ahLst/>
                  <a:cxnLst>
                    <a:cxn ang="0">
                      <a:pos x="51" y="37"/>
                    </a:cxn>
                    <a:cxn ang="0">
                      <a:pos x="26" y="75"/>
                    </a:cxn>
                    <a:cxn ang="0">
                      <a:pos x="0" y="38"/>
                    </a:cxn>
                    <a:cxn ang="0">
                      <a:pos x="25" y="0"/>
                    </a:cxn>
                    <a:cxn ang="0">
                      <a:pos x="51" y="37"/>
                    </a:cxn>
                  </a:cxnLst>
                  <a:rect l="0" t="0" r="r" b="b"/>
                  <a:pathLst>
                    <a:path w="52" h="75">
                      <a:moveTo>
                        <a:pt x="51" y="37"/>
                      </a:moveTo>
                      <a:cubicBezTo>
                        <a:pt x="52" y="58"/>
                        <a:pt x="41" y="75"/>
                        <a:pt x="26" y="75"/>
                      </a:cubicBezTo>
                      <a:cubicBezTo>
                        <a:pt x="12" y="75"/>
                        <a:pt x="0" y="59"/>
                        <a:pt x="0" y="38"/>
                      </a:cubicBezTo>
                      <a:cubicBezTo>
                        <a:pt x="0" y="17"/>
                        <a:pt x="11" y="0"/>
                        <a:pt x="25" y="0"/>
                      </a:cubicBezTo>
                      <a:cubicBezTo>
                        <a:pt x="39" y="0"/>
                        <a:pt x="51" y="16"/>
                        <a:pt x="51" y="37"/>
                      </a:cubicBezTo>
                      <a:close/>
                    </a:path>
                  </a:pathLst>
                </a:custGeom>
                <a:solidFill>
                  <a:srgbClr val="E6E6E6"/>
                </a:solidFill>
                <a:ln w="9525">
                  <a:noFill/>
                  <a:round/>
                </a:ln>
              </p:spPr>
              <p:txBody>
                <a:bodyPr vert="horz" wrap="square" lIns="121913" tIns="60956" rIns="121913" bIns="60956" numCol="1" anchor="t" anchorCtr="0" compatLnSpc="1"/>
                <a:lstStyle/>
                <a:p>
                  <a:pPr>
                    <a:lnSpc>
                      <a:spcPct val="120000"/>
                    </a:lnSpc>
                  </a:pPr>
                  <a:endParaRPr lang="en-US" sz="760" baseline="-25000">
                    <a:latin typeface="Arial"/>
                    <a:ea typeface="微软雅黑"/>
                    <a:cs typeface="+mn-ea"/>
                    <a:sym typeface="Arial"/>
                  </a:endParaRPr>
                </a:p>
              </p:txBody>
            </p:sp>
            <p:sp>
              <p:nvSpPr>
                <p:cNvPr id="128" name="Freeform 40"/>
                <p:cNvSpPr/>
                <p:nvPr/>
              </p:nvSpPr>
              <p:spPr bwMode="auto">
                <a:xfrm>
                  <a:off x="2635071" y="2929161"/>
                  <a:ext cx="39688" cy="58738"/>
                </a:xfrm>
                <a:custGeom>
                  <a:avLst/>
                  <a:gdLst/>
                  <a:ahLst/>
                  <a:cxnLst>
                    <a:cxn ang="0">
                      <a:pos x="27" y="19"/>
                    </a:cxn>
                    <a:cxn ang="0">
                      <a:pos x="14" y="39"/>
                    </a:cxn>
                    <a:cxn ang="0">
                      <a:pos x="1" y="20"/>
                    </a:cxn>
                    <a:cxn ang="0">
                      <a:pos x="13" y="0"/>
                    </a:cxn>
                    <a:cxn ang="0">
                      <a:pos x="27" y="19"/>
                    </a:cxn>
                  </a:cxnLst>
                  <a:rect l="0" t="0" r="r" b="b"/>
                  <a:pathLst>
                    <a:path w="27" h="39">
                      <a:moveTo>
                        <a:pt x="27" y="19"/>
                      </a:moveTo>
                      <a:cubicBezTo>
                        <a:pt x="27" y="30"/>
                        <a:pt x="21" y="38"/>
                        <a:pt x="14" y="39"/>
                      </a:cubicBezTo>
                      <a:cubicBezTo>
                        <a:pt x="7" y="39"/>
                        <a:pt x="1" y="30"/>
                        <a:pt x="1" y="20"/>
                      </a:cubicBezTo>
                      <a:cubicBezTo>
                        <a:pt x="0" y="9"/>
                        <a:pt x="6" y="0"/>
                        <a:pt x="13" y="0"/>
                      </a:cubicBezTo>
                      <a:cubicBezTo>
                        <a:pt x="21" y="0"/>
                        <a:pt x="27" y="8"/>
                        <a:pt x="27" y="19"/>
                      </a:cubicBezTo>
                      <a:close/>
                    </a:path>
                  </a:pathLst>
                </a:custGeom>
                <a:solidFill>
                  <a:schemeClr val="accent3">
                    <a:lumMod val="50000"/>
                  </a:schemeClr>
                </a:solidFill>
                <a:ln w="9525">
                  <a:noFill/>
                  <a:round/>
                </a:ln>
              </p:spPr>
              <p:txBody>
                <a:bodyPr vert="horz" wrap="square" lIns="121913" tIns="60956" rIns="121913" bIns="60956" numCol="1" anchor="t" anchorCtr="0" compatLnSpc="1"/>
                <a:lstStyle/>
                <a:p>
                  <a:pPr>
                    <a:lnSpc>
                      <a:spcPct val="120000"/>
                    </a:lnSpc>
                  </a:pPr>
                  <a:endParaRPr lang="en-US" sz="760" baseline="-25000">
                    <a:latin typeface="Arial"/>
                    <a:ea typeface="微软雅黑"/>
                    <a:cs typeface="+mn-ea"/>
                    <a:sym typeface="Arial"/>
                  </a:endParaRPr>
                </a:p>
              </p:txBody>
            </p:sp>
          </p:grpSp>
          <p:sp>
            <p:nvSpPr>
              <p:cNvPr id="122" name="Freeform 41"/>
              <p:cNvSpPr/>
              <p:nvPr/>
            </p:nvSpPr>
            <p:spPr bwMode="auto">
              <a:xfrm>
                <a:off x="2641600" y="2900019"/>
                <a:ext cx="585788" cy="903289"/>
              </a:xfrm>
              <a:custGeom>
                <a:avLst/>
                <a:gdLst/>
                <a:ahLst/>
                <a:cxnLst>
                  <a:cxn ang="0">
                    <a:pos x="176" y="595"/>
                  </a:cxn>
                  <a:cxn ang="0">
                    <a:pos x="149" y="589"/>
                  </a:cxn>
                  <a:cxn ang="0">
                    <a:pos x="0" y="35"/>
                  </a:cxn>
                  <a:cxn ang="0">
                    <a:pos x="8" y="25"/>
                  </a:cxn>
                  <a:cxn ang="0">
                    <a:pos x="8" y="25"/>
                  </a:cxn>
                  <a:cxn ang="0">
                    <a:pos x="17" y="35"/>
                  </a:cxn>
                  <a:cxn ang="0">
                    <a:pos x="156" y="573"/>
                  </a:cxn>
                  <a:cxn ang="0">
                    <a:pos x="207" y="567"/>
                  </a:cxn>
                  <a:cxn ang="0">
                    <a:pos x="365" y="10"/>
                  </a:cxn>
                  <a:cxn ang="0">
                    <a:pos x="373" y="1"/>
                  </a:cxn>
                  <a:cxn ang="0">
                    <a:pos x="382" y="8"/>
                  </a:cxn>
                  <a:cxn ang="0">
                    <a:pos x="345" y="290"/>
                  </a:cxn>
                  <a:cxn ang="0">
                    <a:pos x="217" y="581"/>
                  </a:cxn>
                  <a:cxn ang="0">
                    <a:pos x="176" y="595"/>
                  </a:cxn>
                </a:cxnLst>
                <a:rect l="0" t="0" r="r" b="b"/>
                <a:pathLst>
                  <a:path w="386" h="595">
                    <a:moveTo>
                      <a:pt x="176" y="595"/>
                    </a:moveTo>
                    <a:cubicBezTo>
                      <a:pt x="167" y="595"/>
                      <a:pt x="158" y="593"/>
                      <a:pt x="149" y="589"/>
                    </a:cubicBezTo>
                    <a:cubicBezTo>
                      <a:pt x="1" y="523"/>
                      <a:pt x="0" y="55"/>
                      <a:pt x="0" y="35"/>
                    </a:cubicBezTo>
                    <a:cubicBezTo>
                      <a:pt x="0" y="30"/>
                      <a:pt x="4" y="25"/>
                      <a:pt x="8" y="25"/>
                    </a:cubicBezTo>
                    <a:cubicBezTo>
                      <a:pt x="8" y="25"/>
                      <a:pt x="8" y="25"/>
                      <a:pt x="8" y="25"/>
                    </a:cubicBezTo>
                    <a:cubicBezTo>
                      <a:pt x="13" y="25"/>
                      <a:pt x="17" y="30"/>
                      <a:pt x="17" y="35"/>
                    </a:cubicBezTo>
                    <a:cubicBezTo>
                      <a:pt x="17" y="40"/>
                      <a:pt x="18" y="511"/>
                      <a:pt x="156" y="573"/>
                    </a:cubicBezTo>
                    <a:cubicBezTo>
                      <a:pt x="173" y="581"/>
                      <a:pt x="190" y="579"/>
                      <a:pt x="207" y="567"/>
                    </a:cubicBezTo>
                    <a:cubicBezTo>
                      <a:pt x="311" y="491"/>
                      <a:pt x="373" y="83"/>
                      <a:pt x="365" y="10"/>
                    </a:cubicBezTo>
                    <a:cubicBezTo>
                      <a:pt x="365" y="5"/>
                      <a:pt x="368" y="1"/>
                      <a:pt x="373" y="1"/>
                    </a:cubicBezTo>
                    <a:cubicBezTo>
                      <a:pt x="377" y="0"/>
                      <a:pt x="382" y="4"/>
                      <a:pt x="382" y="8"/>
                    </a:cubicBezTo>
                    <a:cubicBezTo>
                      <a:pt x="386" y="46"/>
                      <a:pt x="372" y="171"/>
                      <a:pt x="345" y="290"/>
                    </a:cubicBezTo>
                    <a:cubicBezTo>
                      <a:pt x="320" y="398"/>
                      <a:pt x="278" y="536"/>
                      <a:pt x="217" y="581"/>
                    </a:cubicBezTo>
                    <a:cubicBezTo>
                      <a:pt x="204" y="590"/>
                      <a:pt x="190" y="595"/>
                      <a:pt x="176" y="595"/>
                    </a:cubicBezTo>
                    <a:close/>
                  </a:path>
                </a:pathLst>
              </a:custGeom>
              <a:solidFill>
                <a:srgbClr val="F2F2F2"/>
              </a:solidFill>
              <a:ln w="9525">
                <a:noFill/>
                <a:round/>
              </a:ln>
            </p:spPr>
            <p:txBody>
              <a:bodyPr vert="horz" wrap="square" lIns="121913" tIns="60956" rIns="121913" bIns="60956" numCol="1" anchor="t" anchorCtr="0" compatLnSpc="1"/>
              <a:lstStyle/>
              <a:p>
                <a:pPr>
                  <a:lnSpc>
                    <a:spcPct val="120000"/>
                  </a:lnSpc>
                </a:pPr>
                <a:endParaRPr lang="en-US" sz="760" baseline="-25000">
                  <a:latin typeface="Arial"/>
                  <a:ea typeface="微软雅黑"/>
                  <a:cs typeface="+mn-ea"/>
                  <a:sym typeface="Arial"/>
                </a:endParaRPr>
              </a:p>
            </p:txBody>
          </p:sp>
        </p:grpSp>
      </p:grpSp>
      <p:sp>
        <p:nvSpPr>
          <p:cNvPr id="51" name="Rectangle 29">
            <a:extLst>
              <a:ext uri="{FF2B5EF4-FFF2-40B4-BE49-F238E27FC236}">
                <a16:creationId xmlns:a16="http://schemas.microsoft.com/office/drawing/2014/main" id="{521CB16F-A849-4C70-9541-083F361F02DE}"/>
              </a:ext>
            </a:extLst>
          </p:cNvPr>
          <p:cNvSpPr/>
          <p:nvPr/>
        </p:nvSpPr>
        <p:spPr>
          <a:xfrm>
            <a:off x="1096689" y="2345354"/>
            <a:ext cx="2586422" cy="246145"/>
          </a:xfrm>
          <a:prstGeom prst="rect">
            <a:avLst/>
          </a:prstGeom>
        </p:spPr>
        <p:txBody>
          <a:bodyPr wrap="none" lIns="191941" tIns="0" rIns="191941" bIns="0">
            <a:normAutofit fontScale="85000" lnSpcReduction="20000"/>
          </a:bodyPr>
          <a:lstStyle/>
          <a:p>
            <a:r>
              <a:rPr lang="zh-CN" altLang="en-US" sz="2133" b="1" dirty="0">
                <a:solidFill>
                  <a:schemeClr val="tx1">
                    <a:lumMod val="75000"/>
                    <a:lumOff val="25000"/>
                  </a:schemeClr>
                </a:solidFill>
                <a:cs typeface="+mn-ea"/>
                <a:sym typeface="+mn-lt"/>
              </a:rPr>
              <a:t>输入标题</a:t>
            </a:r>
          </a:p>
        </p:txBody>
      </p:sp>
      <p:sp>
        <p:nvSpPr>
          <p:cNvPr id="52" name="Rectangle 30">
            <a:extLst>
              <a:ext uri="{FF2B5EF4-FFF2-40B4-BE49-F238E27FC236}">
                <a16:creationId xmlns:a16="http://schemas.microsoft.com/office/drawing/2014/main" id="{66298640-DB0D-4E77-BD12-1CC9691C4C09}"/>
              </a:ext>
            </a:extLst>
          </p:cNvPr>
          <p:cNvSpPr/>
          <p:nvPr/>
        </p:nvSpPr>
        <p:spPr>
          <a:xfrm>
            <a:off x="1096689" y="2591499"/>
            <a:ext cx="2204207" cy="535846"/>
          </a:xfrm>
          <a:prstGeom prst="rect">
            <a:avLst/>
          </a:prstGeom>
        </p:spPr>
        <p:txBody>
          <a:bodyPr wrap="square" lIns="191941" tIns="0" rIns="191941" bIns="0">
            <a:normAutofit fontScale="77500" lnSpcReduction="20000"/>
          </a:bodyPr>
          <a:lstStyle/>
          <a:p>
            <a:pPr>
              <a:lnSpc>
                <a:spcPct val="12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输入替换内容目录标题文字输入替换内容目录标题文字</a:t>
            </a:r>
            <a:endParaRPr lang="en-US" altLang="zh-CN" sz="1400" dirty="0">
              <a:solidFill>
                <a:schemeClr val="tx1">
                  <a:lumMod val="75000"/>
                  <a:lumOff val="25000"/>
                </a:schemeClr>
              </a:solidFill>
              <a:latin typeface="方正姚体" panose="02010601030101010101" pitchFamily="2" charset="-122"/>
              <a:ea typeface="方正姚体" panose="02010601030101010101" pitchFamily="2" charset="-122"/>
            </a:endParaRPr>
          </a:p>
        </p:txBody>
      </p:sp>
      <p:sp>
        <p:nvSpPr>
          <p:cNvPr id="53" name="Rectangle 29">
            <a:extLst>
              <a:ext uri="{FF2B5EF4-FFF2-40B4-BE49-F238E27FC236}">
                <a16:creationId xmlns:a16="http://schemas.microsoft.com/office/drawing/2014/main" id="{030BFA06-7160-487B-B7BC-0CC57545CF44}"/>
              </a:ext>
            </a:extLst>
          </p:cNvPr>
          <p:cNvSpPr/>
          <p:nvPr/>
        </p:nvSpPr>
        <p:spPr>
          <a:xfrm>
            <a:off x="8825661" y="3124465"/>
            <a:ext cx="2586422" cy="246145"/>
          </a:xfrm>
          <a:prstGeom prst="rect">
            <a:avLst/>
          </a:prstGeom>
        </p:spPr>
        <p:txBody>
          <a:bodyPr wrap="none" lIns="191941" tIns="0" rIns="191941" bIns="0">
            <a:normAutofit fontScale="85000" lnSpcReduction="20000"/>
          </a:bodyPr>
          <a:lstStyle/>
          <a:p>
            <a:r>
              <a:rPr lang="zh-CN" altLang="en-US" sz="2133" b="1" dirty="0">
                <a:solidFill>
                  <a:schemeClr val="tx1">
                    <a:lumMod val="75000"/>
                    <a:lumOff val="25000"/>
                  </a:schemeClr>
                </a:solidFill>
                <a:cs typeface="+mn-ea"/>
                <a:sym typeface="+mn-lt"/>
              </a:rPr>
              <a:t>输入标题</a:t>
            </a:r>
          </a:p>
        </p:txBody>
      </p:sp>
      <p:sp>
        <p:nvSpPr>
          <p:cNvPr id="54" name="Rectangle 30">
            <a:extLst>
              <a:ext uri="{FF2B5EF4-FFF2-40B4-BE49-F238E27FC236}">
                <a16:creationId xmlns:a16="http://schemas.microsoft.com/office/drawing/2014/main" id="{F988AD6B-3594-459B-82E4-777B8F9DC7F5}"/>
              </a:ext>
            </a:extLst>
          </p:cNvPr>
          <p:cNvSpPr/>
          <p:nvPr/>
        </p:nvSpPr>
        <p:spPr>
          <a:xfrm>
            <a:off x="8825661" y="3370610"/>
            <a:ext cx="2204207" cy="535846"/>
          </a:xfrm>
          <a:prstGeom prst="rect">
            <a:avLst/>
          </a:prstGeom>
        </p:spPr>
        <p:txBody>
          <a:bodyPr wrap="square" lIns="191941" tIns="0" rIns="191941" bIns="0">
            <a:normAutofit fontScale="77500" lnSpcReduction="20000"/>
          </a:bodyPr>
          <a:lstStyle/>
          <a:p>
            <a:pPr>
              <a:lnSpc>
                <a:spcPct val="12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输入替换内容目录标题文字输入替换内容目录标题文字</a:t>
            </a:r>
            <a:endParaRPr lang="en-US" altLang="zh-CN" sz="1400" dirty="0">
              <a:solidFill>
                <a:schemeClr val="tx1">
                  <a:lumMod val="75000"/>
                  <a:lumOff val="25000"/>
                </a:schemeClr>
              </a:solidFill>
              <a:latin typeface="方正姚体" panose="02010601030101010101" pitchFamily="2" charset="-122"/>
              <a:ea typeface="方正姚体" panose="02010601030101010101" pitchFamily="2" charset="-122"/>
            </a:endParaRPr>
          </a:p>
        </p:txBody>
      </p:sp>
      <p:sp>
        <p:nvSpPr>
          <p:cNvPr id="55" name="Rectangle 29">
            <a:extLst>
              <a:ext uri="{FF2B5EF4-FFF2-40B4-BE49-F238E27FC236}">
                <a16:creationId xmlns:a16="http://schemas.microsoft.com/office/drawing/2014/main" id="{88F284B0-0548-4ABD-A289-126BE7842F7E}"/>
              </a:ext>
            </a:extLst>
          </p:cNvPr>
          <p:cNvSpPr/>
          <p:nvPr/>
        </p:nvSpPr>
        <p:spPr>
          <a:xfrm>
            <a:off x="1096689" y="3917374"/>
            <a:ext cx="2586422" cy="246145"/>
          </a:xfrm>
          <a:prstGeom prst="rect">
            <a:avLst/>
          </a:prstGeom>
        </p:spPr>
        <p:txBody>
          <a:bodyPr wrap="none" lIns="191941" tIns="0" rIns="191941" bIns="0">
            <a:normAutofit fontScale="85000" lnSpcReduction="20000"/>
          </a:bodyPr>
          <a:lstStyle/>
          <a:p>
            <a:r>
              <a:rPr lang="zh-CN" altLang="en-US" sz="2133" b="1" dirty="0">
                <a:solidFill>
                  <a:schemeClr val="tx1">
                    <a:lumMod val="75000"/>
                    <a:lumOff val="25000"/>
                  </a:schemeClr>
                </a:solidFill>
                <a:cs typeface="+mn-ea"/>
                <a:sym typeface="+mn-lt"/>
              </a:rPr>
              <a:t>输入标题</a:t>
            </a:r>
          </a:p>
        </p:txBody>
      </p:sp>
      <p:sp>
        <p:nvSpPr>
          <p:cNvPr id="56" name="Rectangle 30">
            <a:extLst>
              <a:ext uri="{FF2B5EF4-FFF2-40B4-BE49-F238E27FC236}">
                <a16:creationId xmlns:a16="http://schemas.microsoft.com/office/drawing/2014/main" id="{E5F2BB07-8739-46BF-9A56-C779810D2170}"/>
              </a:ext>
            </a:extLst>
          </p:cNvPr>
          <p:cNvSpPr/>
          <p:nvPr/>
        </p:nvSpPr>
        <p:spPr>
          <a:xfrm>
            <a:off x="1096689" y="4163519"/>
            <a:ext cx="2204207" cy="535846"/>
          </a:xfrm>
          <a:prstGeom prst="rect">
            <a:avLst/>
          </a:prstGeom>
        </p:spPr>
        <p:txBody>
          <a:bodyPr wrap="square" lIns="191941" tIns="0" rIns="191941" bIns="0">
            <a:normAutofit fontScale="77500" lnSpcReduction="20000"/>
          </a:bodyPr>
          <a:lstStyle/>
          <a:p>
            <a:pPr>
              <a:lnSpc>
                <a:spcPct val="12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输入替换内容目录标题文字输入替换内容目录标题文字</a:t>
            </a:r>
            <a:endParaRPr lang="en-US" altLang="zh-CN" sz="1400" dirty="0">
              <a:solidFill>
                <a:schemeClr val="tx1">
                  <a:lumMod val="75000"/>
                  <a:lumOff val="25000"/>
                </a:schemeClr>
              </a:solidFill>
              <a:latin typeface="方正姚体" panose="02010601030101010101" pitchFamily="2" charset="-122"/>
              <a:ea typeface="方正姚体" panose="02010601030101010101" pitchFamily="2" charset="-122"/>
            </a:endParaRPr>
          </a:p>
        </p:txBody>
      </p:sp>
      <p:sp>
        <p:nvSpPr>
          <p:cNvPr id="57" name="Rectangle 29">
            <a:extLst>
              <a:ext uri="{FF2B5EF4-FFF2-40B4-BE49-F238E27FC236}">
                <a16:creationId xmlns:a16="http://schemas.microsoft.com/office/drawing/2014/main" id="{AC8A146D-37B8-4D8D-B024-06E129F9BB0A}"/>
              </a:ext>
            </a:extLst>
          </p:cNvPr>
          <p:cNvSpPr/>
          <p:nvPr/>
        </p:nvSpPr>
        <p:spPr>
          <a:xfrm>
            <a:off x="8964931" y="4515803"/>
            <a:ext cx="2586422" cy="246145"/>
          </a:xfrm>
          <a:prstGeom prst="rect">
            <a:avLst/>
          </a:prstGeom>
        </p:spPr>
        <p:txBody>
          <a:bodyPr wrap="none" lIns="191941" tIns="0" rIns="191941" bIns="0">
            <a:normAutofit fontScale="85000" lnSpcReduction="20000"/>
          </a:bodyPr>
          <a:lstStyle/>
          <a:p>
            <a:r>
              <a:rPr lang="zh-CN" altLang="en-US" sz="2133" b="1" dirty="0">
                <a:solidFill>
                  <a:schemeClr val="tx1">
                    <a:lumMod val="75000"/>
                    <a:lumOff val="25000"/>
                  </a:schemeClr>
                </a:solidFill>
                <a:cs typeface="+mn-ea"/>
                <a:sym typeface="+mn-lt"/>
              </a:rPr>
              <a:t>输入标题</a:t>
            </a:r>
          </a:p>
        </p:txBody>
      </p:sp>
      <p:sp>
        <p:nvSpPr>
          <p:cNvPr id="58" name="Rectangle 30">
            <a:extLst>
              <a:ext uri="{FF2B5EF4-FFF2-40B4-BE49-F238E27FC236}">
                <a16:creationId xmlns:a16="http://schemas.microsoft.com/office/drawing/2014/main" id="{8F97E591-5919-444E-ACCD-E85FCB81D5D0}"/>
              </a:ext>
            </a:extLst>
          </p:cNvPr>
          <p:cNvSpPr/>
          <p:nvPr/>
        </p:nvSpPr>
        <p:spPr>
          <a:xfrm>
            <a:off x="8964931" y="4761948"/>
            <a:ext cx="2204207" cy="535846"/>
          </a:xfrm>
          <a:prstGeom prst="rect">
            <a:avLst/>
          </a:prstGeom>
        </p:spPr>
        <p:txBody>
          <a:bodyPr wrap="square" lIns="191941" tIns="0" rIns="191941" bIns="0">
            <a:normAutofit fontScale="77500" lnSpcReduction="20000"/>
          </a:bodyPr>
          <a:lstStyle/>
          <a:p>
            <a:pPr>
              <a:lnSpc>
                <a:spcPct val="12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输入替换内容目录标题文字输入替换内容目录标题文字</a:t>
            </a:r>
            <a:endParaRPr lang="en-US" altLang="zh-CN" sz="1400" dirty="0">
              <a:solidFill>
                <a:schemeClr val="tx1">
                  <a:lumMod val="75000"/>
                  <a:lumOff val="25000"/>
                </a:schemeClr>
              </a:solidFill>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884239062"/>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147"/>
                                        </p:tgtEl>
                                        <p:attrNameLst>
                                          <p:attrName>style.visibility</p:attrName>
                                        </p:attrNameLst>
                                      </p:cBhvr>
                                      <p:to>
                                        <p:strVal val="visible"/>
                                      </p:to>
                                    </p:set>
                                    <p:animEffect transition="in" filter="wipe(left)">
                                      <p:cBhvr>
                                        <p:cTn id="12" dur="500"/>
                                        <p:tgtEl>
                                          <p:spTgt spid="147"/>
                                        </p:tgtEl>
                                      </p:cBhvr>
                                    </p:animEffect>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childTnLst>
                          </p:cTn>
                        </p:par>
                        <p:par>
                          <p:cTn id="19" fill="hold">
                            <p:stCondLst>
                              <p:cond delay="1500"/>
                            </p:stCondLst>
                            <p:childTnLst>
                              <p:par>
                                <p:cTn id="20" presetID="22" presetClass="entr" presetSubtype="2" fill="hold" nodeType="afterEffect">
                                  <p:stCondLst>
                                    <p:cond delay="0"/>
                                  </p:stCondLst>
                                  <p:childTnLst>
                                    <p:set>
                                      <p:cBhvr>
                                        <p:cTn id="21" dur="1" fill="hold">
                                          <p:stCondLst>
                                            <p:cond delay="0"/>
                                          </p:stCondLst>
                                        </p:cTn>
                                        <p:tgtEl>
                                          <p:spTgt spid="134"/>
                                        </p:tgtEl>
                                        <p:attrNameLst>
                                          <p:attrName>style.visibility</p:attrName>
                                        </p:attrNameLst>
                                      </p:cBhvr>
                                      <p:to>
                                        <p:strVal val="visible"/>
                                      </p:to>
                                    </p:set>
                                    <p:animEffect transition="in" filter="wipe(right)">
                                      <p:cBhvr>
                                        <p:cTn id="22" dur="500"/>
                                        <p:tgtEl>
                                          <p:spTgt spid="134"/>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ppt_w</p:attrName>
                                        </p:attrNameLst>
                                      </p:cBhvr>
                                      <p:tavLst>
                                        <p:tav tm="0">
                                          <p:val>
                                            <p:fltVal val="0"/>
                                          </p:val>
                                        </p:tav>
                                        <p:tav tm="100000">
                                          <p:val>
                                            <p:strVal val="#ppt_w"/>
                                          </p:val>
                                        </p:tav>
                                      </p:tavLst>
                                    </p:anim>
                                    <p:anim calcmode="lin" valueType="num">
                                      <p:cBhvr>
                                        <p:cTn id="27" dur="500" fill="hold"/>
                                        <p:tgtEl>
                                          <p:spTgt spid="5"/>
                                        </p:tgtEl>
                                        <p:attrNameLst>
                                          <p:attrName>ppt_h</p:attrName>
                                        </p:attrNameLst>
                                      </p:cBhvr>
                                      <p:tavLst>
                                        <p:tav tm="0">
                                          <p:val>
                                            <p:fltVal val="0"/>
                                          </p:val>
                                        </p:tav>
                                        <p:tav tm="100000">
                                          <p:val>
                                            <p:strVal val="#ppt_h"/>
                                          </p:val>
                                        </p:tav>
                                      </p:tavLst>
                                    </p:anim>
                                    <p:animEffect transition="in" filter="fade">
                                      <p:cBhvr>
                                        <p:cTn id="28" dur="500"/>
                                        <p:tgtEl>
                                          <p:spTgt spid="5"/>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141"/>
                                        </p:tgtEl>
                                        <p:attrNameLst>
                                          <p:attrName>style.visibility</p:attrName>
                                        </p:attrNameLst>
                                      </p:cBhvr>
                                      <p:to>
                                        <p:strVal val="visible"/>
                                      </p:to>
                                    </p:set>
                                    <p:animEffect transition="in" filter="wipe(left)">
                                      <p:cBhvr>
                                        <p:cTn id="32" dur="500"/>
                                        <p:tgtEl>
                                          <p:spTgt spid="141"/>
                                        </p:tgtEl>
                                      </p:cBhvr>
                                    </p:animEffect>
                                  </p:childTnLst>
                                </p:cTn>
                              </p:par>
                            </p:childTnLst>
                          </p:cTn>
                        </p:par>
                        <p:par>
                          <p:cTn id="33" fill="hold">
                            <p:stCondLst>
                              <p:cond delay="3000"/>
                            </p:stCondLst>
                            <p:childTnLst>
                              <p:par>
                                <p:cTn id="34" presetID="53" presetClass="entr" presetSubtype="16" fill="hold" nodeType="after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p:cTn id="36" dur="500" fill="hold"/>
                                        <p:tgtEl>
                                          <p:spTgt spid="6"/>
                                        </p:tgtEl>
                                        <p:attrNameLst>
                                          <p:attrName>ppt_w</p:attrName>
                                        </p:attrNameLst>
                                      </p:cBhvr>
                                      <p:tavLst>
                                        <p:tav tm="0">
                                          <p:val>
                                            <p:fltVal val="0"/>
                                          </p:val>
                                        </p:tav>
                                        <p:tav tm="100000">
                                          <p:val>
                                            <p:strVal val="#ppt_w"/>
                                          </p:val>
                                        </p:tav>
                                      </p:tavLst>
                                    </p:anim>
                                    <p:anim calcmode="lin" valueType="num">
                                      <p:cBhvr>
                                        <p:cTn id="37" dur="500" fill="hold"/>
                                        <p:tgtEl>
                                          <p:spTgt spid="6"/>
                                        </p:tgtEl>
                                        <p:attrNameLst>
                                          <p:attrName>ppt_h</p:attrName>
                                        </p:attrNameLst>
                                      </p:cBhvr>
                                      <p:tavLst>
                                        <p:tav tm="0">
                                          <p:val>
                                            <p:fltVal val="0"/>
                                          </p:val>
                                        </p:tav>
                                        <p:tav tm="100000">
                                          <p:val>
                                            <p:strVal val="#ppt_h"/>
                                          </p:val>
                                        </p:tav>
                                      </p:tavLst>
                                    </p:anim>
                                    <p:animEffect transition="in" filter="fade">
                                      <p:cBhvr>
                                        <p:cTn id="38" dur="500"/>
                                        <p:tgtEl>
                                          <p:spTgt spid="6"/>
                                        </p:tgtEl>
                                      </p:cBhvr>
                                    </p:animEffect>
                                  </p:childTnLst>
                                </p:cTn>
                              </p:par>
                            </p:childTnLst>
                          </p:cTn>
                        </p:par>
                        <p:par>
                          <p:cTn id="39" fill="hold">
                            <p:stCondLst>
                              <p:cond delay="3500"/>
                            </p:stCondLst>
                            <p:childTnLst>
                              <p:par>
                                <p:cTn id="40" presetID="22" presetClass="entr" presetSubtype="2" fill="hold" nodeType="afterEffect">
                                  <p:stCondLst>
                                    <p:cond delay="0"/>
                                  </p:stCondLst>
                                  <p:childTnLst>
                                    <p:set>
                                      <p:cBhvr>
                                        <p:cTn id="41" dur="1" fill="hold">
                                          <p:stCondLst>
                                            <p:cond delay="0"/>
                                          </p:stCondLst>
                                        </p:cTn>
                                        <p:tgtEl>
                                          <p:spTgt spid="154"/>
                                        </p:tgtEl>
                                        <p:attrNameLst>
                                          <p:attrName>style.visibility</p:attrName>
                                        </p:attrNameLst>
                                      </p:cBhvr>
                                      <p:to>
                                        <p:strVal val="visible"/>
                                      </p:to>
                                    </p:set>
                                    <p:animEffect transition="in" filter="wipe(right)">
                                      <p:cBhvr>
                                        <p:cTn id="42" dur="500"/>
                                        <p:tgtEl>
                                          <p:spTgt spid="154"/>
                                        </p:tgtEl>
                                      </p:cBhvr>
                                    </p:animEffect>
                                  </p:childTnLst>
                                </p:cTn>
                              </p:par>
                            </p:childTnLst>
                          </p:cTn>
                        </p:par>
                        <p:par>
                          <p:cTn id="43" fill="hold">
                            <p:stCondLst>
                              <p:cond delay="4000"/>
                            </p:stCondLst>
                            <p:childTnLst>
                              <p:par>
                                <p:cTn id="44" presetID="53" presetClass="entr" presetSubtype="16" fill="hold"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p:cTn id="46" dur="500" fill="hold"/>
                                        <p:tgtEl>
                                          <p:spTgt spid="11"/>
                                        </p:tgtEl>
                                        <p:attrNameLst>
                                          <p:attrName>ppt_w</p:attrName>
                                        </p:attrNameLst>
                                      </p:cBhvr>
                                      <p:tavLst>
                                        <p:tav tm="0">
                                          <p:val>
                                            <p:fltVal val="0"/>
                                          </p:val>
                                        </p:tav>
                                        <p:tav tm="100000">
                                          <p:val>
                                            <p:strVal val="#ppt_w"/>
                                          </p:val>
                                        </p:tav>
                                      </p:tavLst>
                                    </p:anim>
                                    <p:anim calcmode="lin" valueType="num">
                                      <p:cBhvr>
                                        <p:cTn id="47" dur="500" fill="hold"/>
                                        <p:tgtEl>
                                          <p:spTgt spid="11"/>
                                        </p:tgtEl>
                                        <p:attrNameLst>
                                          <p:attrName>ppt_h</p:attrName>
                                        </p:attrNameLst>
                                      </p:cBhvr>
                                      <p:tavLst>
                                        <p:tav tm="0">
                                          <p:val>
                                            <p:fltVal val="0"/>
                                          </p:val>
                                        </p:tav>
                                        <p:tav tm="100000">
                                          <p:val>
                                            <p:strVal val="#ppt_h"/>
                                          </p:val>
                                        </p:tav>
                                      </p:tavLst>
                                    </p:anim>
                                    <p:animEffect transition="in" filter="fade">
                                      <p:cBhvr>
                                        <p:cTn id="48" dur="500"/>
                                        <p:tgtEl>
                                          <p:spTgt spid="11"/>
                                        </p:tgtEl>
                                      </p:cBhvr>
                                    </p:animEffect>
                                  </p:childTnLst>
                                </p:cTn>
                              </p:par>
                              <p:par>
                                <p:cTn id="49" presetID="42" presetClass="entr" presetSubtype="0"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fade">
                                      <p:cBhvr>
                                        <p:cTn id="51" dur="1000"/>
                                        <p:tgtEl>
                                          <p:spTgt spid="52"/>
                                        </p:tgtEl>
                                      </p:cBhvr>
                                    </p:animEffect>
                                    <p:anim calcmode="lin" valueType="num">
                                      <p:cBhvr>
                                        <p:cTn id="52" dur="1000" fill="hold"/>
                                        <p:tgtEl>
                                          <p:spTgt spid="52"/>
                                        </p:tgtEl>
                                        <p:attrNameLst>
                                          <p:attrName>ppt_x</p:attrName>
                                        </p:attrNameLst>
                                      </p:cBhvr>
                                      <p:tavLst>
                                        <p:tav tm="0">
                                          <p:val>
                                            <p:strVal val="#ppt_x"/>
                                          </p:val>
                                        </p:tav>
                                        <p:tav tm="100000">
                                          <p:val>
                                            <p:strVal val="#ppt_x"/>
                                          </p:val>
                                        </p:tav>
                                      </p:tavLst>
                                    </p:anim>
                                    <p:anim calcmode="lin" valueType="num">
                                      <p:cBhvr>
                                        <p:cTn id="53" dur="1000" fill="hold"/>
                                        <p:tgtEl>
                                          <p:spTgt spid="52"/>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51"/>
                                        </p:tgtEl>
                                        <p:attrNameLst>
                                          <p:attrName>style.visibility</p:attrName>
                                        </p:attrNameLst>
                                      </p:cBhvr>
                                      <p:to>
                                        <p:strVal val="visible"/>
                                      </p:to>
                                    </p:set>
                                    <p:animEffect transition="in" filter="fade">
                                      <p:cBhvr>
                                        <p:cTn id="56" dur="1000"/>
                                        <p:tgtEl>
                                          <p:spTgt spid="51"/>
                                        </p:tgtEl>
                                      </p:cBhvr>
                                    </p:animEffect>
                                    <p:anim calcmode="lin" valueType="num">
                                      <p:cBhvr>
                                        <p:cTn id="57" dur="1000" fill="hold"/>
                                        <p:tgtEl>
                                          <p:spTgt spid="51"/>
                                        </p:tgtEl>
                                        <p:attrNameLst>
                                          <p:attrName>ppt_x</p:attrName>
                                        </p:attrNameLst>
                                      </p:cBhvr>
                                      <p:tavLst>
                                        <p:tav tm="0">
                                          <p:val>
                                            <p:strVal val="#ppt_x"/>
                                          </p:val>
                                        </p:tav>
                                        <p:tav tm="100000">
                                          <p:val>
                                            <p:strVal val="#ppt_x"/>
                                          </p:val>
                                        </p:tav>
                                      </p:tavLst>
                                    </p:anim>
                                    <p:anim calcmode="lin" valueType="num">
                                      <p:cBhvr>
                                        <p:cTn id="58" dur="1000" fill="hold"/>
                                        <p:tgtEl>
                                          <p:spTgt spid="51"/>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fade">
                                      <p:cBhvr>
                                        <p:cTn id="61" dur="1000"/>
                                        <p:tgtEl>
                                          <p:spTgt spid="54"/>
                                        </p:tgtEl>
                                      </p:cBhvr>
                                    </p:animEffect>
                                    <p:anim calcmode="lin" valueType="num">
                                      <p:cBhvr>
                                        <p:cTn id="62" dur="1000" fill="hold"/>
                                        <p:tgtEl>
                                          <p:spTgt spid="54"/>
                                        </p:tgtEl>
                                        <p:attrNameLst>
                                          <p:attrName>ppt_x</p:attrName>
                                        </p:attrNameLst>
                                      </p:cBhvr>
                                      <p:tavLst>
                                        <p:tav tm="0">
                                          <p:val>
                                            <p:strVal val="#ppt_x"/>
                                          </p:val>
                                        </p:tav>
                                        <p:tav tm="100000">
                                          <p:val>
                                            <p:strVal val="#ppt_x"/>
                                          </p:val>
                                        </p:tav>
                                      </p:tavLst>
                                    </p:anim>
                                    <p:anim calcmode="lin" valueType="num">
                                      <p:cBhvr>
                                        <p:cTn id="63" dur="1000" fill="hold"/>
                                        <p:tgtEl>
                                          <p:spTgt spid="54"/>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53"/>
                                        </p:tgtEl>
                                        <p:attrNameLst>
                                          <p:attrName>style.visibility</p:attrName>
                                        </p:attrNameLst>
                                      </p:cBhvr>
                                      <p:to>
                                        <p:strVal val="visible"/>
                                      </p:to>
                                    </p:set>
                                    <p:animEffect transition="in" filter="fade">
                                      <p:cBhvr>
                                        <p:cTn id="66" dur="1000"/>
                                        <p:tgtEl>
                                          <p:spTgt spid="53"/>
                                        </p:tgtEl>
                                      </p:cBhvr>
                                    </p:animEffect>
                                    <p:anim calcmode="lin" valueType="num">
                                      <p:cBhvr>
                                        <p:cTn id="67" dur="1000" fill="hold"/>
                                        <p:tgtEl>
                                          <p:spTgt spid="53"/>
                                        </p:tgtEl>
                                        <p:attrNameLst>
                                          <p:attrName>ppt_x</p:attrName>
                                        </p:attrNameLst>
                                      </p:cBhvr>
                                      <p:tavLst>
                                        <p:tav tm="0">
                                          <p:val>
                                            <p:strVal val="#ppt_x"/>
                                          </p:val>
                                        </p:tav>
                                        <p:tav tm="100000">
                                          <p:val>
                                            <p:strVal val="#ppt_x"/>
                                          </p:val>
                                        </p:tav>
                                      </p:tavLst>
                                    </p:anim>
                                    <p:anim calcmode="lin" valueType="num">
                                      <p:cBhvr>
                                        <p:cTn id="68" dur="1000" fill="hold"/>
                                        <p:tgtEl>
                                          <p:spTgt spid="53"/>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56"/>
                                        </p:tgtEl>
                                        <p:attrNameLst>
                                          <p:attrName>style.visibility</p:attrName>
                                        </p:attrNameLst>
                                      </p:cBhvr>
                                      <p:to>
                                        <p:strVal val="visible"/>
                                      </p:to>
                                    </p:set>
                                    <p:animEffect transition="in" filter="fade">
                                      <p:cBhvr>
                                        <p:cTn id="71" dur="1000"/>
                                        <p:tgtEl>
                                          <p:spTgt spid="56"/>
                                        </p:tgtEl>
                                      </p:cBhvr>
                                    </p:animEffect>
                                    <p:anim calcmode="lin" valueType="num">
                                      <p:cBhvr>
                                        <p:cTn id="72" dur="1000" fill="hold"/>
                                        <p:tgtEl>
                                          <p:spTgt spid="56"/>
                                        </p:tgtEl>
                                        <p:attrNameLst>
                                          <p:attrName>ppt_x</p:attrName>
                                        </p:attrNameLst>
                                      </p:cBhvr>
                                      <p:tavLst>
                                        <p:tav tm="0">
                                          <p:val>
                                            <p:strVal val="#ppt_x"/>
                                          </p:val>
                                        </p:tav>
                                        <p:tav tm="100000">
                                          <p:val>
                                            <p:strVal val="#ppt_x"/>
                                          </p:val>
                                        </p:tav>
                                      </p:tavLst>
                                    </p:anim>
                                    <p:anim calcmode="lin" valueType="num">
                                      <p:cBhvr>
                                        <p:cTn id="73" dur="1000" fill="hold"/>
                                        <p:tgtEl>
                                          <p:spTgt spid="56"/>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55"/>
                                        </p:tgtEl>
                                        <p:attrNameLst>
                                          <p:attrName>style.visibility</p:attrName>
                                        </p:attrNameLst>
                                      </p:cBhvr>
                                      <p:to>
                                        <p:strVal val="visible"/>
                                      </p:to>
                                    </p:set>
                                    <p:animEffect transition="in" filter="fade">
                                      <p:cBhvr>
                                        <p:cTn id="76" dur="1000"/>
                                        <p:tgtEl>
                                          <p:spTgt spid="55"/>
                                        </p:tgtEl>
                                      </p:cBhvr>
                                    </p:animEffect>
                                    <p:anim calcmode="lin" valueType="num">
                                      <p:cBhvr>
                                        <p:cTn id="77" dur="1000" fill="hold"/>
                                        <p:tgtEl>
                                          <p:spTgt spid="55"/>
                                        </p:tgtEl>
                                        <p:attrNameLst>
                                          <p:attrName>ppt_x</p:attrName>
                                        </p:attrNameLst>
                                      </p:cBhvr>
                                      <p:tavLst>
                                        <p:tav tm="0">
                                          <p:val>
                                            <p:strVal val="#ppt_x"/>
                                          </p:val>
                                        </p:tav>
                                        <p:tav tm="100000">
                                          <p:val>
                                            <p:strVal val="#ppt_x"/>
                                          </p:val>
                                        </p:tav>
                                      </p:tavLst>
                                    </p:anim>
                                    <p:anim calcmode="lin" valueType="num">
                                      <p:cBhvr>
                                        <p:cTn id="78" dur="1000" fill="hold"/>
                                        <p:tgtEl>
                                          <p:spTgt spid="55"/>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58"/>
                                        </p:tgtEl>
                                        <p:attrNameLst>
                                          <p:attrName>style.visibility</p:attrName>
                                        </p:attrNameLst>
                                      </p:cBhvr>
                                      <p:to>
                                        <p:strVal val="visible"/>
                                      </p:to>
                                    </p:set>
                                    <p:animEffect transition="in" filter="fade">
                                      <p:cBhvr>
                                        <p:cTn id="81" dur="1000"/>
                                        <p:tgtEl>
                                          <p:spTgt spid="58"/>
                                        </p:tgtEl>
                                      </p:cBhvr>
                                    </p:animEffect>
                                    <p:anim calcmode="lin" valueType="num">
                                      <p:cBhvr>
                                        <p:cTn id="82" dur="1000" fill="hold"/>
                                        <p:tgtEl>
                                          <p:spTgt spid="58"/>
                                        </p:tgtEl>
                                        <p:attrNameLst>
                                          <p:attrName>ppt_x</p:attrName>
                                        </p:attrNameLst>
                                      </p:cBhvr>
                                      <p:tavLst>
                                        <p:tav tm="0">
                                          <p:val>
                                            <p:strVal val="#ppt_x"/>
                                          </p:val>
                                        </p:tav>
                                        <p:tav tm="100000">
                                          <p:val>
                                            <p:strVal val="#ppt_x"/>
                                          </p:val>
                                        </p:tav>
                                      </p:tavLst>
                                    </p:anim>
                                    <p:anim calcmode="lin" valueType="num">
                                      <p:cBhvr>
                                        <p:cTn id="83" dur="1000" fill="hold"/>
                                        <p:tgtEl>
                                          <p:spTgt spid="58"/>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57"/>
                                        </p:tgtEl>
                                        <p:attrNameLst>
                                          <p:attrName>style.visibility</p:attrName>
                                        </p:attrNameLst>
                                      </p:cBhvr>
                                      <p:to>
                                        <p:strVal val="visible"/>
                                      </p:to>
                                    </p:set>
                                    <p:animEffect transition="in" filter="fade">
                                      <p:cBhvr>
                                        <p:cTn id="86" dur="1000"/>
                                        <p:tgtEl>
                                          <p:spTgt spid="57"/>
                                        </p:tgtEl>
                                      </p:cBhvr>
                                    </p:animEffect>
                                    <p:anim calcmode="lin" valueType="num">
                                      <p:cBhvr>
                                        <p:cTn id="87" dur="1000" fill="hold"/>
                                        <p:tgtEl>
                                          <p:spTgt spid="57"/>
                                        </p:tgtEl>
                                        <p:attrNameLst>
                                          <p:attrName>ppt_x</p:attrName>
                                        </p:attrNameLst>
                                      </p:cBhvr>
                                      <p:tavLst>
                                        <p:tav tm="0">
                                          <p:val>
                                            <p:strVal val="#ppt_x"/>
                                          </p:val>
                                        </p:tav>
                                        <p:tav tm="100000">
                                          <p:val>
                                            <p:strVal val="#ppt_x"/>
                                          </p:val>
                                        </p:tav>
                                      </p:tavLst>
                                    </p:anim>
                                    <p:anim calcmode="lin" valueType="num">
                                      <p:cBhvr>
                                        <p:cTn id="88"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3" grpId="0"/>
      <p:bldP spid="54" grpId="0"/>
      <p:bldP spid="55" grpId="0"/>
      <p:bldP spid="56" grpId="0"/>
      <p:bldP spid="57" grpId="0"/>
      <p:bldP spid="5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460220-C54B-4933-AA68-30900A0D0330}"/>
              </a:ext>
            </a:extLst>
          </p:cNvPr>
          <p:cNvSpPr/>
          <p:nvPr/>
        </p:nvSpPr>
        <p:spPr>
          <a:xfrm>
            <a:off x="0" y="5254906"/>
            <a:ext cx="12192000" cy="160309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22B28799-AE22-492A-B4BE-85E75A1B11A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646875" y="1688938"/>
            <a:ext cx="4394523" cy="4394523"/>
          </a:xfrm>
          <a:prstGeom prst="rect">
            <a:avLst/>
          </a:prstGeom>
        </p:spPr>
      </p:pic>
      <p:sp>
        <p:nvSpPr>
          <p:cNvPr id="21" name="矩形 20">
            <a:extLst>
              <a:ext uri="{FF2B5EF4-FFF2-40B4-BE49-F238E27FC236}">
                <a16:creationId xmlns:a16="http://schemas.microsoft.com/office/drawing/2014/main" id="{D19CAE73-B669-428F-B4B6-EA659247F79E}"/>
              </a:ext>
            </a:extLst>
          </p:cNvPr>
          <p:cNvSpPr/>
          <p:nvPr/>
        </p:nvSpPr>
        <p:spPr>
          <a:xfrm>
            <a:off x="3263638" y="2368695"/>
            <a:ext cx="5664724" cy="430887"/>
          </a:xfrm>
          <a:prstGeom prst="rect">
            <a:avLst/>
          </a:prstGeom>
        </p:spPr>
        <p:txBody>
          <a:bodyPr wrap="square" lIns="0" tIns="0" rIns="0" bIns="0">
            <a:spAutoFit/>
          </a:bodyPr>
          <a:lstStyle/>
          <a:p>
            <a:r>
              <a:rPr lang="zh-CN" altLang="en-US" sz="2800" dirty="0"/>
              <a:t>论文总结</a:t>
            </a:r>
            <a:endParaRPr lang="zh-CN" altLang="en-US" sz="2800" b="1" dirty="0">
              <a:solidFill>
                <a:schemeClr val="accent1">
                  <a:lumMod val="100000"/>
                </a:schemeClr>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965CC3CD-DCCD-4080-BE9F-002E231B6B3B}"/>
              </a:ext>
            </a:extLst>
          </p:cNvPr>
          <p:cNvSpPr txBox="1"/>
          <p:nvPr/>
        </p:nvSpPr>
        <p:spPr>
          <a:xfrm>
            <a:off x="3263638" y="3019356"/>
            <a:ext cx="3772392" cy="408894"/>
          </a:xfrm>
          <a:prstGeom prst="rect">
            <a:avLst/>
          </a:prstGeom>
          <a:noFill/>
        </p:spPr>
        <p:txBody>
          <a:bodyPr wrap="square" lIns="0" tIns="0" rIns="0" bIns="0" rtlCol="0">
            <a:spAutoFit/>
          </a:bodyPr>
          <a:lstStyle/>
          <a:p>
            <a:pPr>
              <a:lnSpc>
                <a:spcPct val="150000"/>
              </a:lnSpc>
            </a:pPr>
            <a:r>
              <a:rPr lang="zh-CN" altLang="en-US" sz="933" dirty="0">
                <a:solidFill>
                  <a:schemeClr val="tx1">
                    <a:lumMod val="95000"/>
                    <a:lumOff val="5000"/>
                  </a:schemeClr>
                </a:solidFill>
                <a:latin typeface="+mn-ea"/>
                <a:cs typeface="+mn-ea"/>
                <a:sym typeface="Arial" panose="020B0604020202020204" pitchFamily="34" charset="0"/>
              </a:rPr>
              <a:t>请替换文字内容，修改文字内容，也可以直接复制你的内容到此。请替换文字内容，修改文字内容，也可以直接复制你的内容到此。</a:t>
            </a:r>
          </a:p>
        </p:txBody>
      </p:sp>
      <p:sp>
        <p:nvSpPr>
          <p:cNvPr id="23" name="椭圆 22">
            <a:extLst>
              <a:ext uri="{FF2B5EF4-FFF2-40B4-BE49-F238E27FC236}">
                <a16:creationId xmlns:a16="http://schemas.microsoft.com/office/drawing/2014/main" id="{752123F4-2D2F-446B-9912-DD92B079D03F}"/>
              </a:ext>
            </a:extLst>
          </p:cNvPr>
          <p:cNvSpPr/>
          <p:nvPr/>
        </p:nvSpPr>
        <p:spPr>
          <a:xfrm>
            <a:off x="1575843" y="2270808"/>
            <a:ext cx="1316172" cy="134468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800" b="1" dirty="0">
                <a:solidFill>
                  <a:schemeClr val="bg1"/>
                </a:solidFill>
              </a:rPr>
              <a:t>04</a:t>
            </a:r>
            <a:endParaRPr lang="zh-CN" altLang="en-US" sz="4800" b="1" dirty="0">
              <a:solidFill>
                <a:schemeClr val="bg1"/>
              </a:solidFill>
            </a:endParaRPr>
          </a:p>
        </p:txBody>
      </p:sp>
    </p:spTree>
    <p:extLst>
      <p:ext uri="{BB962C8B-B14F-4D97-AF65-F5344CB8AC3E}">
        <p14:creationId xmlns:p14="http://schemas.microsoft.com/office/powerpoint/2010/main" val="3159317261"/>
      </p:ext>
    </p:extLst>
  </p:cSld>
  <p:clrMapOvr>
    <a:masterClrMapping/>
  </p:clrMapOvr>
  <mc:AlternateContent xmlns:mc="http://schemas.openxmlformats.org/markup-compatibility/2006" xmlns:p14="http://schemas.microsoft.com/office/powerpoint/2010/main">
    <mc:Choice Requires="p14">
      <p:transition spd="slow" p14:dur="1250" advClick="0" advTm="0">
        <p:pull/>
      </p:transition>
    </mc:Choice>
    <mc:Fallback xmlns="">
      <p:transition spd="slow" advClick="0" advTm="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strVal val="4*#ppt_w"/>
                                          </p:val>
                                        </p:tav>
                                        <p:tav tm="100000">
                                          <p:val>
                                            <p:strVal val="#ppt_w"/>
                                          </p:val>
                                        </p:tav>
                                      </p:tavLst>
                                    </p:anim>
                                    <p:anim calcmode="lin" valueType="num">
                                      <p:cBhvr>
                                        <p:cTn id="8" dur="500" fill="hold"/>
                                        <p:tgtEl>
                                          <p:spTgt spid="21"/>
                                        </p:tgtEl>
                                        <p:attrNameLst>
                                          <p:attrName>ppt_h</p:attrName>
                                        </p:attrNameLst>
                                      </p:cBhvr>
                                      <p:tavLst>
                                        <p:tav tm="0">
                                          <p:val>
                                            <p:strVal val="4*#ppt_h"/>
                                          </p:val>
                                        </p:tav>
                                        <p:tav tm="100000">
                                          <p:val>
                                            <p:strVal val="#ppt_h"/>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1000"/>
                                        <p:tgtEl>
                                          <p:spTgt spid="23"/>
                                        </p:tgtEl>
                                      </p:cBhvr>
                                    </p:animEffect>
                                    <p:anim calcmode="lin" valueType="num">
                                      <p:cBhvr>
                                        <p:cTn id="17" dur="1000" fill="hold"/>
                                        <p:tgtEl>
                                          <p:spTgt spid="23"/>
                                        </p:tgtEl>
                                        <p:attrNameLst>
                                          <p:attrName>ppt_x</p:attrName>
                                        </p:attrNameLst>
                                      </p:cBhvr>
                                      <p:tavLst>
                                        <p:tav tm="0">
                                          <p:val>
                                            <p:strVal val="#ppt_x"/>
                                          </p:val>
                                        </p:tav>
                                        <p:tav tm="100000">
                                          <p:val>
                                            <p:strVal val="#ppt_x"/>
                                          </p:val>
                                        </p:tav>
                                      </p:tavLst>
                                    </p:anim>
                                    <p:anim calcmode="lin" valueType="num">
                                      <p:cBhvr>
                                        <p:cTn id="18"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0249DECD-C82B-4445-A15E-800DB77785E0}"/>
              </a:ext>
            </a:extLst>
          </p:cNvPr>
          <p:cNvCxnSpPr/>
          <p:nvPr/>
        </p:nvCxnSpPr>
        <p:spPr>
          <a:xfrm>
            <a:off x="2978241" y="3347319"/>
            <a:ext cx="539679" cy="0"/>
          </a:xfrm>
          <a:prstGeom prst="line">
            <a:avLst/>
          </a:prstGeom>
          <a:ln w="12700">
            <a:solidFill>
              <a:srgbClr val="895C33"/>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A2E9F189-1943-49DA-A2D6-16373A9884D8}"/>
              </a:ext>
            </a:extLst>
          </p:cNvPr>
          <p:cNvCxnSpPr/>
          <p:nvPr/>
        </p:nvCxnSpPr>
        <p:spPr>
          <a:xfrm>
            <a:off x="3520597" y="4360166"/>
            <a:ext cx="539679" cy="0"/>
          </a:xfrm>
          <a:prstGeom prst="line">
            <a:avLst/>
          </a:prstGeom>
          <a:ln w="12700">
            <a:solidFill>
              <a:srgbClr val="895C33"/>
            </a:solidFill>
            <a:prstDash val="dash"/>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A3C23114-7A3C-4CA0-9DB6-9FA2E78AC837}"/>
              </a:ext>
            </a:extLst>
          </p:cNvPr>
          <p:cNvGrpSpPr/>
          <p:nvPr/>
        </p:nvGrpSpPr>
        <p:grpSpPr>
          <a:xfrm flipH="1">
            <a:off x="5545063" y="3344596"/>
            <a:ext cx="1082035" cy="1012847"/>
            <a:chOff x="3127992" y="3312226"/>
            <a:chExt cx="1082679" cy="1013450"/>
          </a:xfrm>
        </p:grpSpPr>
        <p:cxnSp>
          <p:nvCxnSpPr>
            <p:cNvPr id="11" name="直接连接符 10">
              <a:extLst>
                <a:ext uri="{FF2B5EF4-FFF2-40B4-BE49-F238E27FC236}">
                  <a16:creationId xmlns:a16="http://schemas.microsoft.com/office/drawing/2014/main" id="{D6CA5B9A-4487-477D-BD86-F071492D72A1}"/>
                </a:ext>
              </a:extLst>
            </p:cNvPr>
            <p:cNvCxnSpPr/>
            <p:nvPr/>
          </p:nvCxnSpPr>
          <p:spPr>
            <a:xfrm>
              <a:off x="3127992" y="3312226"/>
              <a:ext cx="540000" cy="0"/>
            </a:xfrm>
            <a:prstGeom prst="line">
              <a:avLst/>
            </a:prstGeom>
            <a:ln w="12700">
              <a:solidFill>
                <a:srgbClr val="895C33"/>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7CB2723D-7EA7-4A3A-9E28-952EB3BCE317}"/>
                </a:ext>
              </a:extLst>
            </p:cNvPr>
            <p:cNvCxnSpPr/>
            <p:nvPr/>
          </p:nvCxnSpPr>
          <p:spPr>
            <a:xfrm rot="5400000">
              <a:off x="3163992" y="3816226"/>
              <a:ext cx="1008000" cy="0"/>
            </a:xfrm>
            <a:prstGeom prst="line">
              <a:avLst/>
            </a:prstGeom>
            <a:ln w="12700">
              <a:solidFill>
                <a:srgbClr val="895C33"/>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51F45F10-DE4B-4FA9-A35A-88328D963FB9}"/>
                </a:ext>
              </a:extLst>
            </p:cNvPr>
            <p:cNvCxnSpPr/>
            <p:nvPr/>
          </p:nvCxnSpPr>
          <p:spPr>
            <a:xfrm>
              <a:off x="3670671" y="4325676"/>
              <a:ext cx="540000" cy="0"/>
            </a:xfrm>
            <a:prstGeom prst="line">
              <a:avLst/>
            </a:prstGeom>
            <a:ln w="12700">
              <a:solidFill>
                <a:srgbClr val="895C33"/>
              </a:solidFill>
              <a:prstDash val="dash"/>
            </a:ln>
          </p:spPr>
          <p:style>
            <a:lnRef idx="1">
              <a:schemeClr val="accent1"/>
            </a:lnRef>
            <a:fillRef idx="0">
              <a:schemeClr val="accent1"/>
            </a:fillRef>
            <a:effectRef idx="0">
              <a:schemeClr val="accent1"/>
            </a:effectRef>
            <a:fontRef idx="minor">
              <a:schemeClr val="tx1"/>
            </a:fontRef>
          </p:style>
        </p:cxnSp>
      </p:grpSp>
      <p:grpSp>
        <p:nvGrpSpPr>
          <p:cNvPr id="14" name="组合 13">
            <a:extLst>
              <a:ext uri="{FF2B5EF4-FFF2-40B4-BE49-F238E27FC236}">
                <a16:creationId xmlns:a16="http://schemas.microsoft.com/office/drawing/2014/main" id="{A09758D5-3B32-411C-B996-D5694BB60221}"/>
              </a:ext>
            </a:extLst>
          </p:cNvPr>
          <p:cNvGrpSpPr/>
          <p:nvPr/>
        </p:nvGrpSpPr>
        <p:grpSpPr>
          <a:xfrm>
            <a:off x="8123612" y="3341872"/>
            <a:ext cx="1082035" cy="1012847"/>
            <a:chOff x="3127992" y="3312226"/>
            <a:chExt cx="1082679" cy="1013450"/>
          </a:xfrm>
        </p:grpSpPr>
        <p:cxnSp>
          <p:nvCxnSpPr>
            <p:cNvPr id="15" name="直接连接符 14">
              <a:extLst>
                <a:ext uri="{FF2B5EF4-FFF2-40B4-BE49-F238E27FC236}">
                  <a16:creationId xmlns:a16="http://schemas.microsoft.com/office/drawing/2014/main" id="{A229D7F8-952D-4180-8E68-97170EC62147}"/>
                </a:ext>
              </a:extLst>
            </p:cNvPr>
            <p:cNvCxnSpPr/>
            <p:nvPr/>
          </p:nvCxnSpPr>
          <p:spPr>
            <a:xfrm>
              <a:off x="3127992" y="3312226"/>
              <a:ext cx="540000" cy="0"/>
            </a:xfrm>
            <a:prstGeom prst="line">
              <a:avLst/>
            </a:prstGeom>
            <a:ln w="12700">
              <a:solidFill>
                <a:srgbClr val="895C33"/>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956D0CD4-0C76-4DEC-A281-81C6B15768D6}"/>
                </a:ext>
              </a:extLst>
            </p:cNvPr>
            <p:cNvCxnSpPr/>
            <p:nvPr/>
          </p:nvCxnSpPr>
          <p:spPr>
            <a:xfrm rot="5400000">
              <a:off x="3163992" y="3816226"/>
              <a:ext cx="1008000" cy="0"/>
            </a:xfrm>
            <a:prstGeom prst="line">
              <a:avLst/>
            </a:prstGeom>
            <a:ln w="12700">
              <a:solidFill>
                <a:srgbClr val="895C33"/>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0DE6CC41-210D-48F6-924C-22242DD34BF8}"/>
                </a:ext>
              </a:extLst>
            </p:cNvPr>
            <p:cNvCxnSpPr/>
            <p:nvPr/>
          </p:nvCxnSpPr>
          <p:spPr>
            <a:xfrm>
              <a:off x="3670671" y="4325676"/>
              <a:ext cx="540000" cy="0"/>
            </a:xfrm>
            <a:prstGeom prst="line">
              <a:avLst/>
            </a:prstGeom>
            <a:ln w="12700">
              <a:solidFill>
                <a:srgbClr val="895C33"/>
              </a:solidFill>
              <a:prstDash val="dash"/>
            </a:ln>
          </p:spPr>
          <p:style>
            <a:lnRef idx="1">
              <a:schemeClr val="accent1"/>
            </a:lnRef>
            <a:fillRef idx="0">
              <a:schemeClr val="accent1"/>
            </a:fillRef>
            <a:effectRef idx="0">
              <a:schemeClr val="accent1"/>
            </a:effectRef>
            <a:fontRef idx="minor">
              <a:schemeClr val="tx1"/>
            </a:fontRef>
          </p:style>
        </p:cxnSp>
      </p:grpSp>
      <p:sp>
        <p:nvSpPr>
          <p:cNvPr id="18" name="圆角矩形 13">
            <a:extLst>
              <a:ext uri="{FF2B5EF4-FFF2-40B4-BE49-F238E27FC236}">
                <a16:creationId xmlns:a16="http://schemas.microsoft.com/office/drawing/2014/main" id="{6D943B84-88BD-4A64-AAC0-974144D59798}"/>
              </a:ext>
            </a:extLst>
          </p:cNvPr>
          <p:cNvSpPr/>
          <p:nvPr/>
        </p:nvSpPr>
        <p:spPr>
          <a:xfrm>
            <a:off x="1165496" y="3034374"/>
            <a:ext cx="2041950" cy="620347"/>
          </a:xfrm>
          <a:prstGeom prst="roundRect">
            <a:avLst>
              <a:gd name="adj" fmla="val 953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6"/>
          </a:p>
        </p:txBody>
      </p:sp>
      <p:sp>
        <p:nvSpPr>
          <p:cNvPr id="19" name="圆角矩形 14">
            <a:extLst>
              <a:ext uri="{FF2B5EF4-FFF2-40B4-BE49-F238E27FC236}">
                <a16:creationId xmlns:a16="http://schemas.microsoft.com/office/drawing/2014/main" id="{D6BFEEBB-B016-46AB-968C-53A369F05F73}"/>
              </a:ext>
            </a:extLst>
          </p:cNvPr>
          <p:cNvSpPr/>
          <p:nvPr/>
        </p:nvSpPr>
        <p:spPr>
          <a:xfrm>
            <a:off x="3756767" y="4048377"/>
            <a:ext cx="2041950" cy="620347"/>
          </a:xfrm>
          <a:prstGeom prst="roundRect">
            <a:avLst>
              <a:gd name="adj" fmla="val 953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6"/>
          </a:p>
        </p:txBody>
      </p:sp>
      <p:sp>
        <p:nvSpPr>
          <p:cNvPr id="20" name="圆角矩形 15">
            <a:extLst>
              <a:ext uri="{FF2B5EF4-FFF2-40B4-BE49-F238E27FC236}">
                <a16:creationId xmlns:a16="http://schemas.microsoft.com/office/drawing/2014/main" id="{7F86D725-1AA3-4FD3-8EE5-2EF52B12E87F}"/>
              </a:ext>
            </a:extLst>
          </p:cNvPr>
          <p:cNvSpPr/>
          <p:nvPr/>
        </p:nvSpPr>
        <p:spPr>
          <a:xfrm>
            <a:off x="6348039" y="3034374"/>
            <a:ext cx="2041950" cy="620347"/>
          </a:xfrm>
          <a:prstGeom prst="roundRect">
            <a:avLst>
              <a:gd name="adj" fmla="val 953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6"/>
          </a:p>
        </p:txBody>
      </p:sp>
      <p:sp>
        <p:nvSpPr>
          <p:cNvPr id="21" name="圆角矩形 16">
            <a:extLst>
              <a:ext uri="{FF2B5EF4-FFF2-40B4-BE49-F238E27FC236}">
                <a16:creationId xmlns:a16="http://schemas.microsoft.com/office/drawing/2014/main" id="{CD55A5E4-2801-46A5-B008-3CFCDAE24FD9}"/>
              </a:ext>
            </a:extLst>
          </p:cNvPr>
          <p:cNvSpPr/>
          <p:nvPr/>
        </p:nvSpPr>
        <p:spPr>
          <a:xfrm>
            <a:off x="8939311" y="4048377"/>
            <a:ext cx="2041950" cy="620347"/>
          </a:xfrm>
          <a:prstGeom prst="roundRect">
            <a:avLst>
              <a:gd name="adj" fmla="val 953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6"/>
          </a:p>
        </p:txBody>
      </p:sp>
      <p:cxnSp>
        <p:nvCxnSpPr>
          <p:cNvPr id="22" name="直接连接符 21">
            <a:extLst>
              <a:ext uri="{FF2B5EF4-FFF2-40B4-BE49-F238E27FC236}">
                <a16:creationId xmlns:a16="http://schemas.microsoft.com/office/drawing/2014/main" id="{DBF9A001-39C2-41F9-9BCB-E25D1B8D406B}"/>
              </a:ext>
            </a:extLst>
          </p:cNvPr>
          <p:cNvCxnSpPr/>
          <p:nvPr/>
        </p:nvCxnSpPr>
        <p:spPr>
          <a:xfrm rot="5400000">
            <a:off x="3014221" y="3851019"/>
            <a:ext cx="1007401" cy="0"/>
          </a:xfrm>
          <a:prstGeom prst="line">
            <a:avLst/>
          </a:prstGeom>
          <a:ln w="12700">
            <a:solidFill>
              <a:srgbClr val="895C33"/>
            </a:solidFill>
            <a:prstDash val="dash"/>
          </a:ln>
        </p:spPr>
        <p:style>
          <a:lnRef idx="1">
            <a:schemeClr val="accent1"/>
          </a:lnRef>
          <a:fillRef idx="0">
            <a:schemeClr val="accent1"/>
          </a:fillRef>
          <a:effectRef idx="0">
            <a:schemeClr val="accent1"/>
          </a:effectRef>
          <a:fontRef idx="minor">
            <a:schemeClr val="tx1"/>
          </a:fontRef>
        </p:style>
      </p:cxnSp>
      <p:sp>
        <p:nvSpPr>
          <p:cNvPr id="23" name="文本框 39">
            <a:extLst>
              <a:ext uri="{FF2B5EF4-FFF2-40B4-BE49-F238E27FC236}">
                <a16:creationId xmlns:a16="http://schemas.microsoft.com/office/drawing/2014/main" id="{69BF5180-7DE6-4550-A500-DC180002AB36}"/>
              </a:ext>
            </a:extLst>
          </p:cNvPr>
          <p:cNvSpPr txBox="1"/>
          <p:nvPr/>
        </p:nvSpPr>
        <p:spPr>
          <a:xfrm>
            <a:off x="1905953" y="3049658"/>
            <a:ext cx="559769" cy="584455"/>
          </a:xfrm>
          <a:prstGeom prst="rect">
            <a:avLst/>
          </a:prstGeom>
          <a:noFill/>
          <a:effectLst/>
        </p:spPr>
        <p:txBody>
          <a:bodyPr wrap="none" rtlCol="0">
            <a:spAutoFit/>
          </a:bodyPr>
          <a:lstStyle/>
          <a:p>
            <a:r>
              <a:rPr lang="en-US" altLang="zh-CN" sz="3198" dirty="0">
                <a:solidFill>
                  <a:srgbClr val="FFFFFF"/>
                </a:solidFill>
                <a:latin typeface="Impact" panose="020B0806030902050204" pitchFamily="34" charset="0"/>
                <a:ea typeface="方正姚体" panose="02010601030101010101" pitchFamily="2" charset="-122"/>
                <a:cs typeface="Kartika" panose="02020503030404060203" pitchFamily="18" charset="0"/>
              </a:rPr>
              <a:t>01</a:t>
            </a:r>
            <a:endParaRPr lang="zh-CN" altLang="en-US" sz="3198" dirty="0">
              <a:solidFill>
                <a:srgbClr val="FFFFFF"/>
              </a:solidFill>
              <a:latin typeface="Impact" panose="020B0806030902050204" pitchFamily="34" charset="0"/>
              <a:ea typeface="方正姚体" panose="02010601030101010101" pitchFamily="2" charset="-122"/>
              <a:cs typeface="Kartika" panose="02020503030404060203" pitchFamily="18" charset="0"/>
            </a:endParaRPr>
          </a:p>
        </p:txBody>
      </p:sp>
      <p:sp>
        <p:nvSpPr>
          <p:cNvPr id="24" name="文本框 40">
            <a:extLst>
              <a:ext uri="{FF2B5EF4-FFF2-40B4-BE49-F238E27FC236}">
                <a16:creationId xmlns:a16="http://schemas.microsoft.com/office/drawing/2014/main" id="{3E1D1406-6854-4D29-A76C-9D8CB04BF27E}"/>
              </a:ext>
            </a:extLst>
          </p:cNvPr>
          <p:cNvSpPr txBox="1"/>
          <p:nvPr/>
        </p:nvSpPr>
        <p:spPr>
          <a:xfrm>
            <a:off x="4497222" y="4065230"/>
            <a:ext cx="609462" cy="584455"/>
          </a:xfrm>
          <a:prstGeom prst="rect">
            <a:avLst/>
          </a:prstGeom>
          <a:noFill/>
          <a:effectLst/>
        </p:spPr>
        <p:txBody>
          <a:bodyPr wrap="none" rtlCol="0">
            <a:spAutoFit/>
          </a:bodyPr>
          <a:lstStyle/>
          <a:p>
            <a:r>
              <a:rPr lang="en-US" altLang="zh-CN" sz="3198" dirty="0">
                <a:solidFill>
                  <a:srgbClr val="FFFFFF"/>
                </a:solidFill>
                <a:latin typeface="Impact" panose="020B0806030902050204" pitchFamily="34" charset="0"/>
                <a:ea typeface="方正姚体" panose="02010601030101010101" pitchFamily="2" charset="-122"/>
                <a:cs typeface="Kartika" panose="02020503030404060203" pitchFamily="18" charset="0"/>
              </a:rPr>
              <a:t>02</a:t>
            </a:r>
            <a:endParaRPr lang="zh-CN" altLang="en-US" sz="3198" dirty="0">
              <a:solidFill>
                <a:srgbClr val="FFFFFF"/>
              </a:solidFill>
              <a:latin typeface="Impact" panose="020B0806030902050204" pitchFamily="34" charset="0"/>
              <a:ea typeface="方正姚体" panose="02010601030101010101" pitchFamily="2" charset="-122"/>
              <a:cs typeface="Kartika" panose="02020503030404060203" pitchFamily="18" charset="0"/>
            </a:endParaRPr>
          </a:p>
        </p:txBody>
      </p:sp>
      <p:sp>
        <p:nvSpPr>
          <p:cNvPr id="25" name="文本框 41">
            <a:extLst>
              <a:ext uri="{FF2B5EF4-FFF2-40B4-BE49-F238E27FC236}">
                <a16:creationId xmlns:a16="http://schemas.microsoft.com/office/drawing/2014/main" id="{9A90C570-865C-40BF-B0DE-308C9C700159}"/>
              </a:ext>
            </a:extLst>
          </p:cNvPr>
          <p:cNvSpPr txBox="1"/>
          <p:nvPr/>
        </p:nvSpPr>
        <p:spPr>
          <a:xfrm>
            <a:off x="7088494" y="3049658"/>
            <a:ext cx="622286" cy="584455"/>
          </a:xfrm>
          <a:prstGeom prst="rect">
            <a:avLst/>
          </a:prstGeom>
          <a:noFill/>
          <a:effectLst/>
        </p:spPr>
        <p:txBody>
          <a:bodyPr wrap="none" rtlCol="0">
            <a:spAutoFit/>
          </a:bodyPr>
          <a:lstStyle/>
          <a:p>
            <a:r>
              <a:rPr lang="en-US" altLang="zh-CN" sz="3198" dirty="0">
                <a:solidFill>
                  <a:srgbClr val="FFFFFF"/>
                </a:solidFill>
                <a:latin typeface="Impact" panose="020B0806030902050204" pitchFamily="34" charset="0"/>
                <a:ea typeface="方正姚体" panose="02010601030101010101" pitchFamily="2" charset="-122"/>
                <a:cs typeface="Kartika" panose="02020503030404060203" pitchFamily="18" charset="0"/>
              </a:rPr>
              <a:t>03</a:t>
            </a:r>
            <a:endParaRPr lang="zh-CN" altLang="en-US" sz="3198" dirty="0">
              <a:solidFill>
                <a:srgbClr val="FFFFFF"/>
              </a:solidFill>
              <a:latin typeface="Impact" panose="020B0806030902050204" pitchFamily="34" charset="0"/>
              <a:ea typeface="方正姚体" panose="02010601030101010101" pitchFamily="2" charset="-122"/>
              <a:cs typeface="Kartika" panose="02020503030404060203" pitchFamily="18" charset="0"/>
            </a:endParaRPr>
          </a:p>
        </p:txBody>
      </p:sp>
      <p:sp>
        <p:nvSpPr>
          <p:cNvPr id="26" name="文本框 42">
            <a:extLst>
              <a:ext uri="{FF2B5EF4-FFF2-40B4-BE49-F238E27FC236}">
                <a16:creationId xmlns:a16="http://schemas.microsoft.com/office/drawing/2014/main" id="{B2A40927-37C1-43D4-9A36-F5803C50D4A7}"/>
              </a:ext>
            </a:extLst>
          </p:cNvPr>
          <p:cNvSpPr txBox="1"/>
          <p:nvPr/>
        </p:nvSpPr>
        <p:spPr>
          <a:xfrm>
            <a:off x="9679766" y="4057059"/>
            <a:ext cx="609462" cy="584455"/>
          </a:xfrm>
          <a:prstGeom prst="rect">
            <a:avLst/>
          </a:prstGeom>
          <a:noFill/>
          <a:effectLst/>
        </p:spPr>
        <p:txBody>
          <a:bodyPr wrap="none" rtlCol="0">
            <a:spAutoFit/>
          </a:bodyPr>
          <a:lstStyle/>
          <a:p>
            <a:r>
              <a:rPr lang="en-US" altLang="zh-CN" sz="3198" dirty="0">
                <a:solidFill>
                  <a:srgbClr val="FFFFFF"/>
                </a:solidFill>
                <a:latin typeface="Impact" panose="020B0806030902050204" pitchFamily="34" charset="0"/>
                <a:ea typeface="方正姚体" panose="02010601030101010101" pitchFamily="2" charset="-122"/>
                <a:cs typeface="Kartika" panose="02020503030404060203" pitchFamily="18" charset="0"/>
              </a:rPr>
              <a:t>04</a:t>
            </a:r>
            <a:endParaRPr lang="zh-CN" altLang="en-US" sz="3198" dirty="0">
              <a:solidFill>
                <a:srgbClr val="FFFFFF"/>
              </a:solidFill>
              <a:latin typeface="Impact" panose="020B0806030902050204" pitchFamily="34" charset="0"/>
              <a:ea typeface="方正姚体" panose="02010601030101010101" pitchFamily="2" charset="-122"/>
              <a:cs typeface="Kartika" panose="02020503030404060203" pitchFamily="18" charset="0"/>
            </a:endParaRPr>
          </a:p>
        </p:txBody>
      </p:sp>
      <p:sp>
        <p:nvSpPr>
          <p:cNvPr id="27" name="文本框 43">
            <a:extLst>
              <a:ext uri="{FF2B5EF4-FFF2-40B4-BE49-F238E27FC236}">
                <a16:creationId xmlns:a16="http://schemas.microsoft.com/office/drawing/2014/main" id="{7EC3ED8F-763D-4F00-BE8E-1353A7BDE4FD}"/>
              </a:ext>
            </a:extLst>
          </p:cNvPr>
          <p:cNvSpPr txBox="1"/>
          <p:nvPr/>
        </p:nvSpPr>
        <p:spPr>
          <a:xfrm>
            <a:off x="1053228" y="4207654"/>
            <a:ext cx="2144204" cy="1729448"/>
          </a:xfrm>
          <a:prstGeom prst="rect">
            <a:avLst/>
          </a:prstGeom>
          <a:noFill/>
          <a:effectLst/>
        </p:spPr>
        <p:txBody>
          <a:bodyPr wrap="square" rtlCol="0">
            <a:spAutoFit/>
          </a:bodyPr>
          <a:lstStyle/>
          <a:p>
            <a:pPr>
              <a:lnSpc>
                <a:spcPct val="12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输入替换内容目录标题文字输入替换内容目录标题文字</a:t>
            </a:r>
            <a:endParaRPr lang="en-US" altLang="zh-CN" sz="1400" dirty="0">
              <a:solidFill>
                <a:schemeClr val="tx1">
                  <a:lumMod val="85000"/>
                  <a:lumOff val="15000"/>
                </a:schemeClr>
              </a:solidFill>
              <a:latin typeface="方正姚体" panose="02010601030101010101" pitchFamily="2" charset="-122"/>
              <a:ea typeface="方正姚体" panose="02010601030101010101" pitchFamily="2" charset="-122"/>
            </a:endParaRPr>
          </a:p>
          <a:p>
            <a:endParaRPr lang="en-US" altLang="zh-CN" sz="1049" dirty="0">
              <a:solidFill>
                <a:schemeClr val="bg1">
                  <a:lumMod val="50000"/>
                </a:schemeClr>
              </a:solidFill>
            </a:endParaRPr>
          </a:p>
          <a:p>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endParaRPr lang="en-US" altLang="zh-CN" sz="1100" dirty="0">
              <a:solidFill>
                <a:schemeClr val="bg1">
                  <a:lumMod val="50000"/>
                </a:schemeClr>
              </a:solidFill>
              <a:latin typeface="方正姚体" panose="02010601030101010101" pitchFamily="2" charset="-122"/>
              <a:ea typeface="方正姚体" panose="02010601030101010101" pitchFamily="2" charset="-122"/>
            </a:endParaRPr>
          </a:p>
          <a:p>
            <a:endParaRPr lang="en-US" altLang="zh-CN" sz="1049" dirty="0">
              <a:solidFill>
                <a:schemeClr val="bg1">
                  <a:lumMod val="50000"/>
                </a:schemeClr>
              </a:solidFill>
            </a:endParaRPr>
          </a:p>
          <a:p>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文本框 44">
            <a:extLst>
              <a:ext uri="{FF2B5EF4-FFF2-40B4-BE49-F238E27FC236}">
                <a16:creationId xmlns:a16="http://schemas.microsoft.com/office/drawing/2014/main" id="{792C5F82-F49C-47B8-B62F-67769DC46EA8}"/>
              </a:ext>
            </a:extLst>
          </p:cNvPr>
          <p:cNvSpPr txBox="1"/>
          <p:nvPr/>
        </p:nvSpPr>
        <p:spPr>
          <a:xfrm>
            <a:off x="6238447" y="4208283"/>
            <a:ext cx="2144204" cy="1214050"/>
          </a:xfrm>
          <a:prstGeom prst="rect">
            <a:avLst/>
          </a:prstGeom>
          <a:noFill/>
          <a:effectLst/>
        </p:spPr>
        <p:txBody>
          <a:bodyPr wrap="square" rtlCol="0">
            <a:spAutoFit/>
          </a:bodyPr>
          <a:lstStyle/>
          <a:p>
            <a:pPr>
              <a:lnSpc>
                <a:spcPct val="12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输入替换内容目录标题文字输入替换内容目录标题文字</a:t>
            </a:r>
            <a:endParaRPr lang="en-US" altLang="zh-CN" sz="1400" dirty="0">
              <a:solidFill>
                <a:schemeClr val="tx1">
                  <a:lumMod val="85000"/>
                  <a:lumOff val="15000"/>
                </a:schemeClr>
              </a:solidFill>
              <a:latin typeface="方正姚体" panose="02010601030101010101" pitchFamily="2" charset="-122"/>
              <a:ea typeface="方正姚体" panose="02010601030101010101" pitchFamily="2" charset="-122"/>
            </a:endParaRPr>
          </a:p>
          <a:p>
            <a:pPr lvl="0"/>
            <a:endParaRPr lang="en-US" altLang="zh-CN" sz="1049" dirty="0">
              <a:solidFill>
                <a:srgbClr val="FFFFFF">
                  <a:lumMod val="50000"/>
                </a:srgbClr>
              </a:solidFill>
            </a:endParaRPr>
          </a:p>
          <a:p>
            <a:pPr lvl="0"/>
            <a:endParaRPr lang="en-US" altLang="zh-CN" sz="1200" dirty="0">
              <a:solidFill>
                <a:srgbClr val="FFFFFF">
                  <a:lumMod val="50000"/>
                </a:srgbClr>
              </a:solidFill>
              <a:latin typeface="微软雅黑" panose="020B0503020204020204" pitchFamily="34" charset="-122"/>
              <a:ea typeface="微软雅黑" panose="020B0503020204020204" pitchFamily="34" charset="-122"/>
            </a:endParaRPr>
          </a:p>
        </p:txBody>
      </p:sp>
      <p:sp>
        <p:nvSpPr>
          <p:cNvPr id="29" name="文本框 45">
            <a:extLst>
              <a:ext uri="{FF2B5EF4-FFF2-40B4-BE49-F238E27FC236}">
                <a16:creationId xmlns:a16="http://schemas.microsoft.com/office/drawing/2014/main" id="{786965B6-2745-44E7-916B-ED9E5059161A}"/>
              </a:ext>
            </a:extLst>
          </p:cNvPr>
          <p:cNvSpPr txBox="1"/>
          <p:nvPr/>
        </p:nvSpPr>
        <p:spPr>
          <a:xfrm>
            <a:off x="3667197" y="2569783"/>
            <a:ext cx="2144204" cy="1729448"/>
          </a:xfrm>
          <a:prstGeom prst="rect">
            <a:avLst/>
          </a:prstGeom>
          <a:noFill/>
          <a:effectLst/>
        </p:spPr>
        <p:txBody>
          <a:bodyPr wrap="square" rtlCol="0">
            <a:spAutoFit/>
          </a:bodyPr>
          <a:lstStyle/>
          <a:p>
            <a:pPr>
              <a:lnSpc>
                <a:spcPct val="12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输入替换内容目录标题文字输入替换内容目录标题文字</a:t>
            </a:r>
            <a:endParaRPr lang="en-US" altLang="zh-CN" sz="1400" dirty="0">
              <a:solidFill>
                <a:schemeClr val="tx1">
                  <a:lumMod val="85000"/>
                  <a:lumOff val="15000"/>
                </a:schemeClr>
              </a:solidFill>
              <a:latin typeface="方正姚体" panose="02010601030101010101" pitchFamily="2" charset="-122"/>
              <a:ea typeface="方正姚体" panose="02010601030101010101" pitchFamily="2" charset="-122"/>
            </a:endParaRPr>
          </a:p>
          <a:p>
            <a:pPr lvl="0"/>
            <a:endParaRPr lang="en-US" altLang="zh-CN" sz="1049" dirty="0">
              <a:solidFill>
                <a:srgbClr val="FFFFFF">
                  <a:lumMod val="50000"/>
                </a:srgbClr>
              </a:solidFill>
            </a:endParaRPr>
          </a:p>
          <a:p>
            <a:pPr lvl="0"/>
            <a:endParaRPr lang="en-US" altLang="zh-CN" sz="1200" dirty="0">
              <a:solidFill>
                <a:srgbClr val="FFFFFF">
                  <a:lumMod val="50000"/>
                </a:srgbClr>
              </a:solidFill>
              <a:latin typeface="微软雅黑" panose="020B0503020204020204" pitchFamily="34" charset="-122"/>
              <a:ea typeface="微软雅黑" panose="020B0503020204020204" pitchFamily="34" charset="-122"/>
            </a:endParaRPr>
          </a:p>
          <a:p>
            <a:pPr lvl="0"/>
            <a:endParaRPr lang="en-US" altLang="zh-CN" sz="1100" dirty="0">
              <a:solidFill>
                <a:srgbClr val="FFFFFF">
                  <a:lumMod val="50000"/>
                </a:srgbClr>
              </a:solidFill>
              <a:latin typeface="方正姚体" panose="02010601030101010101" pitchFamily="2" charset="-122"/>
              <a:ea typeface="方正姚体" panose="02010601030101010101" pitchFamily="2" charset="-122"/>
            </a:endParaRPr>
          </a:p>
          <a:p>
            <a:pPr lvl="0"/>
            <a:endParaRPr lang="en-US" altLang="zh-CN" sz="1049" dirty="0">
              <a:solidFill>
                <a:srgbClr val="FFFFFF">
                  <a:lumMod val="50000"/>
                </a:srgbClr>
              </a:solidFill>
            </a:endParaRPr>
          </a:p>
          <a:p>
            <a:pPr lvl="0"/>
            <a:endParaRPr lang="en-US" altLang="zh-CN" sz="1200" dirty="0">
              <a:solidFill>
                <a:srgbClr val="FFFFFF">
                  <a:lumMod val="50000"/>
                </a:srgbClr>
              </a:solidFill>
              <a:latin typeface="微软雅黑" panose="020B0503020204020204" pitchFamily="34" charset="-122"/>
              <a:ea typeface="微软雅黑" panose="020B0503020204020204" pitchFamily="34" charset="-122"/>
            </a:endParaRPr>
          </a:p>
        </p:txBody>
      </p:sp>
      <p:sp>
        <p:nvSpPr>
          <p:cNvPr id="30" name="文本框 46">
            <a:extLst>
              <a:ext uri="{FF2B5EF4-FFF2-40B4-BE49-F238E27FC236}">
                <a16:creationId xmlns:a16="http://schemas.microsoft.com/office/drawing/2014/main" id="{64A2FDC1-3E16-4BD4-AEAB-CA5A5F640DF9}"/>
              </a:ext>
            </a:extLst>
          </p:cNvPr>
          <p:cNvSpPr txBox="1"/>
          <p:nvPr/>
        </p:nvSpPr>
        <p:spPr>
          <a:xfrm>
            <a:off x="8851385" y="2578235"/>
            <a:ext cx="2144204" cy="1052596"/>
          </a:xfrm>
          <a:prstGeom prst="rect">
            <a:avLst/>
          </a:prstGeom>
          <a:noFill/>
          <a:effectLst/>
        </p:spPr>
        <p:txBody>
          <a:bodyPr wrap="square" rtlCol="0">
            <a:spAutoFit/>
          </a:bodyPr>
          <a:lstStyle/>
          <a:p>
            <a:pPr>
              <a:lnSpc>
                <a:spcPct val="12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输入替换内容目录标题文字输入替换内容目录标题文字</a:t>
            </a:r>
            <a:endParaRPr lang="en-US" altLang="zh-CN" sz="1400" dirty="0">
              <a:solidFill>
                <a:schemeClr val="tx1">
                  <a:lumMod val="85000"/>
                  <a:lumOff val="15000"/>
                </a:schemeClr>
              </a:solidFill>
              <a:latin typeface="方正姚体" panose="02010601030101010101" pitchFamily="2" charset="-122"/>
              <a:ea typeface="方正姚体" panose="02010601030101010101" pitchFamily="2" charset="-122"/>
            </a:endParaRPr>
          </a:p>
          <a:p>
            <a:pPr lvl="0"/>
            <a:endParaRPr lang="en-US" altLang="zh-CN" sz="1200" dirty="0">
              <a:solidFill>
                <a:srgbClr val="FFFFFF">
                  <a:lumMod val="50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76016817"/>
      </p:ext>
    </p:extLst>
  </p:cSld>
  <p:clrMapOvr>
    <a:masterClrMapping/>
  </p:clrMapOvr>
  <mc:AlternateContent xmlns:mc="http://schemas.openxmlformats.org/markup-compatibility/2006" xmlns:p14="http://schemas.microsoft.com/office/powerpoint/2010/main">
    <mc:Choice Requires="p14">
      <p:transition spd="slow" p14:dur="1250" advClick="0" advTm="0">
        <p:pull/>
      </p:transition>
    </mc:Choice>
    <mc:Fallback xmlns="">
      <p:transition spd="slow" advClick="0" advTm="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fill="hold"/>
                                        <p:tgtEl>
                                          <p:spTgt spid="8"/>
                                        </p:tgtEl>
                                        <p:attrNameLst>
                                          <p:attrName>ppt_x</p:attrName>
                                        </p:attrNameLst>
                                      </p:cBhvr>
                                      <p:tavLst>
                                        <p:tav tm="0">
                                          <p:val>
                                            <p:strVal val="#ppt_x"/>
                                          </p:val>
                                        </p:tav>
                                        <p:tav tm="100000">
                                          <p:val>
                                            <p:strVal val="#ppt_x"/>
                                          </p:val>
                                        </p:tav>
                                      </p:tavLst>
                                    </p:anim>
                                    <p:anim calcmode="lin" valueType="num">
                                      <p:cBhvr additive="base">
                                        <p:cTn id="8" dur="25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250"/>
                            </p:stCondLst>
                            <p:childTnLst>
                              <p:par>
                                <p:cTn id="10" presetID="2" presetClass="entr" presetSubtype="4"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250" fill="hold"/>
                                        <p:tgtEl>
                                          <p:spTgt spid="9"/>
                                        </p:tgtEl>
                                        <p:attrNameLst>
                                          <p:attrName>ppt_x</p:attrName>
                                        </p:attrNameLst>
                                      </p:cBhvr>
                                      <p:tavLst>
                                        <p:tav tm="0">
                                          <p:val>
                                            <p:strVal val="#ppt_x"/>
                                          </p:val>
                                        </p:tav>
                                        <p:tav tm="100000">
                                          <p:val>
                                            <p:strVal val="#ppt_x"/>
                                          </p:val>
                                        </p:tav>
                                      </p:tavLst>
                                    </p:anim>
                                    <p:anim calcmode="lin" valueType="num">
                                      <p:cBhvr additive="base">
                                        <p:cTn id="13" dur="250" fill="hold"/>
                                        <p:tgtEl>
                                          <p:spTgt spid="9"/>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250" fill="hold"/>
                                        <p:tgtEl>
                                          <p:spTgt spid="10"/>
                                        </p:tgtEl>
                                        <p:attrNameLst>
                                          <p:attrName>ppt_x</p:attrName>
                                        </p:attrNameLst>
                                      </p:cBhvr>
                                      <p:tavLst>
                                        <p:tav tm="0">
                                          <p:val>
                                            <p:strVal val="#ppt_x"/>
                                          </p:val>
                                        </p:tav>
                                        <p:tav tm="100000">
                                          <p:val>
                                            <p:strVal val="#ppt_x"/>
                                          </p:val>
                                        </p:tav>
                                      </p:tavLst>
                                    </p:anim>
                                    <p:anim calcmode="lin" valueType="num">
                                      <p:cBhvr additive="base">
                                        <p:cTn id="18" dur="250" fill="hold"/>
                                        <p:tgtEl>
                                          <p:spTgt spid="10"/>
                                        </p:tgtEl>
                                        <p:attrNameLst>
                                          <p:attrName>ppt_y</p:attrName>
                                        </p:attrNameLst>
                                      </p:cBhvr>
                                      <p:tavLst>
                                        <p:tav tm="0">
                                          <p:val>
                                            <p:strVal val="1+#ppt_h/2"/>
                                          </p:val>
                                        </p:tav>
                                        <p:tav tm="100000">
                                          <p:val>
                                            <p:strVal val="#ppt_y"/>
                                          </p:val>
                                        </p:tav>
                                      </p:tavLst>
                                    </p:anim>
                                  </p:childTnLst>
                                </p:cTn>
                              </p:par>
                            </p:childTnLst>
                          </p:cTn>
                        </p:par>
                        <p:par>
                          <p:cTn id="19" fill="hold">
                            <p:stCondLst>
                              <p:cond delay="750"/>
                            </p:stCondLst>
                            <p:childTnLst>
                              <p:par>
                                <p:cTn id="20" presetID="2" presetClass="entr" presetSubtype="4"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250" fill="hold"/>
                                        <p:tgtEl>
                                          <p:spTgt spid="14"/>
                                        </p:tgtEl>
                                        <p:attrNameLst>
                                          <p:attrName>ppt_x</p:attrName>
                                        </p:attrNameLst>
                                      </p:cBhvr>
                                      <p:tavLst>
                                        <p:tav tm="0">
                                          <p:val>
                                            <p:strVal val="#ppt_x"/>
                                          </p:val>
                                        </p:tav>
                                        <p:tav tm="100000">
                                          <p:val>
                                            <p:strVal val="#ppt_x"/>
                                          </p:val>
                                        </p:tav>
                                      </p:tavLst>
                                    </p:anim>
                                    <p:anim calcmode="lin" valueType="num">
                                      <p:cBhvr additive="base">
                                        <p:cTn id="23" dur="250" fill="hold"/>
                                        <p:tgtEl>
                                          <p:spTgt spid="14"/>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2" presetClass="entr" presetSubtype="4"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250" fill="hold"/>
                                        <p:tgtEl>
                                          <p:spTgt spid="18"/>
                                        </p:tgtEl>
                                        <p:attrNameLst>
                                          <p:attrName>ppt_x</p:attrName>
                                        </p:attrNameLst>
                                      </p:cBhvr>
                                      <p:tavLst>
                                        <p:tav tm="0">
                                          <p:val>
                                            <p:strVal val="#ppt_x"/>
                                          </p:val>
                                        </p:tav>
                                        <p:tav tm="100000">
                                          <p:val>
                                            <p:strVal val="#ppt_x"/>
                                          </p:val>
                                        </p:tav>
                                      </p:tavLst>
                                    </p:anim>
                                    <p:anim calcmode="lin" valueType="num">
                                      <p:cBhvr additive="base">
                                        <p:cTn id="28" dur="250" fill="hold"/>
                                        <p:tgtEl>
                                          <p:spTgt spid="18"/>
                                        </p:tgtEl>
                                        <p:attrNameLst>
                                          <p:attrName>ppt_y</p:attrName>
                                        </p:attrNameLst>
                                      </p:cBhvr>
                                      <p:tavLst>
                                        <p:tav tm="0">
                                          <p:val>
                                            <p:strVal val="1+#ppt_h/2"/>
                                          </p:val>
                                        </p:tav>
                                        <p:tav tm="100000">
                                          <p:val>
                                            <p:strVal val="#ppt_y"/>
                                          </p:val>
                                        </p:tav>
                                      </p:tavLst>
                                    </p:anim>
                                  </p:childTnLst>
                                </p:cTn>
                              </p:par>
                            </p:childTnLst>
                          </p:cTn>
                        </p:par>
                        <p:par>
                          <p:cTn id="29" fill="hold">
                            <p:stCondLst>
                              <p:cond delay="1250"/>
                            </p:stCondLst>
                            <p:childTnLst>
                              <p:par>
                                <p:cTn id="30" presetID="2" presetClass="entr" presetSubtype="4" fill="hold" grpId="0" nodeType="after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250" fill="hold"/>
                                        <p:tgtEl>
                                          <p:spTgt spid="19"/>
                                        </p:tgtEl>
                                        <p:attrNameLst>
                                          <p:attrName>ppt_x</p:attrName>
                                        </p:attrNameLst>
                                      </p:cBhvr>
                                      <p:tavLst>
                                        <p:tav tm="0">
                                          <p:val>
                                            <p:strVal val="#ppt_x"/>
                                          </p:val>
                                        </p:tav>
                                        <p:tav tm="100000">
                                          <p:val>
                                            <p:strVal val="#ppt_x"/>
                                          </p:val>
                                        </p:tav>
                                      </p:tavLst>
                                    </p:anim>
                                    <p:anim calcmode="lin" valueType="num">
                                      <p:cBhvr additive="base">
                                        <p:cTn id="33" dur="250" fill="hold"/>
                                        <p:tgtEl>
                                          <p:spTgt spid="19"/>
                                        </p:tgtEl>
                                        <p:attrNameLst>
                                          <p:attrName>ppt_y</p:attrName>
                                        </p:attrNameLst>
                                      </p:cBhvr>
                                      <p:tavLst>
                                        <p:tav tm="0">
                                          <p:val>
                                            <p:strVal val="1+#ppt_h/2"/>
                                          </p:val>
                                        </p:tav>
                                        <p:tav tm="100000">
                                          <p:val>
                                            <p:strVal val="#ppt_y"/>
                                          </p:val>
                                        </p:tav>
                                      </p:tavLst>
                                    </p:anim>
                                  </p:childTnLst>
                                </p:cTn>
                              </p:par>
                            </p:childTnLst>
                          </p:cTn>
                        </p:par>
                        <p:par>
                          <p:cTn id="34" fill="hold">
                            <p:stCondLst>
                              <p:cond delay="1500"/>
                            </p:stCondLst>
                            <p:childTnLst>
                              <p:par>
                                <p:cTn id="35" presetID="2" presetClass="entr" presetSubtype="4"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250" fill="hold"/>
                                        <p:tgtEl>
                                          <p:spTgt spid="20"/>
                                        </p:tgtEl>
                                        <p:attrNameLst>
                                          <p:attrName>ppt_x</p:attrName>
                                        </p:attrNameLst>
                                      </p:cBhvr>
                                      <p:tavLst>
                                        <p:tav tm="0">
                                          <p:val>
                                            <p:strVal val="#ppt_x"/>
                                          </p:val>
                                        </p:tav>
                                        <p:tav tm="100000">
                                          <p:val>
                                            <p:strVal val="#ppt_x"/>
                                          </p:val>
                                        </p:tav>
                                      </p:tavLst>
                                    </p:anim>
                                    <p:anim calcmode="lin" valueType="num">
                                      <p:cBhvr additive="base">
                                        <p:cTn id="38" dur="250" fill="hold"/>
                                        <p:tgtEl>
                                          <p:spTgt spid="20"/>
                                        </p:tgtEl>
                                        <p:attrNameLst>
                                          <p:attrName>ppt_y</p:attrName>
                                        </p:attrNameLst>
                                      </p:cBhvr>
                                      <p:tavLst>
                                        <p:tav tm="0">
                                          <p:val>
                                            <p:strVal val="1+#ppt_h/2"/>
                                          </p:val>
                                        </p:tav>
                                        <p:tav tm="100000">
                                          <p:val>
                                            <p:strVal val="#ppt_y"/>
                                          </p:val>
                                        </p:tav>
                                      </p:tavLst>
                                    </p:anim>
                                  </p:childTnLst>
                                </p:cTn>
                              </p:par>
                            </p:childTnLst>
                          </p:cTn>
                        </p:par>
                        <p:par>
                          <p:cTn id="39" fill="hold">
                            <p:stCondLst>
                              <p:cond delay="1750"/>
                            </p:stCondLst>
                            <p:childTnLst>
                              <p:par>
                                <p:cTn id="40" presetID="2" presetClass="entr" presetSubtype="4" fill="hold" grpId="0" nodeType="after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additive="base">
                                        <p:cTn id="42" dur="250" fill="hold"/>
                                        <p:tgtEl>
                                          <p:spTgt spid="21"/>
                                        </p:tgtEl>
                                        <p:attrNameLst>
                                          <p:attrName>ppt_x</p:attrName>
                                        </p:attrNameLst>
                                      </p:cBhvr>
                                      <p:tavLst>
                                        <p:tav tm="0">
                                          <p:val>
                                            <p:strVal val="#ppt_x"/>
                                          </p:val>
                                        </p:tav>
                                        <p:tav tm="100000">
                                          <p:val>
                                            <p:strVal val="#ppt_x"/>
                                          </p:val>
                                        </p:tav>
                                      </p:tavLst>
                                    </p:anim>
                                    <p:anim calcmode="lin" valueType="num">
                                      <p:cBhvr additive="base">
                                        <p:cTn id="43" dur="250" fill="hold"/>
                                        <p:tgtEl>
                                          <p:spTgt spid="21"/>
                                        </p:tgtEl>
                                        <p:attrNameLst>
                                          <p:attrName>ppt_y</p:attrName>
                                        </p:attrNameLst>
                                      </p:cBhvr>
                                      <p:tavLst>
                                        <p:tav tm="0">
                                          <p:val>
                                            <p:strVal val="1+#ppt_h/2"/>
                                          </p:val>
                                        </p:tav>
                                        <p:tav tm="100000">
                                          <p:val>
                                            <p:strVal val="#ppt_y"/>
                                          </p:val>
                                        </p:tav>
                                      </p:tavLst>
                                    </p:anim>
                                  </p:childTnLst>
                                </p:cTn>
                              </p:par>
                            </p:childTnLst>
                          </p:cTn>
                        </p:par>
                        <p:par>
                          <p:cTn id="44" fill="hold">
                            <p:stCondLst>
                              <p:cond delay="2000"/>
                            </p:stCondLst>
                            <p:childTnLst>
                              <p:par>
                                <p:cTn id="45" presetID="2" presetClass="entr" presetSubtype="4" fill="hold" nodeType="after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additive="base">
                                        <p:cTn id="47" dur="250" fill="hold"/>
                                        <p:tgtEl>
                                          <p:spTgt spid="22"/>
                                        </p:tgtEl>
                                        <p:attrNameLst>
                                          <p:attrName>ppt_x</p:attrName>
                                        </p:attrNameLst>
                                      </p:cBhvr>
                                      <p:tavLst>
                                        <p:tav tm="0">
                                          <p:val>
                                            <p:strVal val="#ppt_x"/>
                                          </p:val>
                                        </p:tav>
                                        <p:tav tm="100000">
                                          <p:val>
                                            <p:strVal val="#ppt_x"/>
                                          </p:val>
                                        </p:tav>
                                      </p:tavLst>
                                    </p:anim>
                                    <p:anim calcmode="lin" valueType="num">
                                      <p:cBhvr additive="base">
                                        <p:cTn id="48" dur="250" fill="hold"/>
                                        <p:tgtEl>
                                          <p:spTgt spid="22"/>
                                        </p:tgtEl>
                                        <p:attrNameLst>
                                          <p:attrName>ppt_y</p:attrName>
                                        </p:attrNameLst>
                                      </p:cBhvr>
                                      <p:tavLst>
                                        <p:tav tm="0">
                                          <p:val>
                                            <p:strVal val="1+#ppt_h/2"/>
                                          </p:val>
                                        </p:tav>
                                        <p:tav tm="100000">
                                          <p:val>
                                            <p:strVal val="#ppt_y"/>
                                          </p:val>
                                        </p:tav>
                                      </p:tavLst>
                                    </p:anim>
                                  </p:childTnLst>
                                </p:cTn>
                              </p:par>
                            </p:childTnLst>
                          </p:cTn>
                        </p:par>
                        <p:par>
                          <p:cTn id="49" fill="hold">
                            <p:stCondLst>
                              <p:cond delay="2250"/>
                            </p:stCondLst>
                            <p:childTnLst>
                              <p:par>
                                <p:cTn id="50" presetID="2" presetClass="entr" presetSubtype="4" fill="hold" grpId="0" nodeType="afterEffect">
                                  <p:stCondLst>
                                    <p:cond delay="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250" fill="hold"/>
                                        <p:tgtEl>
                                          <p:spTgt spid="23"/>
                                        </p:tgtEl>
                                        <p:attrNameLst>
                                          <p:attrName>ppt_x</p:attrName>
                                        </p:attrNameLst>
                                      </p:cBhvr>
                                      <p:tavLst>
                                        <p:tav tm="0">
                                          <p:val>
                                            <p:strVal val="#ppt_x"/>
                                          </p:val>
                                        </p:tav>
                                        <p:tav tm="100000">
                                          <p:val>
                                            <p:strVal val="#ppt_x"/>
                                          </p:val>
                                        </p:tav>
                                      </p:tavLst>
                                    </p:anim>
                                    <p:anim calcmode="lin" valueType="num">
                                      <p:cBhvr additive="base">
                                        <p:cTn id="53" dur="250" fill="hold"/>
                                        <p:tgtEl>
                                          <p:spTgt spid="23"/>
                                        </p:tgtEl>
                                        <p:attrNameLst>
                                          <p:attrName>ppt_y</p:attrName>
                                        </p:attrNameLst>
                                      </p:cBhvr>
                                      <p:tavLst>
                                        <p:tav tm="0">
                                          <p:val>
                                            <p:strVal val="1+#ppt_h/2"/>
                                          </p:val>
                                        </p:tav>
                                        <p:tav tm="100000">
                                          <p:val>
                                            <p:strVal val="#ppt_y"/>
                                          </p:val>
                                        </p:tav>
                                      </p:tavLst>
                                    </p:anim>
                                  </p:childTnLst>
                                </p:cTn>
                              </p:par>
                            </p:childTnLst>
                          </p:cTn>
                        </p:par>
                        <p:par>
                          <p:cTn id="54" fill="hold">
                            <p:stCondLst>
                              <p:cond delay="2500"/>
                            </p:stCondLst>
                            <p:childTnLst>
                              <p:par>
                                <p:cTn id="55" presetID="2" presetClass="entr" presetSubtype="4" fill="hold" grpId="0" nodeType="afterEffect">
                                  <p:stCondLst>
                                    <p:cond delay="0"/>
                                  </p:stCondLst>
                                  <p:childTnLst>
                                    <p:set>
                                      <p:cBhvr>
                                        <p:cTn id="56" dur="1" fill="hold">
                                          <p:stCondLst>
                                            <p:cond delay="0"/>
                                          </p:stCondLst>
                                        </p:cTn>
                                        <p:tgtEl>
                                          <p:spTgt spid="24"/>
                                        </p:tgtEl>
                                        <p:attrNameLst>
                                          <p:attrName>style.visibility</p:attrName>
                                        </p:attrNameLst>
                                      </p:cBhvr>
                                      <p:to>
                                        <p:strVal val="visible"/>
                                      </p:to>
                                    </p:set>
                                    <p:anim calcmode="lin" valueType="num">
                                      <p:cBhvr additive="base">
                                        <p:cTn id="57" dur="250" fill="hold"/>
                                        <p:tgtEl>
                                          <p:spTgt spid="24"/>
                                        </p:tgtEl>
                                        <p:attrNameLst>
                                          <p:attrName>ppt_x</p:attrName>
                                        </p:attrNameLst>
                                      </p:cBhvr>
                                      <p:tavLst>
                                        <p:tav tm="0">
                                          <p:val>
                                            <p:strVal val="#ppt_x"/>
                                          </p:val>
                                        </p:tav>
                                        <p:tav tm="100000">
                                          <p:val>
                                            <p:strVal val="#ppt_x"/>
                                          </p:val>
                                        </p:tav>
                                      </p:tavLst>
                                    </p:anim>
                                    <p:anim calcmode="lin" valueType="num">
                                      <p:cBhvr additive="base">
                                        <p:cTn id="58" dur="250" fill="hold"/>
                                        <p:tgtEl>
                                          <p:spTgt spid="24"/>
                                        </p:tgtEl>
                                        <p:attrNameLst>
                                          <p:attrName>ppt_y</p:attrName>
                                        </p:attrNameLst>
                                      </p:cBhvr>
                                      <p:tavLst>
                                        <p:tav tm="0">
                                          <p:val>
                                            <p:strVal val="1+#ppt_h/2"/>
                                          </p:val>
                                        </p:tav>
                                        <p:tav tm="100000">
                                          <p:val>
                                            <p:strVal val="#ppt_y"/>
                                          </p:val>
                                        </p:tav>
                                      </p:tavLst>
                                    </p:anim>
                                  </p:childTnLst>
                                </p:cTn>
                              </p:par>
                            </p:childTnLst>
                          </p:cTn>
                        </p:par>
                        <p:par>
                          <p:cTn id="59" fill="hold">
                            <p:stCondLst>
                              <p:cond delay="2750"/>
                            </p:stCondLst>
                            <p:childTnLst>
                              <p:par>
                                <p:cTn id="60" presetID="2" presetClass="entr" presetSubtype="4" fill="hold" grpId="0" nodeType="afterEffect">
                                  <p:stCondLst>
                                    <p:cond delay="0"/>
                                  </p:stCondLst>
                                  <p:childTnLst>
                                    <p:set>
                                      <p:cBhvr>
                                        <p:cTn id="61" dur="1" fill="hold">
                                          <p:stCondLst>
                                            <p:cond delay="0"/>
                                          </p:stCondLst>
                                        </p:cTn>
                                        <p:tgtEl>
                                          <p:spTgt spid="25"/>
                                        </p:tgtEl>
                                        <p:attrNameLst>
                                          <p:attrName>style.visibility</p:attrName>
                                        </p:attrNameLst>
                                      </p:cBhvr>
                                      <p:to>
                                        <p:strVal val="visible"/>
                                      </p:to>
                                    </p:set>
                                    <p:anim calcmode="lin" valueType="num">
                                      <p:cBhvr additive="base">
                                        <p:cTn id="62" dur="250" fill="hold"/>
                                        <p:tgtEl>
                                          <p:spTgt spid="25"/>
                                        </p:tgtEl>
                                        <p:attrNameLst>
                                          <p:attrName>ppt_x</p:attrName>
                                        </p:attrNameLst>
                                      </p:cBhvr>
                                      <p:tavLst>
                                        <p:tav tm="0">
                                          <p:val>
                                            <p:strVal val="#ppt_x"/>
                                          </p:val>
                                        </p:tav>
                                        <p:tav tm="100000">
                                          <p:val>
                                            <p:strVal val="#ppt_x"/>
                                          </p:val>
                                        </p:tav>
                                      </p:tavLst>
                                    </p:anim>
                                    <p:anim calcmode="lin" valueType="num">
                                      <p:cBhvr additive="base">
                                        <p:cTn id="63" dur="250" fill="hold"/>
                                        <p:tgtEl>
                                          <p:spTgt spid="25"/>
                                        </p:tgtEl>
                                        <p:attrNameLst>
                                          <p:attrName>ppt_y</p:attrName>
                                        </p:attrNameLst>
                                      </p:cBhvr>
                                      <p:tavLst>
                                        <p:tav tm="0">
                                          <p:val>
                                            <p:strVal val="1+#ppt_h/2"/>
                                          </p:val>
                                        </p:tav>
                                        <p:tav tm="100000">
                                          <p:val>
                                            <p:strVal val="#ppt_y"/>
                                          </p:val>
                                        </p:tav>
                                      </p:tavLst>
                                    </p:anim>
                                  </p:childTnLst>
                                </p:cTn>
                              </p:par>
                            </p:childTnLst>
                          </p:cTn>
                        </p:par>
                        <p:par>
                          <p:cTn id="64" fill="hold">
                            <p:stCondLst>
                              <p:cond delay="3000"/>
                            </p:stCondLst>
                            <p:childTnLst>
                              <p:par>
                                <p:cTn id="65" presetID="2" presetClass="entr" presetSubtype="4" fill="hold" grpId="0" nodeType="after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additive="base">
                                        <p:cTn id="67" dur="250" fill="hold"/>
                                        <p:tgtEl>
                                          <p:spTgt spid="26"/>
                                        </p:tgtEl>
                                        <p:attrNameLst>
                                          <p:attrName>ppt_x</p:attrName>
                                        </p:attrNameLst>
                                      </p:cBhvr>
                                      <p:tavLst>
                                        <p:tav tm="0">
                                          <p:val>
                                            <p:strVal val="#ppt_x"/>
                                          </p:val>
                                        </p:tav>
                                        <p:tav tm="100000">
                                          <p:val>
                                            <p:strVal val="#ppt_x"/>
                                          </p:val>
                                        </p:tav>
                                      </p:tavLst>
                                    </p:anim>
                                    <p:anim calcmode="lin" valueType="num">
                                      <p:cBhvr additive="base">
                                        <p:cTn id="68" dur="250" fill="hold"/>
                                        <p:tgtEl>
                                          <p:spTgt spid="26"/>
                                        </p:tgtEl>
                                        <p:attrNameLst>
                                          <p:attrName>ppt_y</p:attrName>
                                        </p:attrNameLst>
                                      </p:cBhvr>
                                      <p:tavLst>
                                        <p:tav tm="0">
                                          <p:val>
                                            <p:strVal val="1+#ppt_h/2"/>
                                          </p:val>
                                        </p:tav>
                                        <p:tav tm="100000">
                                          <p:val>
                                            <p:strVal val="#ppt_y"/>
                                          </p:val>
                                        </p:tav>
                                      </p:tavLst>
                                    </p:anim>
                                  </p:childTnLst>
                                </p:cTn>
                              </p:par>
                            </p:childTnLst>
                          </p:cTn>
                        </p:par>
                        <p:par>
                          <p:cTn id="69" fill="hold">
                            <p:stCondLst>
                              <p:cond delay="3250"/>
                            </p:stCondLst>
                            <p:childTnLst>
                              <p:par>
                                <p:cTn id="70" presetID="2" presetClass="entr" presetSubtype="4" fill="hold" grpId="0" nodeType="afterEffect">
                                  <p:stCondLst>
                                    <p:cond delay="0"/>
                                  </p:stCondLst>
                                  <p:childTnLst>
                                    <p:set>
                                      <p:cBhvr>
                                        <p:cTn id="71" dur="1" fill="hold">
                                          <p:stCondLst>
                                            <p:cond delay="0"/>
                                          </p:stCondLst>
                                        </p:cTn>
                                        <p:tgtEl>
                                          <p:spTgt spid="27"/>
                                        </p:tgtEl>
                                        <p:attrNameLst>
                                          <p:attrName>style.visibility</p:attrName>
                                        </p:attrNameLst>
                                      </p:cBhvr>
                                      <p:to>
                                        <p:strVal val="visible"/>
                                      </p:to>
                                    </p:set>
                                    <p:anim calcmode="lin" valueType="num">
                                      <p:cBhvr additive="base">
                                        <p:cTn id="72" dur="250" fill="hold"/>
                                        <p:tgtEl>
                                          <p:spTgt spid="27"/>
                                        </p:tgtEl>
                                        <p:attrNameLst>
                                          <p:attrName>ppt_x</p:attrName>
                                        </p:attrNameLst>
                                      </p:cBhvr>
                                      <p:tavLst>
                                        <p:tav tm="0">
                                          <p:val>
                                            <p:strVal val="#ppt_x"/>
                                          </p:val>
                                        </p:tav>
                                        <p:tav tm="100000">
                                          <p:val>
                                            <p:strVal val="#ppt_x"/>
                                          </p:val>
                                        </p:tav>
                                      </p:tavLst>
                                    </p:anim>
                                    <p:anim calcmode="lin" valueType="num">
                                      <p:cBhvr additive="base">
                                        <p:cTn id="73" dur="250" fill="hold"/>
                                        <p:tgtEl>
                                          <p:spTgt spid="27"/>
                                        </p:tgtEl>
                                        <p:attrNameLst>
                                          <p:attrName>ppt_y</p:attrName>
                                        </p:attrNameLst>
                                      </p:cBhvr>
                                      <p:tavLst>
                                        <p:tav tm="0">
                                          <p:val>
                                            <p:strVal val="1+#ppt_h/2"/>
                                          </p:val>
                                        </p:tav>
                                        <p:tav tm="100000">
                                          <p:val>
                                            <p:strVal val="#ppt_y"/>
                                          </p:val>
                                        </p:tav>
                                      </p:tavLst>
                                    </p:anim>
                                  </p:childTnLst>
                                </p:cTn>
                              </p:par>
                            </p:childTnLst>
                          </p:cTn>
                        </p:par>
                        <p:par>
                          <p:cTn id="74" fill="hold">
                            <p:stCondLst>
                              <p:cond delay="3500"/>
                            </p:stCondLst>
                            <p:childTnLst>
                              <p:par>
                                <p:cTn id="75" presetID="2" presetClass="entr" presetSubtype="4" fill="hold" grpId="0" nodeType="afterEffect">
                                  <p:stCondLst>
                                    <p:cond delay="0"/>
                                  </p:stCondLst>
                                  <p:childTnLst>
                                    <p:set>
                                      <p:cBhvr>
                                        <p:cTn id="76" dur="1" fill="hold">
                                          <p:stCondLst>
                                            <p:cond delay="0"/>
                                          </p:stCondLst>
                                        </p:cTn>
                                        <p:tgtEl>
                                          <p:spTgt spid="28"/>
                                        </p:tgtEl>
                                        <p:attrNameLst>
                                          <p:attrName>style.visibility</p:attrName>
                                        </p:attrNameLst>
                                      </p:cBhvr>
                                      <p:to>
                                        <p:strVal val="visible"/>
                                      </p:to>
                                    </p:set>
                                    <p:anim calcmode="lin" valueType="num">
                                      <p:cBhvr additive="base">
                                        <p:cTn id="77" dur="250" fill="hold"/>
                                        <p:tgtEl>
                                          <p:spTgt spid="28"/>
                                        </p:tgtEl>
                                        <p:attrNameLst>
                                          <p:attrName>ppt_x</p:attrName>
                                        </p:attrNameLst>
                                      </p:cBhvr>
                                      <p:tavLst>
                                        <p:tav tm="0">
                                          <p:val>
                                            <p:strVal val="#ppt_x"/>
                                          </p:val>
                                        </p:tav>
                                        <p:tav tm="100000">
                                          <p:val>
                                            <p:strVal val="#ppt_x"/>
                                          </p:val>
                                        </p:tav>
                                      </p:tavLst>
                                    </p:anim>
                                    <p:anim calcmode="lin" valueType="num">
                                      <p:cBhvr additive="base">
                                        <p:cTn id="78" dur="250" fill="hold"/>
                                        <p:tgtEl>
                                          <p:spTgt spid="28"/>
                                        </p:tgtEl>
                                        <p:attrNameLst>
                                          <p:attrName>ppt_y</p:attrName>
                                        </p:attrNameLst>
                                      </p:cBhvr>
                                      <p:tavLst>
                                        <p:tav tm="0">
                                          <p:val>
                                            <p:strVal val="1+#ppt_h/2"/>
                                          </p:val>
                                        </p:tav>
                                        <p:tav tm="100000">
                                          <p:val>
                                            <p:strVal val="#ppt_y"/>
                                          </p:val>
                                        </p:tav>
                                      </p:tavLst>
                                    </p:anim>
                                  </p:childTnLst>
                                </p:cTn>
                              </p:par>
                            </p:childTnLst>
                          </p:cTn>
                        </p:par>
                        <p:par>
                          <p:cTn id="79" fill="hold">
                            <p:stCondLst>
                              <p:cond delay="3750"/>
                            </p:stCondLst>
                            <p:childTnLst>
                              <p:par>
                                <p:cTn id="80" presetID="2" presetClass="entr" presetSubtype="4" fill="hold" grpId="0" nodeType="afterEffect">
                                  <p:stCondLst>
                                    <p:cond delay="0"/>
                                  </p:stCondLst>
                                  <p:childTnLst>
                                    <p:set>
                                      <p:cBhvr>
                                        <p:cTn id="81" dur="1" fill="hold">
                                          <p:stCondLst>
                                            <p:cond delay="0"/>
                                          </p:stCondLst>
                                        </p:cTn>
                                        <p:tgtEl>
                                          <p:spTgt spid="29"/>
                                        </p:tgtEl>
                                        <p:attrNameLst>
                                          <p:attrName>style.visibility</p:attrName>
                                        </p:attrNameLst>
                                      </p:cBhvr>
                                      <p:to>
                                        <p:strVal val="visible"/>
                                      </p:to>
                                    </p:set>
                                    <p:anim calcmode="lin" valueType="num">
                                      <p:cBhvr additive="base">
                                        <p:cTn id="82" dur="250" fill="hold"/>
                                        <p:tgtEl>
                                          <p:spTgt spid="29"/>
                                        </p:tgtEl>
                                        <p:attrNameLst>
                                          <p:attrName>ppt_x</p:attrName>
                                        </p:attrNameLst>
                                      </p:cBhvr>
                                      <p:tavLst>
                                        <p:tav tm="0">
                                          <p:val>
                                            <p:strVal val="#ppt_x"/>
                                          </p:val>
                                        </p:tav>
                                        <p:tav tm="100000">
                                          <p:val>
                                            <p:strVal val="#ppt_x"/>
                                          </p:val>
                                        </p:tav>
                                      </p:tavLst>
                                    </p:anim>
                                    <p:anim calcmode="lin" valueType="num">
                                      <p:cBhvr additive="base">
                                        <p:cTn id="83" dur="250" fill="hold"/>
                                        <p:tgtEl>
                                          <p:spTgt spid="29"/>
                                        </p:tgtEl>
                                        <p:attrNameLst>
                                          <p:attrName>ppt_y</p:attrName>
                                        </p:attrNameLst>
                                      </p:cBhvr>
                                      <p:tavLst>
                                        <p:tav tm="0">
                                          <p:val>
                                            <p:strVal val="1+#ppt_h/2"/>
                                          </p:val>
                                        </p:tav>
                                        <p:tav tm="100000">
                                          <p:val>
                                            <p:strVal val="#ppt_y"/>
                                          </p:val>
                                        </p:tav>
                                      </p:tavLst>
                                    </p:anim>
                                  </p:childTnLst>
                                </p:cTn>
                              </p:par>
                            </p:childTnLst>
                          </p:cTn>
                        </p:par>
                        <p:par>
                          <p:cTn id="84" fill="hold">
                            <p:stCondLst>
                              <p:cond delay="4000"/>
                            </p:stCondLst>
                            <p:childTnLst>
                              <p:par>
                                <p:cTn id="85" presetID="2" presetClass="entr" presetSubtype="4" fill="hold" grpId="0" nodeType="afterEffect">
                                  <p:stCondLst>
                                    <p:cond delay="0"/>
                                  </p:stCondLst>
                                  <p:childTnLst>
                                    <p:set>
                                      <p:cBhvr>
                                        <p:cTn id="86" dur="1" fill="hold">
                                          <p:stCondLst>
                                            <p:cond delay="0"/>
                                          </p:stCondLst>
                                        </p:cTn>
                                        <p:tgtEl>
                                          <p:spTgt spid="30"/>
                                        </p:tgtEl>
                                        <p:attrNameLst>
                                          <p:attrName>style.visibility</p:attrName>
                                        </p:attrNameLst>
                                      </p:cBhvr>
                                      <p:to>
                                        <p:strVal val="visible"/>
                                      </p:to>
                                    </p:set>
                                    <p:anim calcmode="lin" valueType="num">
                                      <p:cBhvr additive="base">
                                        <p:cTn id="87" dur="250" fill="hold"/>
                                        <p:tgtEl>
                                          <p:spTgt spid="30"/>
                                        </p:tgtEl>
                                        <p:attrNameLst>
                                          <p:attrName>ppt_x</p:attrName>
                                        </p:attrNameLst>
                                      </p:cBhvr>
                                      <p:tavLst>
                                        <p:tav tm="0">
                                          <p:val>
                                            <p:strVal val="#ppt_x"/>
                                          </p:val>
                                        </p:tav>
                                        <p:tav tm="100000">
                                          <p:val>
                                            <p:strVal val="#ppt_x"/>
                                          </p:val>
                                        </p:tav>
                                      </p:tavLst>
                                    </p:anim>
                                    <p:anim calcmode="lin" valueType="num">
                                      <p:cBhvr additive="base">
                                        <p:cTn id="88" dur="25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3" grpId="0"/>
      <p:bldP spid="24" grpId="0"/>
      <p:bldP spid="25" grpId="0"/>
      <p:bldP spid="26" grpId="0"/>
      <p:bldP spid="27" grpId="0"/>
      <p:bldP spid="28" grpId="0"/>
      <p:bldP spid="29" grpId="0"/>
      <p:bldP spid="3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图片 58">
            <a:extLst>
              <a:ext uri="{FF2B5EF4-FFF2-40B4-BE49-F238E27FC236}">
                <a16:creationId xmlns:a16="http://schemas.microsoft.com/office/drawing/2014/main" id="{49347DA1-0C47-49FB-A5C9-E6804B49ABD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64359" y="2488875"/>
            <a:ext cx="4352540" cy="2796575"/>
          </a:xfrm>
          <a:custGeom>
            <a:avLst/>
            <a:gdLst>
              <a:gd name="connsiteX0" fmla="*/ 0 w 2940125"/>
              <a:gd name="connsiteY0" fmla="*/ 0 h 3747273"/>
              <a:gd name="connsiteX1" fmla="*/ 2940125 w 2940125"/>
              <a:gd name="connsiteY1" fmla="*/ 0 h 3747273"/>
              <a:gd name="connsiteX2" fmla="*/ 2940125 w 2940125"/>
              <a:gd name="connsiteY2" fmla="*/ 3747273 h 3747273"/>
              <a:gd name="connsiteX3" fmla="*/ 0 w 2940125"/>
              <a:gd name="connsiteY3" fmla="*/ 3747273 h 3747273"/>
            </a:gdLst>
            <a:ahLst/>
            <a:cxnLst>
              <a:cxn ang="0">
                <a:pos x="connsiteX0" y="connsiteY0"/>
              </a:cxn>
              <a:cxn ang="0">
                <a:pos x="connsiteX1" y="connsiteY1"/>
              </a:cxn>
              <a:cxn ang="0">
                <a:pos x="connsiteX2" y="connsiteY2"/>
              </a:cxn>
              <a:cxn ang="0">
                <a:pos x="connsiteX3" y="connsiteY3"/>
              </a:cxn>
            </a:cxnLst>
            <a:rect l="l" t="t" r="r" b="b"/>
            <a:pathLst>
              <a:path w="2940125" h="3747273">
                <a:moveTo>
                  <a:pt x="0" y="0"/>
                </a:moveTo>
                <a:lnTo>
                  <a:pt x="2940125" y="0"/>
                </a:lnTo>
                <a:lnTo>
                  <a:pt x="2940125" y="3747273"/>
                </a:lnTo>
                <a:lnTo>
                  <a:pt x="0" y="3747273"/>
                </a:lnTo>
                <a:close/>
              </a:path>
            </a:pathLst>
          </a:custGeom>
        </p:spPr>
      </p:pic>
      <p:sp>
        <p:nvSpPr>
          <p:cNvPr id="62" name="Shape 4258">
            <a:extLst>
              <a:ext uri="{FF2B5EF4-FFF2-40B4-BE49-F238E27FC236}">
                <a16:creationId xmlns:a16="http://schemas.microsoft.com/office/drawing/2014/main" id="{820D5AB7-2D64-4FF4-8110-ADC4E5EFBA84}"/>
              </a:ext>
            </a:extLst>
          </p:cNvPr>
          <p:cNvSpPr/>
          <p:nvPr/>
        </p:nvSpPr>
        <p:spPr>
          <a:xfrm>
            <a:off x="5711958" y="4895430"/>
            <a:ext cx="638641" cy="638889"/>
          </a:xfrm>
          <a:prstGeom prst="ellipse">
            <a:avLst/>
          </a:prstGeom>
          <a:solidFill>
            <a:schemeClr val="accent1">
              <a:lumMod val="100000"/>
            </a:schemeClr>
          </a:solidFill>
          <a:ln>
            <a:noFill/>
          </a:ln>
        </p:spPr>
        <p:txBody>
          <a:bodyPr lIns="45699" tIns="0" rIns="45699" bIns="31991" anchor="ctr" anchorCtr="0">
            <a:noAutofit/>
          </a:bodyPr>
          <a:lstStyle/>
          <a:p>
            <a:pPr algn="ctr" defTabSz="914133">
              <a:buSzPct val="25000"/>
              <a:defRPr/>
            </a:pPr>
            <a:endParaRPr lang="id-ID" sz="1400">
              <a:solidFill>
                <a:prstClr val="white"/>
              </a:solidFill>
              <a:latin typeface="Roboto"/>
              <a:ea typeface="Roboto"/>
              <a:cs typeface="Roboto"/>
              <a:sym typeface="Roboto"/>
            </a:endParaRPr>
          </a:p>
        </p:txBody>
      </p:sp>
      <p:sp>
        <p:nvSpPr>
          <p:cNvPr id="68" name="Shape 4256">
            <a:extLst>
              <a:ext uri="{FF2B5EF4-FFF2-40B4-BE49-F238E27FC236}">
                <a16:creationId xmlns:a16="http://schemas.microsoft.com/office/drawing/2014/main" id="{3F5B440D-F60F-4BB6-BB7C-947CBE042045}"/>
              </a:ext>
            </a:extLst>
          </p:cNvPr>
          <p:cNvSpPr/>
          <p:nvPr/>
        </p:nvSpPr>
        <p:spPr>
          <a:xfrm>
            <a:off x="5711958" y="2187777"/>
            <a:ext cx="638641" cy="638891"/>
          </a:xfrm>
          <a:prstGeom prst="ellipse">
            <a:avLst/>
          </a:prstGeom>
          <a:solidFill>
            <a:schemeClr val="accent2">
              <a:lumMod val="100000"/>
            </a:schemeClr>
          </a:solidFill>
          <a:ln>
            <a:noFill/>
          </a:ln>
        </p:spPr>
        <p:txBody>
          <a:bodyPr lIns="45699" tIns="0" rIns="45699" bIns="31991" anchor="ctr" anchorCtr="0">
            <a:noAutofit/>
          </a:bodyPr>
          <a:lstStyle/>
          <a:p>
            <a:pPr algn="ctr" defTabSz="914133">
              <a:buSzPct val="25000"/>
              <a:defRPr/>
            </a:pPr>
            <a:endParaRPr lang="id-ID" sz="1400">
              <a:solidFill>
                <a:prstClr val="white"/>
              </a:solidFill>
              <a:latin typeface="Roboto"/>
              <a:ea typeface="Roboto"/>
              <a:cs typeface="Roboto"/>
              <a:sym typeface="Roboto"/>
            </a:endParaRPr>
          </a:p>
        </p:txBody>
      </p:sp>
      <p:sp>
        <p:nvSpPr>
          <p:cNvPr id="74" name="Shape 4257">
            <a:extLst>
              <a:ext uri="{FF2B5EF4-FFF2-40B4-BE49-F238E27FC236}">
                <a16:creationId xmlns:a16="http://schemas.microsoft.com/office/drawing/2014/main" id="{26B049B4-A351-4B73-88D3-2C20C1703A6C}"/>
              </a:ext>
            </a:extLst>
          </p:cNvPr>
          <p:cNvSpPr/>
          <p:nvPr/>
        </p:nvSpPr>
        <p:spPr>
          <a:xfrm>
            <a:off x="5711958" y="3510541"/>
            <a:ext cx="638641" cy="638889"/>
          </a:xfrm>
          <a:prstGeom prst="ellipse">
            <a:avLst/>
          </a:prstGeom>
          <a:solidFill>
            <a:schemeClr val="accent4">
              <a:lumMod val="100000"/>
            </a:schemeClr>
          </a:solidFill>
          <a:ln>
            <a:noFill/>
          </a:ln>
        </p:spPr>
        <p:txBody>
          <a:bodyPr lIns="45699" tIns="0" rIns="45699" bIns="31991" anchor="ctr" anchorCtr="0">
            <a:noAutofit/>
          </a:bodyPr>
          <a:lstStyle/>
          <a:p>
            <a:pPr algn="ctr" defTabSz="914133">
              <a:buSzPct val="25000"/>
              <a:defRPr/>
            </a:pPr>
            <a:endParaRPr lang="id-ID" sz="1400">
              <a:solidFill>
                <a:prstClr val="white"/>
              </a:solidFill>
              <a:latin typeface="Roboto"/>
              <a:ea typeface="Roboto"/>
              <a:cs typeface="Roboto"/>
              <a:sym typeface="Roboto"/>
            </a:endParaRPr>
          </a:p>
        </p:txBody>
      </p:sp>
      <p:sp>
        <p:nvSpPr>
          <p:cNvPr id="78" name="矩形 77">
            <a:extLst>
              <a:ext uri="{FF2B5EF4-FFF2-40B4-BE49-F238E27FC236}">
                <a16:creationId xmlns:a16="http://schemas.microsoft.com/office/drawing/2014/main" id="{A207F5FB-69BA-426A-AE84-4ECD18C8D82C}"/>
              </a:ext>
            </a:extLst>
          </p:cNvPr>
          <p:cNvSpPr/>
          <p:nvPr/>
        </p:nvSpPr>
        <p:spPr>
          <a:xfrm>
            <a:off x="-43913" y="6167581"/>
            <a:ext cx="12234032" cy="45729"/>
          </a:xfrm>
          <a:prstGeom prst="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33">
              <a:defRPr/>
            </a:pPr>
            <a:endParaRPr lang="zh-CN" altLang="en-US">
              <a:solidFill>
                <a:prstClr val="white"/>
              </a:solidFill>
              <a:latin typeface="等线" panose="020F0502020204030204"/>
              <a:ea typeface="等线" panose="02010600030101010101" pitchFamily="2" charset="-122"/>
            </a:endParaRPr>
          </a:p>
        </p:txBody>
      </p:sp>
      <p:sp>
        <p:nvSpPr>
          <p:cNvPr id="81" name="Freeform 13">
            <a:extLst>
              <a:ext uri="{FF2B5EF4-FFF2-40B4-BE49-F238E27FC236}">
                <a16:creationId xmlns:a16="http://schemas.microsoft.com/office/drawing/2014/main" id="{B0BE4E37-9DCE-4D4B-AF29-DCEB923AC092}"/>
              </a:ext>
            </a:extLst>
          </p:cNvPr>
          <p:cNvSpPr>
            <a:spLocks noEditPoints="1"/>
          </p:cNvSpPr>
          <p:nvPr/>
        </p:nvSpPr>
        <p:spPr bwMode="auto">
          <a:xfrm>
            <a:off x="5919460" y="5091167"/>
            <a:ext cx="255499" cy="234300"/>
          </a:xfrm>
          <a:custGeom>
            <a:avLst/>
            <a:gdLst>
              <a:gd name="T0" fmla="*/ 53 w 110"/>
              <a:gd name="T1" fmla="*/ 85 h 101"/>
              <a:gd name="T2" fmla="*/ 18 w 110"/>
              <a:gd name="T3" fmla="*/ 74 h 101"/>
              <a:gd name="T4" fmla="*/ 18 w 110"/>
              <a:gd name="T5" fmla="*/ 2 h 101"/>
              <a:gd name="T6" fmla="*/ 53 w 110"/>
              <a:gd name="T7" fmla="*/ 12 h 101"/>
              <a:gd name="T8" fmla="*/ 53 w 110"/>
              <a:gd name="T9" fmla="*/ 85 h 101"/>
              <a:gd name="T10" fmla="*/ 49 w 110"/>
              <a:gd name="T11" fmla="*/ 99 h 101"/>
              <a:gd name="T12" fmla="*/ 5 w 110"/>
              <a:gd name="T13" fmla="*/ 96 h 101"/>
              <a:gd name="T14" fmla="*/ 0 w 110"/>
              <a:gd name="T15" fmla="*/ 96 h 101"/>
              <a:gd name="T16" fmla="*/ 0 w 110"/>
              <a:gd name="T17" fmla="*/ 14 h 101"/>
              <a:gd name="T18" fmla="*/ 5 w 110"/>
              <a:gd name="T19" fmla="*/ 14 h 101"/>
              <a:gd name="T20" fmla="*/ 5 w 110"/>
              <a:gd name="T21" fmla="*/ 87 h 101"/>
              <a:gd name="T22" fmla="*/ 49 w 110"/>
              <a:gd name="T23" fmla="*/ 94 h 101"/>
              <a:gd name="T24" fmla="*/ 49 w 110"/>
              <a:gd name="T25" fmla="*/ 92 h 101"/>
              <a:gd name="T26" fmla="*/ 14 w 110"/>
              <a:gd name="T27" fmla="*/ 83 h 101"/>
              <a:gd name="T28" fmla="*/ 10 w 110"/>
              <a:gd name="T29" fmla="*/ 83 h 101"/>
              <a:gd name="T30" fmla="*/ 10 w 110"/>
              <a:gd name="T31" fmla="*/ 10 h 101"/>
              <a:gd name="T32" fmla="*/ 14 w 110"/>
              <a:gd name="T33" fmla="*/ 10 h 101"/>
              <a:gd name="T34" fmla="*/ 14 w 110"/>
              <a:gd name="T35" fmla="*/ 78 h 101"/>
              <a:gd name="T36" fmla="*/ 52 w 110"/>
              <a:gd name="T37" fmla="*/ 90 h 101"/>
              <a:gd name="T38" fmla="*/ 58 w 110"/>
              <a:gd name="T39" fmla="*/ 90 h 101"/>
              <a:gd name="T40" fmla="*/ 96 w 110"/>
              <a:gd name="T41" fmla="*/ 78 h 101"/>
              <a:gd name="T42" fmla="*/ 96 w 110"/>
              <a:gd name="T43" fmla="*/ 10 h 101"/>
              <a:gd name="T44" fmla="*/ 100 w 110"/>
              <a:gd name="T45" fmla="*/ 10 h 101"/>
              <a:gd name="T46" fmla="*/ 100 w 110"/>
              <a:gd name="T47" fmla="*/ 83 h 101"/>
              <a:gd name="T48" fmla="*/ 96 w 110"/>
              <a:gd name="T49" fmla="*/ 83 h 101"/>
              <a:gd name="T50" fmla="*/ 61 w 110"/>
              <a:gd name="T51" fmla="*/ 92 h 101"/>
              <a:gd name="T52" fmla="*/ 61 w 110"/>
              <a:gd name="T53" fmla="*/ 94 h 101"/>
              <a:gd name="T54" fmla="*/ 105 w 110"/>
              <a:gd name="T55" fmla="*/ 87 h 101"/>
              <a:gd name="T56" fmla="*/ 105 w 110"/>
              <a:gd name="T57" fmla="*/ 14 h 101"/>
              <a:gd name="T58" fmla="*/ 110 w 110"/>
              <a:gd name="T59" fmla="*/ 14 h 101"/>
              <a:gd name="T60" fmla="*/ 110 w 110"/>
              <a:gd name="T61" fmla="*/ 96 h 101"/>
              <a:gd name="T62" fmla="*/ 105 w 110"/>
              <a:gd name="T63" fmla="*/ 96 h 101"/>
              <a:gd name="T64" fmla="*/ 61 w 110"/>
              <a:gd name="T65" fmla="*/ 99 h 101"/>
              <a:gd name="T66" fmla="*/ 49 w 110"/>
              <a:gd name="T67" fmla="*/ 99 h 101"/>
              <a:gd name="T68" fmla="*/ 57 w 110"/>
              <a:gd name="T69" fmla="*/ 85 h 101"/>
              <a:gd name="T70" fmla="*/ 93 w 110"/>
              <a:gd name="T71" fmla="*/ 74 h 101"/>
              <a:gd name="T72" fmla="*/ 93 w 110"/>
              <a:gd name="T73" fmla="*/ 2 h 101"/>
              <a:gd name="T74" fmla="*/ 57 w 110"/>
              <a:gd name="T75" fmla="*/ 12 h 101"/>
              <a:gd name="T76" fmla="*/ 57 w 110"/>
              <a:gd name="T77" fmla="*/ 8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0" h="101">
                <a:moveTo>
                  <a:pt x="53" y="85"/>
                </a:moveTo>
                <a:cubicBezTo>
                  <a:pt x="43" y="76"/>
                  <a:pt x="31" y="73"/>
                  <a:pt x="18" y="74"/>
                </a:cubicBezTo>
                <a:cubicBezTo>
                  <a:pt x="18" y="50"/>
                  <a:pt x="18" y="26"/>
                  <a:pt x="18" y="2"/>
                </a:cubicBezTo>
                <a:cubicBezTo>
                  <a:pt x="32" y="0"/>
                  <a:pt x="45" y="4"/>
                  <a:pt x="53" y="12"/>
                </a:cubicBezTo>
                <a:cubicBezTo>
                  <a:pt x="53" y="36"/>
                  <a:pt x="53" y="61"/>
                  <a:pt x="53" y="85"/>
                </a:cubicBezTo>
                <a:close/>
                <a:moveTo>
                  <a:pt x="49" y="99"/>
                </a:moveTo>
                <a:cubicBezTo>
                  <a:pt x="40" y="95"/>
                  <a:pt x="22" y="93"/>
                  <a:pt x="5" y="96"/>
                </a:cubicBezTo>
                <a:cubicBezTo>
                  <a:pt x="0" y="96"/>
                  <a:pt x="0" y="96"/>
                  <a:pt x="0" y="96"/>
                </a:cubicBezTo>
                <a:cubicBezTo>
                  <a:pt x="0" y="14"/>
                  <a:pt x="0" y="14"/>
                  <a:pt x="0" y="14"/>
                </a:cubicBezTo>
                <a:cubicBezTo>
                  <a:pt x="5" y="14"/>
                  <a:pt x="5" y="14"/>
                  <a:pt x="5" y="14"/>
                </a:cubicBezTo>
                <a:cubicBezTo>
                  <a:pt x="5" y="87"/>
                  <a:pt x="5" y="87"/>
                  <a:pt x="5" y="87"/>
                </a:cubicBezTo>
                <a:cubicBezTo>
                  <a:pt x="21" y="86"/>
                  <a:pt x="37" y="86"/>
                  <a:pt x="49" y="94"/>
                </a:cubicBezTo>
                <a:cubicBezTo>
                  <a:pt x="49" y="94"/>
                  <a:pt x="49" y="93"/>
                  <a:pt x="49" y="92"/>
                </a:cubicBezTo>
                <a:cubicBezTo>
                  <a:pt x="41" y="86"/>
                  <a:pt x="32" y="83"/>
                  <a:pt x="14" y="83"/>
                </a:cubicBezTo>
                <a:cubicBezTo>
                  <a:pt x="10" y="83"/>
                  <a:pt x="10" y="83"/>
                  <a:pt x="10" y="83"/>
                </a:cubicBezTo>
                <a:cubicBezTo>
                  <a:pt x="10" y="10"/>
                  <a:pt x="10" y="10"/>
                  <a:pt x="10" y="10"/>
                </a:cubicBezTo>
                <a:cubicBezTo>
                  <a:pt x="14" y="10"/>
                  <a:pt x="14" y="10"/>
                  <a:pt x="14" y="10"/>
                </a:cubicBezTo>
                <a:cubicBezTo>
                  <a:pt x="14" y="78"/>
                  <a:pt x="14" y="78"/>
                  <a:pt x="14" y="78"/>
                </a:cubicBezTo>
                <a:cubicBezTo>
                  <a:pt x="30" y="76"/>
                  <a:pt x="45" y="81"/>
                  <a:pt x="52" y="90"/>
                </a:cubicBezTo>
                <a:cubicBezTo>
                  <a:pt x="54" y="89"/>
                  <a:pt x="56" y="89"/>
                  <a:pt x="58" y="90"/>
                </a:cubicBezTo>
                <a:cubicBezTo>
                  <a:pt x="65" y="81"/>
                  <a:pt x="80" y="76"/>
                  <a:pt x="96" y="78"/>
                </a:cubicBezTo>
                <a:cubicBezTo>
                  <a:pt x="96" y="10"/>
                  <a:pt x="96" y="10"/>
                  <a:pt x="96" y="10"/>
                </a:cubicBezTo>
                <a:cubicBezTo>
                  <a:pt x="100" y="10"/>
                  <a:pt x="100" y="10"/>
                  <a:pt x="100" y="10"/>
                </a:cubicBezTo>
                <a:cubicBezTo>
                  <a:pt x="100" y="83"/>
                  <a:pt x="100" y="83"/>
                  <a:pt x="100" y="83"/>
                </a:cubicBezTo>
                <a:cubicBezTo>
                  <a:pt x="96" y="83"/>
                  <a:pt x="96" y="83"/>
                  <a:pt x="96" y="83"/>
                </a:cubicBezTo>
                <a:cubicBezTo>
                  <a:pt x="78" y="83"/>
                  <a:pt x="69" y="86"/>
                  <a:pt x="61" y="92"/>
                </a:cubicBezTo>
                <a:cubicBezTo>
                  <a:pt x="61" y="93"/>
                  <a:pt x="61" y="94"/>
                  <a:pt x="61" y="94"/>
                </a:cubicBezTo>
                <a:cubicBezTo>
                  <a:pt x="74" y="86"/>
                  <a:pt x="89" y="86"/>
                  <a:pt x="105" y="87"/>
                </a:cubicBezTo>
                <a:cubicBezTo>
                  <a:pt x="105" y="14"/>
                  <a:pt x="105" y="14"/>
                  <a:pt x="105" y="14"/>
                </a:cubicBezTo>
                <a:cubicBezTo>
                  <a:pt x="110" y="14"/>
                  <a:pt x="110" y="14"/>
                  <a:pt x="110" y="14"/>
                </a:cubicBezTo>
                <a:cubicBezTo>
                  <a:pt x="110" y="96"/>
                  <a:pt x="110" y="96"/>
                  <a:pt x="110" y="96"/>
                </a:cubicBezTo>
                <a:cubicBezTo>
                  <a:pt x="105" y="96"/>
                  <a:pt x="105" y="96"/>
                  <a:pt x="105" y="96"/>
                </a:cubicBezTo>
                <a:cubicBezTo>
                  <a:pt x="89" y="93"/>
                  <a:pt x="70" y="95"/>
                  <a:pt x="61" y="99"/>
                </a:cubicBezTo>
                <a:cubicBezTo>
                  <a:pt x="61" y="101"/>
                  <a:pt x="49" y="101"/>
                  <a:pt x="49" y="99"/>
                </a:cubicBezTo>
                <a:close/>
                <a:moveTo>
                  <a:pt x="57" y="85"/>
                </a:moveTo>
                <a:cubicBezTo>
                  <a:pt x="67" y="76"/>
                  <a:pt x="79" y="73"/>
                  <a:pt x="93" y="74"/>
                </a:cubicBezTo>
                <a:cubicBezTo>
                  <a:pt x="93" y="50"/>
                  <a:pt x="93" y="26"/>
                  <a:pt x="93" y="2"/>
                </a:cubicBezTo>
                <a:cubicBezTo>
                  <a:pt x="78" y="0"/>
                  <a:pt x="66" y="4"/>
                  <a:pt x="57" y="12"/>
                </a:cubicBezTo>
                <a:cubicBezTo>
                  <a:pt x="57" y="36"/>
                  <a:pt x="57" y="61"/>
                  <a:pt x="57" y="85"/>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a:solidFill>
                <a:srgbClr val="25282B"/>
              </a:solidFill>
              <a:latin typeface="Montserrat ExtraLight"/>
              <a:ea typeface="方正兰亭黑简体"/>
            </a:endParaRPr>
          </a:p>
        </p:txBody>
      </p:sp>
      <p:sp>
        <p:nvSpPr>
          <p:cNvPr id="82" name="Freeform 53">
            <a:extLst>
              <a:ext uri="{FF2B5EF4-FFF2-40B4-BE49-F238E27FC236}">
                <a16:creationId xmlns:a16="http://schemas.microsoft.com/office/drawing/2014/main" id="{CE562853-5227-4403-A537-F2EB3A8849A8}"/>
              </a:ext>
            </a:extLst>
          </p:cNvPr>
          <p:cNvSpPr>
            <a:spLocks noEditPoints="1"/>
          </p:cNvSpPr>
          <p:nvPr/>
        </p:nvSpPr>
        <p:spPr bwMode="auto">
          <a:xfrm>
            <a:off x="5932137" y="2375942"/>
            <a:ext cx="271072" cy="254767"/>
          </a:xfrm>
          <a:custGeom>
            <a:avLst/>
            <a:gdLst>
              <a:gd name="T0" fmla="*/ 38 w 128"/>
              <a:gd name="T1" fmla="*/ 99 h 120"/>
              <a:gd name="T2" fmla="*/ 55 w 128"/>
              <a:gd name="T3" fmla="*/ 99 h 120"/>
              <a:gd name="T4" fmla="*/ 55 w 128"/>
              <a:gd name="T5" fmla="*/ 103 h 120"/>
              <a:gd name="T6" fmla="*/ 38 w 128"/>
              <a:gd name="T7" fmla="*/ 103 h 120"/>
              <a:gd name="T8" fmla="*/ 38 w 128"/>
              <a:gd name="T9" fmla="*/ 99 h 120"/>
              <a:gd name="T10" fmla="*/ 88 w 128"/>
              <a:gd name="T11" fmla="*/ 98 h 120"/>
              <a:gd name="T12" fmla="*/ 60 w 128"/>
              <a:gd name="T13" fmla="*/ 103 h 120"/>
              <a:gd name="T14" fmla="*/ 65 w 128"/>
              <a:gd name="T15" fmla="*/ 76 h 120"/>
              <a:gd name="T16" fmla="*/ 105 w 128"/>
              <a:gd name="T17" fmla="*/ 35 h 120"/>
              <a:gd name="T18" fmla="*/ 128 w 128"/>
              <a:gd name="T19" fmla="*/ 57 h 120"/>
              <a:gd name="T20" fmla="*/ 88 w 128"/>
              <a:gd name="T21" fmla="*/ 98 h 120"/>
              <a:gd name="T22" fmla="*/ 83 w 128"/>
              <a:gd name="T23" fmla="*/ 87 h 120"/>
              <a:gd name="T24" fmla="*/ 117 w 128"/>
              <a:gd name="T25" fmla="*/ 52 h 120"/>
              <a:gd name="T26" fmla="*/ 114 w 128"/>
              <a:gd name="T27" fmla="*/ 49 h 120"/>
              <a:gd name="T28" fmla="*/ 80 w 128"/>
              <a:gd name="T29" fmla="*/ 84 h 120"/>
              <a:gd name="T30" fmla="*/ 83 w 128"/>
              <a:gd name="T31" fmla="*/ 87 h 120"/>
              <a:gd name="T32" fmla="*/ 85 w 128"/>
              <a:gd name="T33" fmla="*/ 95 h 120"/>
              <a:gd name="T34" fmla="*/ 73 w 128"/>
              <a:gd name="T35" fmla="*/ 97 h 120"/>
              <a:gd name="T36" fmla="*/ 66 w 128"/>
              <a:gd name="T37" fmla="*/ 90 h 120"/>
              <a:gd name="T38" fmla="*/ 68 w 128"/>
              <a:gd name="T39" fmla="*/ 78 h 120"/>
              <a:gd name="T40" fmla="*/ 85 w 128"/>
              <a:gd name="T41" fmla="*/ 95 h 120"/>
              <a:gd name="T42" fmla="*/ 74 w 128"/>
              <a:gd name="T43" fmla="*/ 78 h 120"/>
              <a:gd name="T44" fmla="*/ 108 w 128"/>
              <a:gd name="T45" fmla="*/ 43 h 120"/>
              <a:gd name="T46" fmla="*/ 106 w 128"/>
              <a:gd name="T47" fmla="*/ 40 h 120"/>
              <a:gd name="T48" fmla="*/ 71 w 128"/>
              <a:gd name="T49" fmla="*/ 76 h 120"/>
              <a:gd name="T50" fmla="*/ 74 w 128"/>
              <a:gd name="T51" fmla="*/ 78 h 120"/>
              <a:gd name="T52" fmla="*/ 3 w 128"/>
              <a:gd name="T53" fmla="*/ 120 h 120"/>
              <a:gd name="T54" fmla="*/ 92 w 128"/>
              <a:gd name="T55" fmla="*/ 120 h 120"/>
              <a:gd name="T56" fmla="*/ 96 w 128"/>
              <a:gd name="T57" fmla="*/ 120 h 120"/>
              <a:gd name="T58" fmla="*/ 96 w 128"/>
              <a:gd name="T59" fmla="*/ 117 h 120"/>
              <a:gd name="T60" fmla="*/ 96 w 128"/>
              <a:gd name="T61" fmla="*/ 96 h 120"/>
              <a:gd name="T62" fmla="*/ 89 w 128"/>
              <a:gd name="T63" fmla="*/ 103 h 120"/>
              <a:gd name="T64" fmla="*/ 89 w 128"/>
              <a:gd name="T65" fmla="*/ 114 h 120"/>
              <a:gd name="T66" fmla="*/ 7 w 128"/>
              <a:gd name="T67" fmla="*/ 114 h 120"/>
              <a:gd name="T68" fmla="*/ 7 w 128"/>
              <a:gd name="T69" fmla="*/ 49 h 120"/>
              <a:gd name="T70" fmla="*/ 45 w 128"/>
              <a:gd name="T71" fmla="*/ 49 h 120"/>
              <a:gd name="T72" fmla="*/ 47 w 128"/>
              <a:gd name="T73" fmla="*/ 46 h 120"/>
              <a:gd name="T74" fmla="*/ 47 w 128"/>
              <a:gd name="T75" fmla="*/ 7 h 120"/>
              <a:gd name="T76" fmla="*/ 89 w 128"/>
              <a:gd name="T77" fmla="*/ 7 h 120"/>
              <a:gd name="T78" fmla="*/ 89 w 128"/>
              <a:gd name="T79" fmla="*/ 44 h 120"/>
              <a:gd name="T80" fmla="*/ 96 w 128"/>
              <a:gd name="T81" fmla="*/ 38 h 120"/>
              <a:gd name="T82" fmla="*/ 96 w 128"/>
              <a:gd name="T83" fmla="*/ 4 h 120"/>
              <a:gd name="T84" fmla="*/ 96 w 128"/>
              <a:gd name="T85" fmla="*/ 0 h 120"/>
              <a:gd name="T86" fmla="*/ 92 w 128"/>
              <a:gd name="T87" fmla="*/ 0 h 120"/>
              <a:gd name="T88" fmla="*/ 42 w 128"/>
              <a:gd name="T89" fmla="*/ 0 h 120"/>
              <a:gd name="T90" fmla="*/ 0 w 128"/>
              <a:gd name="T91" fmla="*/ 43 h 120"/>
              <a:gd name="T92" fmla="*/ 0 w 128"/>
              <a:gd name="T93" fmla="*/ 117 h 120"/>
              <a:gd name="T94" fmla="*/ 0 w 128"/>
              <a:gd name="T95" fmla="*/ 120 h 120"/>
              <a:gd name="T96" fmla="*/ 3 w 128"/>
              <a:gd name="T97"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 h="120">
                <a:moveTo>
                  <a:pt x="38" y="99"/>
                </a:moveTo>
                <a:cubicBezTo>
                  <a:pt x="55" y="99"/>
                  <a:pt x="55" y="99"/>
                  <a:pt x="55" y="99"/>
                </a:cubicBezTo>
                <a:cubicBezTo>
                  <a:pt x="55" y="103"/>
                  <a:pt x="55" y="103"/>
                  <a:pt x="55" y="103"/>
                </a:cubicBezTo>
                <a:cubicBezTo>
                  <a:pt x="38" y="103"/>
                  <a:pt x="38" y="103"/>
                  <a:pt x="38" y="103"/>
                </a:cubicBezTo>
                <a:cubicBezTo>
                  <a:pt x="38" y="99"/>
                  <a:pt x="38" y="99"/>
                  <a:pt x="38" y="99"/>
                </a:cubicBezTo>
                <a:close/>
                <a:moveTo>
                  <a:pt x="88" y="98"/>
                </a:moveTo>
                <a:cubicBezTo>
                  <a:pt x="60" y="103"/>
                  <a:pt x="60" y="103"/>
                  <a:pt x="60" y="103"/>
                </a:cubicBezTo>
                <a:cubicBezTo>
                  <a:pt x="65" y="76"/>
                  <a:pt x="65" y="76"/>
                  <a:pt x="65" y="76"/>
                </a:cubicBezTo>
                <a:cubicBezTo>
                  <a:pt x="105" y="35"/>
                  <a:pt x="105" y="35"/>
                  <a:pt x="105" y="35"/>
                </a:cubicBezTo>
                <a:cubicBezTo>
                  <a:pt x="128" y="57"/>
                  <a:pt x="128" y="57"/>
                  <a:pt x="128" y="57"/>
                </a:cubicBezTo>
                <a:cubicBezTo>
                  <a:pt x="88" y="98"/>
                  <a:pt x="88" y="98"/>
                  <a:pt x="88" y="98"/>
                </a:cubicBezTo>
                <a:close/>
                <a:moveTo>
                  <a:pt x="83" y="87"/>
                </a:moveTo>
                <a:cubicBezTo>
                  <a:pt x="117" y="52"/>
                  <a:pt x="117" y="52"/>
                  <a:pt x="117" y="52"/>
                </a:cubicBezTo>
                <a:cubicBezTo>
                  <a:pt x="114" y="49"/>
                  <a:pt x="114" y="49"/>
                  <a:pt x="114" y="49"/>
                </a:cubicBezTo>
                <a:cubicBezTo>
                  <a:pt x="80" y="84"/>
                  <a:pt x="80" y="84"/>
                  <a:pt x="80" y="84"/>
                </a:cubicBezTo>
                <a:cubicBezTo>
                  <a:pt x="83" y="87"/>
                  <a:pt x="83" y="87"/>
                  <a:pt x="83" y="87"/>
                </a:cubicBezTo>
                <a:close/>
                <a:moveTo>
                  <a:pt x="85" y="95"/>
                </a:moveTo>
                <a:cubicBezTo>
                  <a:pt x="73" y="97"/>
                  <a:pt x="73" y="97"/>
                  <a:pt x="73" y="97"/>
                </a:cubicBezTo>
                <a:cubicBezTo>
                  <a:pt x="66" y="90"/>
                  <a:pt x="66" y="90"/>
                  <a:pt x="66" y="90"/>
                </a:cubicBezTo>
                <a:cubicBezTo>
                  <a:pt x="68" y="78"/>
                  <a:pt x="68" y="78"/>
                  <a:pt x="68" y="78"/>
                </a:cubicBezTo>
                <a:cubicBezTo>
                  <a:pt x="85" y="95"/>
                  <a:pt x="85" y="95"/>
                  <a:pt x="85" y="95"/>
                </a:cubicBezTo>
                <a:close/>
                <a:moveTo>
                  <a:pt x="74" y="78"/>
                </a:moveTo>
                <a:cubicBezTo>
                  <a:pt x="108" y="43"/>
                  <a:pt x="108" y="43"/>
                  <a:pt x="108" y="43"/>
                </a:cubicBezTo>
                <a:cubicBezTo>
                  <a:pt x="106" y="40"/>
                  <a:pt x="106" y="40"/>
                  <a:pt x="106" y="40"/>
                </a:cubicBezTo>
                <a:cubicBezTo>
                  <a:pt x="71" y="76"/>
                  <a:pt x="71" y="76"/>
                  <a:pt x="71" y="76"/>
                </a:cubicBezTo>
                <a:cubicBezTo>
                  <a:pt x="74" y="78"/>
                  <a:pt x="74" y="78"/>
                  <a:pt x="74" y="78"/>
                </a:cubicBezTo>
                <a:close/>
                <a:moveTo>
                  <a:pt x="3" y="120"/>
                </a:moveTo>
                <a:cubicBezTo>
                  <a:pt x="92" y="120"/>
                  <a:pt x="92" y="120"/>
                  <a:pt x="92" y="120"/>
                </a:cubicBezTo>
                <a:cubicBezTo>
                  <a:pt x="96" y="120"/>
                  <a:pt x="96" y="120"/>
                  <a:pt x="96" y="120"/>
                </a:cubicBezTo>
                <a:cubicBezTo>
                  <a:pt x="96" y="117"/>
                  <a:pt x="96" y="117"/>
                  <a:pt x="96" y="117"/>
                </a:cubicBezTo>
                <a:cubicBezTo>
                  <a:pt x="96" y="96"/>
                  <a:pt x="96" y="96"/>
                  <a:pt x="96" y="96"/>
                </a:cubicBezTo>
                <a:cubicBezTo>
                  <a:pt x="89" y="103"/>
                  <a:pt x="89" y="103"/>
                  <a:pt x="89" y="103"/>
                </a:cubicBezTo>
                <a:cubicBezTo>
                  <a:pt x="89" y="114"/>
                  <a:pt x="89" y="114"/>
                  <a:pt x="89" y="114"/>
                </a:cubicBezTo>
                <a:cubicBezTo>
                  <a:pt x="7" y="114"/>
                  <a:pt x="7" y="114"/>
                  <a:pt x="7" y="114"/>
                </a:cubicBezTo>
                <a:cubicBezTo>
                  <a:pt x="7" y="49"/>
                  <a:pt x="7" y="49"/>
                  <a:pt x="7" y="49"/>
                </a:cubicBezTo>
                <a:cubicBezTo>
                  <a:pt x="19" y="49"/>
                  <a:pt x="32" y="49"/>
                  <a:pt x="45" y="49"/>
                </a:cubicBezTo>
                <a:cubicBezTo>
                  <a:pt x="46" y="49"/>
                  <a:pt x="47" y="48"/>
                  <a:pt x="47" y="46"/>
                </a:cubicBezTo>
                <a:cubicBezTo>
                  <a:pt x="47" y="33"/>
                  <a:pt x="47" y="20"/>
                  <a:pt x="47" y="7"/>
                </a:cubicBezTo>
                <a:cubicBezTo>
                  <a:pt x="89" y="7"/>
                  <a:pt x="89" y="7"/>
                  <a:pt x="89" y="7"/>
                </a:cubicBezTo>
                <a:cubicBezTo>
                  <a:pt x="89" y="44"/>
                  <a:pt x="89" y="44"/>
                  <a:pt x="89" y="44"/>
                </a:cubicBezTo>
                <a:cubicBezTo>
                  <a:pt x="96" y="38"/>
                  <a:pt x="96" y="38"/>
                  <a:pt x="96" y="38"/>
                </a:cubicBezTo>
                <a:cubicBezTo>
                  <a:pt x="96" y="4"/>
                  <a:pt x="96" y="4"/>
                  <a:pt x="96" y="4"/>
                </a:cubicBezTo>
                <a:cubicBezTo>
                  <a:pt x="96" y="0"/>
                  <a:pt x="96" y="0"/>
                  <a:pt x="96" y="0"/>
                </a:cubicBezTo>
                <a:cubicBezTo>
                  <a:pt x="92" y="0"/>
                  <a:pt x="92" y="0"/>
                  <a:pt x="92" y="0"/>
                </a:cubicBezTo>
                <a:cubicBezTo>
                  <a:pt x="42" y="0"/>
                  <a:pt x="42" y="0"/>
                  <a:pt x="42" y="0"/>
                </a:cubicBezTo>
                <a:cubicBezTo>
                  <a:pt x="0" y="43"/>
                  <a:pt x="0" y="43"/>
                  <a:pt x="0" y="43"/>
                </a:cubicBezTo>
                <a:cubicBezTo>
                  <a:pt x="0" y="117"/>
                  <a:pt x="0" y="117"/>
                  <a:pt x="0" y="117"/>
                </a:cubicBezTo>
                <a:cubicBezTo>
                  <a:pt x="0" y="120"/>
                  <a:pt x="0" y="120"/>
                  <a:pt x="0" y="120"/>
                </a:cubicBezTo>
                <a:cubicBezTo>
                  <a:pt x="3" y="120"/>
                  <a:pt x="3" y="120"/>
                  <a:pt x="3" y="12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a:solidFill>
                <a:srgbClr val="25282B"/>
              </a:solidFill>
              <a:latin typeface="Montserrat ExtraLight"/>
              <a:ea typeface="方正兰亭黑简体"/>
            </a:endParaRPr>
          </a:p>
        </p:txBody>
      </p:sp>
      <p:sp>
        <p:nvSpPr>
          <p:cNvPr id="83" name="Freeform 106">
            <a:extLst>
              <a:ext uri="{FF2B5EF4-FFF2-40B4-BE49-F238E27FC236}">
                <a16:creationId xmlns:a16="http://schemas.microsoft.com/office/drawing/2014/main" id="{8F68FF04-F876-4BE5-8A25-9C8D990A54E2}"/>
              </a:ext>
            </a:extLst>
          </p:cNvPr>
          <p:cNvSpPr>
            <a:spLocks noEditPoints="1"/>
          </p:cNvSpPr>
          <p:nvPr/>
        </p:nvSpPr>
        <p:spPr bwMode="auto">
          <a:xfrm>
            <a:off x="5924147" y="3730983"/>
            <a:ext cx="274924" cy="204085"/>
          </a:xfrm>
          <a:custGeom>
            <a:avLst/>
            <a:gdLst/>
            <a:ahLst/>
            <a:cxnLst>
              <a:cxn ang="0">
                <a:pos x="41" y="0"/>
              </a:cxn>
              <a:cxn ang="0">
                <a:pos x="34" y="0"/>
              </a:cxn>
              <a:cxn ang="0">
                <a:pos x="18" y="7"/>
              </a:cxn>
              <a:cxn ang="0">
                <a:pos x="7" y="18"/>
              </a:cxn>
              <a:cxn ang="0">
                <a:pos x="0" y="33"/>
              </a:cxn>
              <a:cxn ang="0">
                <a:pos x="0" y="214"/>
              </a:cxn>
              <a:cxn ang="0">
                <a:pos x="0" y="221"/>
              </a:cxn>
              <a:cxn ang="0">
                <a:pos x="7" y="237"/>
              </a:cxn>
              <a:cxn ang="0">
                <a:pos x="18" y="248"/>
              </a:cxn>
              <a:cxn ang="0">
                <a:pos x="34" y="256"/>
              </a:cxn>
              <a:cxn ang="0">
                <a:pos x="299" y="256"/>
              </a:cxn>
              <a:cxn ang="0">
                <a:pos x="308" y="256"/>
              </a:cxn>
              <a:cxn ang="0">
                <a:pos x="322" y="248"/>
              </a:cxn>
              <a:cxn ang="0">
                <a:pos x="335" y="237"/>
              </a:cxn>
              <a:cxn ang="0">
                <a:pos x="340" y="221"/>
              </a:cxn>
              <a:cxn ang="0">
                <a:pos x="342" y="42"/>
              </a:cxn>
              <a:cxn ang="0">
                <a:pos x="340" y="33"/>
              </a:cxn>
              <a:cxn ang="0">
                <a:pos x="335" y="18"/>
              </a:cxn>
              <a:cxn ang="0">
                <a:pos x="322" y="7"/>
              </a:cxn>
              <a:cxn ang="0">
                <a:pos x="308" y="0"/>
              </a:cxn>
              <a:cxn ang="0">
                <a:pos x="299" y="0"/>
              </a:cxn>
              <a:cxn ang="0">
                <a:pos x="319" y="36"/>
              </a:cxn>
              <a:cxn ang="0">
                <a:pos x="320" y="42"/>
              </a:cxn>
              <a:cxn ang="0">
                <a:pos x="320" y="214"/>
              </a:cxn>
              <a:cxn ang="0">
                <a:pos x="228" y="114"/>
              </a:cxn>
              <a:cxn ang="0">
                <a:pos x="299" y="20"/>
              </a:cxn>
              <a:cxn ang="0">
                <a:pos x="170" y="134"/>
              </a:cxn>
              <a:cxn ang="0">
                <a:pos x="38" y="22"/>
              </a:cxn>
              <a:cxn ang="0">
                <a:pos x="299" y="20"/>
              </a:cxn>
              <a:cxn ang="0">
                <a:pos x="21" y="218"/>
              </a:cxn>
              <a:cxn ang="0">
                <a:pos x="21" y="42"/>
              </a:cxn>
              <a:cxn ang="0">
                <a:pos x="21" y="36"/>
              </a:cxn>
              <a:cxn ang="0">
                <a:pos x="21" y="218"/>
              </a:cxn>
              <a:cxn ang="0">
                <a:pos x="41" y="234"/>
              </a:cxn>
              <a:cxn ang="0">
                <a:pos x="128" y="127"/>
              </a:cxn>
              <a:cxn ang="0">
                <a:pos x="163" y="158"/>
              </a:cxn>
              <a:cxn ang="0">
                <a:pos x="170" y="160"/>
              </a:cxn>
              <a:cxn ang="0">
                <a:pos x="174" y="160"/>
              </a:cxn>
              <a:cxn ang="0">
                <a:pos x="212" y="127"/>
              </a:cxn>
              <a:cxn ang="0">
                <a:pos x="306" y="234"/>
              </a:cxn>
              <a:cxn ang="0">
                <a:pos x="41" y="234"/>
              </a:cxn>
            </a:cxnLst>
            <a:rect l="0" t="0" r="r" b="b"/>
            <a:pathLst>
              <a:path w="342" h="256">
                <a:moveTo>
                  <a:pt x="299" y="0"/>
                </a:moveTo>
                <a:lnTo>
                  <a:pt x="41" y="0"/>
                </a:lnTo>
                <a:lnTo>
                  <a:pt x="41" y="0"/>
                </a:lnTo>
                <a:lnTo>
                  <a:pt x="34" y="0"/>
                </a:lnTo>
                <a:lnTo>
                  <a:pt x="25" y="2"/>
                </a:lnTo>
                <a:lnTo>
                  <a:pt x="18" y="7"/>
                </a:lnTo>
                <a:lnTo>
                  <a:pt x="12" y="11"/>
                </a:lnTo>
                <a:lnTo>
                  <a:pt x="7" y="18"/>
                </a:lnTo>
                <a:lnTo>
                  <a:pt x="3" y="25"/>
                </a:lnTo>
                <a:lnTo>
                  <a:pt x="0" y="33"/>
                </a:lnTo>
                <a:lnTo>
                  <a:pt x="0" y="42"/>
                </a:lnTo>
                <a:lnTo>
                  <a:pt x="0" y="214"/>
                </a:lnTo>
                <a:lnTo>
                  <a:pt x="0" y="214"/>
                </a:lnTo>
                <a:lnTo>
                  <a:pt x="0" y="221"/>
                </a:lnTo>
                <a:lnTo>
                  <a:pt x="3" y="230"/>
                </a:lnTo>
                <a:lnTo>
                  <a:pt x="7" y="237"/>
                </a:lnTo>
                <a:lnTo>
                  <a:pt x="12" y="243"/>
                </a:lnTo>
                <a:lnTo>
                  <a:pt x="18" y="248"/>
                </a:lnTo>
                <a:lnTo>
                  <a:pt x="25" y="252"/>
                </a:lnTo>
                <a:lnTo>
                  <a:pt x="34" y="256"/>
                </a:lnTo>
                <a:lnTo>
                  <a:pt x="41" y="256"/>
                </a:lnTo>
                <a:lnTo>
                  <a:pt x="299" y="256"/>
                </a:lnTo>
                <a:lnTo>
                  <a:pt x="299" y="256"/>
                </a:lnTo>
                <a:lnTo>
                  <a:pt x="308" y="256"/>
                </a:lnTo>
                <a:lnTo>
                  <a:pt x="315" y="252"/>
                </a:lnTo>
                <a:lnTo>
                  <a:pt x="322" y="248"/>
                </a:lnTo>
                <a:lnTo>
                  <a:pt x="330" y="243"/>
                </a:lnTo>
                <a:lnTo>
                  <a:pt x="335" y="237"/>
                </a:lnTo>
                <a:lnTo>
                  <a:pt x="339" y="230"/>
                </a:lnTo>
                <a:lnTo>
                  <a:pt x="340" y="221"/>
                </a:lnTo>
                <a:lnTo>
                  <a:pt x="342" y="214"/>
                </a:lnTo>
                <a:lnTo>
                  <a:pt x="342" y="42"/>
                </a:lnTo>
                <a:lnTo>
                  <a:pt x="342" y="42"/>
                </a:lnTo>
                <a:lnTo>
                  <a:pt x="340" y="33"/>
                </a:lnTo>
                <a:lnTo>
                  <a:pt x="339" y="25"/>
                </a:lnTo>
                <a:lnTo>
                  <a:pt x="335" y="18"/>
                </a:lnTo>
                <a:lnTo>
                  <a:pt x="330" y="11"/>
                </a:lnTo>
                <a:lnTo>
                  <a:pt x="322" y="7"/>
                </a:lnTo>
                <a:lnTo>
                  <a:pt x="315" y="2"/>
                </a:lnTo>
                <a:lnTo>
                  <a:pt x="308" y="0"/>
                </a:lnTo>
                <a:lnTo>
                  <a:pt x="299" y="0"/>
                </a:lnTo>
                <a:lnTo>
                  <a:pt x="299" y="0"/>
                </a:lnTo>
                <a:close/>
                <a:moveTo>
                  <a:pt x="228" y="114"/>
                </a:moveTo>
                <a:lnTo>
                  <a:pt x="319" y="36"/>
                </a:lnTo>
                <a:lnTo>
                  <a:pt x="319" y="36"/>
                </a:lnTo>
                <a:lnTo>
                  <a:pt x="320" y="42"/>
                </a:lnTo>
                <a:lnTo>
                  <a:pt x="320" y="214"/>
                </a:lnTo>
                <a:lnTo>
                  <a:pt x="320" y="214"/>
                </a:lnTo>
                <a:lnTo>
                  <a:pt x="320" y="218"/>
                </a:lnTo>
                <a:lnTo>
                  <a:pt x="228" y="114"/>
                </a:lnTo>
                <a:close/>
                <a:moveTo>
                  <a:pt x="299" y="20"/>
                </a:moveTo>
                <a:lnTo>
                  <a:pt x="299" y="20"/>
                </a:lnTo>
                <a:lnTo>
                  <a:pt x="302" y="22"/>
                </a:lnTo>
                <a:lnTo>
                  <a:pt x="170" y="134"/>
                </a:lnTo>
                <a:lnTo>
                  <a:pt x="38" y="22"/>
                </a:lnTo>
                <a:lnTo>
                  <a:pt x="38" y="22"/>
                </a:lnTo>
                <a:lnTo>
                  <a:pt x="41" y="20"/>
                </a:lnTo>
                <a:lnTo>
                  <a:pt x="299" y="20"/>
                </a:lnTo>
                <a:close/>
                <a:moveTo>
                  <a:pt x="21" y="218"/>
                </a:moveTo>
                <a:lnTo>
                  <a:pt x="21" y="218"/>
                </a:lnTo>
                <a:lnTo>
                  <a:pt x="21" y="214"/>
                </a:lnTo>
                <a:lnTo>
                  <a:pt x="21" y="42"/>
                </a:lnTo>
                <a:lnTo>
                  <a:pt x="21" y="42"/>
                </a:lnTo>
                <a:lnTo>
                  <a:pt x="21" y="36"/>
                </a:lnTo>
                <a:lnTo>
                  <a:pt x="112" y="114"/>
                </a:lnTo>
                <a:lnTo>
                  <a:pt x="21" y="218"/>
                </a:lnTo>
                <a:close/>
                <a:moveTo>
                  <a:pt x="41" y="234"/>
                </a:moveTo>
                <a:lnTo>
                  <a:pt x="41" y="234"/>
                </a:lnTo>
                <a:lnTo>
                  <a:pt x="36" y="234"/>
                </a:lnTo>
                <a:lnTo>
                  <a:pt x="128" y="127"/>
                </a:lnTo>
                <a:lnTo>
                  <a:pt x="163" y="158"/>
                </a:lnTo>
                <a:lnTo>
                  <a:pt x="163" y="158"/>
                </a:lnTo>
                <a:lnTo>
                  <a:pt x="166" y="160"/>
                </a:lnTo>
                <a:lnTo>
                  <a:pt x="170" y="160"/>
                </a:lnTo>
                <a:lnTo>
                  <a:pt x="170" y="160"/>
                </a:lnTo>
                <a:lnTo>
                  <a:pt x="174" y="160"/>
                </a:lnTo>
                <a:lnTo>
                  <a:pt x="177" y="158"/>
                </a:lnTo>
                <a:lnTo>
                  <a:pt x="212" y="127"/>
                </a:lnTo>
                <a:lnTo>
                  <a:pt x="306" y="234"/>
                </a:lnTo>
                <a:lnTo>
                  <a:pt x="306" y="234"/>
                </a:lnTo>
                <a:lnTo>
                  <a:pt x="299" y="234"/>
                </a:lnTo>
                <a:lnTo>
                  <a:pt x="41" y="234"/>
                </a:lnTo>
                <a:close/>
              </a:path>
            </a:pathLst>
          </a:custGeom>
          <a:solidFill>
            <a:schemeClr val="bg1"/>
          </a:solidFill>
          <a:ln w="9525">
            <a:noFill/>
            <a:round/>
          </a:ln>
        </p:spPr>
        <p:txBody>
          <a:bodyPr lIns="162560" tIns="81280" rIns="162560" bIns="81280"/>
          <a:lstStyle/>
          <a:p>
            <a:pPr defTabSz="1219170">
              <a:defRPr/>
            </a:pPr>
            <a:endParaRPr lang="en-US" sz="4267">
              <a:solidFill>
                <a:prstClr val="black"/>
              </a:solidFill>
            </a:endParaRPr>
          </a:p>
        </p:txBody>
      </p:sp>
      <p:grpSp>
        <p:nvGrpSpPr>
          <p:cNvPr id="22" name="组合 21">
            <a:extLst>
              <a:ext uri="{FF2B5EF4-FFF2-40B4-BE49-F238E27FC236}">
                <a16:creationId xmlns:a16="http://schemas.microsoft.com/office/drawing/2014/main" id="{DCB6BC25-CFBC-40C2-BD49-49AB181C4BAA}"/>
              </a:ext>
            </a:extLst>
          </p:cNvPr>
          <p:cNvGrpSpPr/>
          <p:nvPr/>
        </p:nvGrpSpPr>
        <p:grpSpPr>
          <a:xfrm>
            <a:off x="6755501" y="3553960"/>
            <a:ext cx="3709942" cy="886775"/>
            <a:chOff x="11884" y="3191"/>
            <a:chExt cx="1638" cy="1397"/>
          </a:xfrm>
        </p:grpSpPr>
        <p:sp>
          <p:nvSpPr>
            <p:cNvPr id="23" name="文本框 22">
              <a:extLst>
                <a:ext uri="{FF2B5EF4-FFF2-40B4-BE49-F238E27FC236}">
                  <a16:creationId xmlns:a16="http://schemas.microsoft.com/office/drawing/2014/main" id="{BD590306-C739-482D-8E47-842BF3CE44C6}"/>
                </a:ext>
              </a:extLst>
            </p:cNvPr>
            <p:cNvSpPr txBox="1"/>
            <p:nvPr/>
          </p:nvSpPr>
          <p:spPr>
            <a:xfrm>
              <a:off x="11884" y="3744"/>
              <a:ext cx="1638" cy="844"/>
            </a:xfrm>
            <a:prstGeom prst="rect">
              <a:avLst/>
            </a:prstGeom>
            <a:noFill/>
          </p:spPr>
          <p:txBody>
            <a:bodyPr wrap="square" rtlCol="0">
              <a:spAutoFit/>
            </a:bodyPr>
            <a:lstStyle/>
            <a:p>
              <a:pPr>
                <a:lnSpc>
                  <a:spcPct val="120000"/>
                </a:lnSpc>
              </a:pPr>
              <a:r>
                <a:rPr lang="zh-CN" altLang="en-US" sz="1200" dirty="0">
                  <a:solidFill>
                    <a:schemeClr val="tx1">
                      <a:lumMod val="50000"/>
                    </a:schemeClr>
                  </a:solidFill>
                  <a:latin typeface="微软雅黑" panose="020B0503020204020204" pitchFamily="34" charset="-122"/>
                  <a:ea typeface="微软雅黑" panose="020B0503020204020204" pitchFamily="34" charset="-122"/>
                </a:rPr>
                <a:t>输入替换内容目录标题文字输入替换内容目录标题文字</a:t>
              </a:r>
              <a:endParaRPr lang="en-US" altLang="zh-CN" sz="1200" dirty="0">
                <a:solidFill>
                  <a:schemeClr val="tx1">
                    <a:lumMod val="50000"/>
                  </a:schemeClr>
                </a:solidFill>
                <a:latin typeface="方正姚体" panose="02010601030101010101" pitchFamily="2" charset="-122"/>
                <a:ea typeface="方正姚体" panose="02010601030101010101" pitchFamily="2" charset="-122"/>
              </a:endParaRPr>
            </a:p>
          </p:txBody>
        </p:sp>
        <p:sp>
          <p:nvSpPr>
            <p:cNvPr id="24" name="TextBox 76">
              <a:extLst>
                <a:ext uri="{FF2B5EF4-FFF2-40B4-BE49-F238E27FC236}">
                  <a16:creationId xmlns:a16="http://schemas.microsoft.com/office/drawing/2014/main" id="{6226FB99-1F56-4A1D-B4EA-D3384A254EB0}"/>
                </a:ext>
              </a:extLst>
            </p:cNvPr>
            <p:cNvSpPr txBox="1"/>
            <p:nvPr/>
          </p:nvSpPr>
          <p:spPr>
            <a:xfrm>
              <a:off x="11884" y="3191"/>
              <a:ext cx="1465" cy="580"/>
            </a:xfrm>
            <a:prstGeom prst="rect">
              <a:avLst/>
            </a:prstGeom>
            <a:noFill/>
          </p:spPr>
          <p:txBody>
            <a:bodyPr wrap="square" rtlCol="0">
              <a:spAutoFit/>
            </a:bodyPr>
            <a:lstStyle/>
            <a:p>
              <a:pPr algn="l"/>
              <a:r>
                <a:rPr lang="zh-CN" altLang="en-US" b="1" dirty="0">
                  <a:solidFill>
                    <a:schemeClr val="tx1">
                      <a:lumMod val="50000"/>
                    </a:schemeClr>
                  </a:solidFill>
                  <a:latin typeface="微软雅黑" panose="020B0503020204020204" charset="-122"/>
                  <a:ea typeface="微软雅黑" panose="020B0503020204020204" charset="-122"/>
                </a:rPr>
                <a:t>输入标题</a:t>
              </a:r>
            </a:p>
          </p:txBody>
        </p:sp>
      </p:grpSp>
      <p:grpSp>
        <p:nvGrpSpPr>
          <p:cNvPr id="25" name="组合 24">
            <a:extLst>
              <a:ext uri="{FF2B5EF4-FFF2-40B4-BE49-F238E27FC236}">
                <a16:creationId xmlns:a16="http://schemas.microsoft.com/office/drawing/2014/main" id="{A88BD7B1-B59E-4154-8B67-68A5933DA7B8}"/>
              </a:ext>
            </a:extLst>
          </p:cNvPr>
          <p:cNvGrpSpPr/>
          <p:nvPr/>
        </p:nvGrpSpPr>
        <p:grpSpPr>
          <a:xfrm>
            <a:off x="6755501" y="2248145"/>
            <a:ext cx="3709942" cy="886775"/>
            <a:chOff x="11884" y="3191"/>
            <a:chExt cx="1638" cy="1397"/>
          </a:xfrm>
        </p:grpSpPr>
        <p:sp>
          <p:nvSpPr>
            <p:cNvPr id="26" name="文本框 25">
              <a:extLst>
                <a:ext uri="{FF2B5EF4-FFF2-40B4-BE49-F238E27FC236}">
                  <a16:creationId xmlns:a16="http://schemas.microsoft.com/office/drawing/2014/main" id="{2671062C-CB0F-4D77-AD5E-E50DF04833AA}"/>
                </a:ext>
              </a:extLst>
            </p:cNvPr>
            <p:cNvSpPr txBox="1"/>
            <p:nvPr/>
          </p:nvSpPr>
          <p:spPr>
            <a:xfrm>
              <a:off x="11884" y="3744"/>
              <a:ext cx="1638" cy="844"/>
            </a:xfrm>
            <a:prstGeom prst="rect">
              <a:avLst/>
            </a:prstGeom>
            <a:noFill/>
          </p:spPr>
          <p:txBody>
            <a:bodyPr wrap="square" rtlCol="0">
              <a:spAutoFit/>
            </a:bodyPr>
            <a:lstStyle/>
            <a:p>
              <a:pPr>
                <a:lnSpc>
                  <a:spcPct val="120000"/>
                </a:lnSpc>
              </a:pPr>
              <a:r>
                <a:rPr lang="zh-CN" altLang="en-US" sz="1200" dirty="0">
                  <a:solidFill>
                    <a:schemeClr val="tx1">
                      <a:lumMod val="50000"/>
                    </a:schemeClr>
                  </a:solidFill>
                  <a:latin typeface="微软雅黑" panose="020B0503020204020204" pitchFamily="34" charset="-122"/>
                  <a:ea typeface="微软雅黑" panose="020B0503020204020204" pitchFamily="34" charset="-122"/>
                </a:rPr>
                <a:t>输入替换内容目录标题文字输入替换内容目录标题文字</a:t>
              </a:r>
              <a:endParaRPr lang="en-US" altLang="zh-CN" sz="1200" dirty="0">
                <a:solidFill>
                  <a:schemeClr val="tx1">
                    <a:lumMod val="50000"/>
                  </a:schemeClr>
                </a:solidFill>
                <a:latin typeface="方正姚体" panose="02010601030101010101" pitchFamily="2" charset="-122"/>
                <a:ea typeface="方正姚体" panose="02010601030101010101" pitchFamily="2" charset="-122"/>
              </a:endParaRPr>
            </a:p>
          </p:txBody>
        </p:sp>
        <p:sp>
          <p:nvSpPr>
            <p:cNvPr id="27" name="TextBox 76">
              <a:extLst>
                <a:ext uri="{FF2B5EF4-FFF2-40B4-BE49-F238E27FC236}">
                  <a16:creationId xmlns:a16="http://schemas.microsoft.com/office/drawing/2014/main" id="{3455AF19-BFB0-4B5B-B53B-37C9EDD24F8D}"/>
                </a:ext>
              </a:extLst>
            </p:cNvPr>
            <p:cNvSpPr txBox="1"/>
            <p:nvPr/>
          </p:nvSpPr>
          <p:spPr>
            <a:xfrm>
              <a:off x="11884" y="3191"/>
              <a:ext cx="1465" cy="580"/>
            </a:xfrm>
            <a:prstGeom prst="rect">
              <a:avLst/>
            </a:prstGeom>
            <a:noFill/>
          </p:spPr>
          <p:txBody>
            <a:bodyPr wrap="square" rtlCol="0">
              <a:spAutoFit/>
            </a:bodyPr>
            <a:lstStyle/>
            <a:p>
              <a:pPr algn="l"/>
              <a:r>
                <a:rPr lang="zh-CN" altLang="en-US" b="1" dirty="0">
                  <a:solidFill>
                    <a:schemeClr val="tx1">
                      <a:lumMod val="50000"/>
                    </a:schemeClr>
                  </a:solidFill>
                  <a:latin typeface="微软雅黑" panose="020B0503020204020204" charset="-122"/>
                  <a:ea typeface="微软雅黑" panose="020B0503020204020204" charset="-122"/>
                </a:rPr>
                <a:t>输入标题</a:t>
              </a:r>
            </a:p>
          </p:txBody>
        </p:sp>
      </p:grpSp>
      <p:grpSp>
        <p:nvGrpSpPr>
          <p:cNvPr id="28" name="组合 27">
            <a:extLst>
              <a:ext uri="{FF2B5EF4-FFF2-40B4-BE49-F238E27FC236}">
                <a16:creationId xmlns:a16="http://schemas.microsoft.com/office/drawing/2014/main" id="{5321AE05-B98C-47D8-8B26-63A6C27A5E73}"/>
              </a:ext>
            </a:extLst>
          </p:cNvPr>
          <p:cNvGrpSpPr/>
          <p:nvPr/>
        </p:nvGrpSpPr>
        <p:grpSpPr>
          <a:xfrm>
            <a:off x="6755501" y="4860770"/>
            <a:ext cx="3709942" cy="886775"/>
            <a:chOff x="11884" y="3191"/>
            <a:chExt cx="1638" cy="1397"/>
          </a:xfrm>
        </p:grpSpPr>
        <p:sp>
          <p:nvSpPr>
            <p:cNvPr id="29" name="文本框 28">
              <a:extLst>
                <a:ext uri="{FF2B5EF4-FFF2-40B4-BE49-F238E27FC236}">
                  <a16:creationId xmlns:a16="http://schemas.microsoft.com/office/drawing/2014/main" id="{E65E2498-C73D-42B1-BF05-A131C7E3E640}"/>
                </a:ext>
              </a:extLst>
            </p:cNvPr>
            <p:cNvSpPr txBox="1"/>
            <p:nvPr/>
          </p:nvSpPr>
          <p:spPr>
            <a:xfrm>
              <a:off x="11884" y="3744"/>
              <a:ext cx="1638" cy="844"/>
            </a:xfrm>
            <a:prstGeom prst="rect">
              <a:avLst/>
            </a:prstGeom>
            <a:noFill/>
          </p:spPr>
          <p:txBody>
            <a:bodyPr wrap="square" rtlCol="0">
              <a:spAutoFit/>
            </a:bodyPr>
            <a:lstStyle/>
            <a:p>
              <a:pPr>
                <a:lnSpc>
                  <a:spcPct val="120000"/>
                </a:lnSpc>
              </a:pPr>
              <a:r>
                <a:rPr lang="zh-CN" altLang="en-US" sz="1200" dirty="0">
                  <a:solidFill>
                    <a:schemeClr val="tx1">
                      <a:lumMod val="50000"/>
                    </a:schemeClr>
                  </a:solidFill>
                  <a:latin typeface="微软雅黑" panose="020B0503020204020204" pitchFamily="34" charset="-122"/>
                  <a:ea typeface="微软雅黑" panose="020B0503020204020204" pitchFamily="34" charset="-122"/>
                </a:rPr>
                <a:t>输入替换内容目录标题文字输入替换内容目录标题文字</a:t>
              </a:r>
              <a:endParaRPr lang="en-US" altLang="zh-CN" sz="1200" dirty="0">
                <a:solidFill>
                  <a:schemeClr val="tx1">
                    <a:lumMod val="50000"/>
                  </a:schemeClr>
                </a:solidFill>
                <a:latin typeface="方正姚体" panose="02010601030101010101" pitchFamily="2" charset="-122"/>
                <a:ea typeface="方正姚体" panose="02010601030101010101" pitchFamily="2" charset="-122"/>
              </a:endParaRPr>
            </a:p>
          </p:txBody>
        </p:sp>
        <p:sp>
          <p:nvSpPr>
            <p:cNvPr id="31" name="TextBox 76">
              <a:extLst>
                <a:ext uri="{FF2B5EF4-FFF2-40B4-BE49-F238E27FC236}">
                  <a16:creationId xmlns:a16="http://schemas.microsoft.com/office/drawing/2014/main" id="{B04D85C0-4900-49C6-BA39-5EC2ED21B506}"/>
                </a:ext>
              </a:extLst>
            </p:cNvPr>
            <p:cNvSpPr txBox="1"/>
            <p:nvPr/>
          </p:nvSpPr>
          <p:spPr>
            <a:xfrm>
              <a:off x="11884" y="3191"/>
              <a:ext cx="1465" cy="580"/>
            </a:xfrm>
            <a:prstGeom prst="rect">
              <a:avLst/>
            </a:prstGeom>
            <a:noFill/>
          </p:spPr>
          <p:txBody>
            <a:bodyPr wrap="square" rtlCol="0">
              <a:spAutoFit/>
            </a:bodyPr>
            <a:lstStyle/>
            <a:p>
              <a:pPr algn="l"/>
              <a:r>
                <a:rPr lang="zh-CN" altLang="en-US" b="1" dirty="0">
                  <a:solidFill>
                    <a:schemeClr val="tx1">
                      <a:lumMod val="50000"/>
                    </a:schemeClr>
                  </a:solidFill>
                  <a:latin typeface="微软雅黑" panose="020B0503020204020204" charset="-122"/>
                  <a:ea typeface="微软雅黑" panose="020B0503020204020204" charset="-122"/>
                </a:rPr>
                <a:t>输入标题</a:t>
              </a:r>
            </a:p>
          </p:txBody>
        </p:sp>
      </p:grpSp>
    </p:spTree>
    <p:extLst>
      <p:ext uri="{BB962C8B-B14F-4D97-AF65-F5344CB8AC3E}">
        <p14:creationId xmlns:p14="http://schemas.microsoft.com/office/powerpoint/2010/main" val="2701551053"/>
      </p:ext>
    </p:extLst>
  </p:cSld>
  <p:clrMapOvr>
    <a:masterClrMapping/>
  </p:clrMapOvr>
  <mc:AlternateContent xmlns:mc="http://schemas.openxmlformats.org/markup-compatibility/2006" xmlns:p14="http://schemas.microsoft.com/office/powerpoint/2010/main">
    <mc:Choice Requires="p14">
      <p:transition spd="slow" p14:dur="1250" advClick="0" advTm="0">
        <p:pull/>
      </p:transition>
    </mc:Choice>
    <mc:Fallback xmlns="">
      <p:transition spd="slow" advClick="0" advTm="0">
        <p:pull/>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p:cNvGrpSpPr/>
          <p:nvPr/>
        </p:nvGrpSpPr>
        <p:grpSpPr>
          <a:xfrm>
            <a:off x="5659644" y="4032250"/>
            <a:ext cx="872712" cy="872712"/>
            <a:chOff x="5582822" y="4140485"/>
            <a:chExt cx="1026356" cy="1026356"/>
          </a:xfrm>
          <a:effectLst>
            <a:outerShdw blurRad="381000" sx="102000" sy="102000" algn="ctr" rotWithShape="0">
              <a:schemeClr val="tx1">
                <a:lumMod val="95000"/>
                <a:lumOff val="5000"/>
                <a:alpha val="40000"/>
              </a:schemeClr>
            </a:outerShdw>
          </a:effectLst>
        </p:grpSpPr>
        <p:sp>
          <p:nvSpPr>
            <p:cNvPr id="9" name="Oval 8"/>
            <p:cNvSpPr/>
            <p:nvPr/>
          </p:nvSpPr>
          <p:spPr>
            <a:xfrm>
              <a:off x="5582822" y="4140485"/>
              <a:ext cx="1026356" cy="102635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1" name="Group 10"/>
            <p:cNvGrpSpPr/>
            <p:nvPr/>
          </p:nvGrpSpPr>
          <p:grpSpPr>
            <a:xfrm>
              <a:off x="5916784" y="4474447"/>
              <a:ext cx="358432" cy="358432"/>
              <a:chOff x="4427654" y="3049909"/>
              <a:chExt cx="464344" cy="464344"/>
            </a:xfrm>
            <a:solidFill>
              <a:srgbClr val="F8F8F8"/>
            </a:solidFill>
          </p:grpSpPr>
          <p:sp>
            <p:nvSpPr>
              <p:cNvPr id="12" name="AutoShape 123"/>
              <p:cNvSpPr>
                <a:spLocks/>
              </p:cNvSpPr>
              <p:nvPr/>
            </p:nvSpPr>
            <p:spPr bwMode="auto">
              <a:xfrm>
                <a:off x="4427654"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13" name="AutoShape 124"/>
              <p:cNvSpPr>
                <a:spLocks/>
              </p:cNvSpPr>
              <p:nvPr/>
            </p:nvSpPr>
            <p:spPr bwMode="auto">
              <a:xfrm>
                <a:off x="4558623" y="318008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14" name="AutoShape 125"/>
              <p:cNvSpPr>
                <a:spLocks/>
              </p:cNvSpPr>
              <p:nvPr/>
            </p:nvSpPr>
            <p:spPr bwMode="auto">
              <a:xfrm>
                <a:off x="4601485" y="322374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54" name="Group 53"/>
          <p:cNvGrpSpPr/>
          <p:nvPr/>
        </p:nvGrpSpPr>
        <p:grpSpPr>
          <a:xfrm>
            <a:off x="5659644" y="1674889"/>
            <a:ext cx="872712" cy="872712"/>
            <a:chOff x="5582822" y="1783124"/>
            <a:chExt cx="1026356" cy="1026356"/>
          </a:xfrm>
          <a:effectLst>
            <a:outerShdw blurRad="381000" sx="102000" sy="102000" algn="ctr" rotWithShape="0">
              <a:schemeClr val="tx1">
                <a:lumMod val="95000"/>
                <a:lumOff val="5000"/>
                <a:alpha val="40000"/>
              </a:schemeClr>
            </a:outerShdw>
          </a:effectLst>
        </p:grpSpPr>
        <p:sp>
          <p:nvSpPr>
            <p:cNvPr id="4" name="Oval 3"/>
            <p:cNvSpPr/>
            <p:nvPr/>
          </p:nvSpPr>
          <p:spPr>
            <a:xfrm>
              <a:off x="5582822" y="1783124"/>
              <a:ext cx="1026356" cy="10263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24" name="Group 23"/>
            <p:cNvGrpSpPr/>
            <p:nvPr/>
          </p:nvGrpSpPr>
          <p:grpSpPr>
            <a:xfrm>
              <a:off x="5916784" y="2139143"/>
              <a:ext cx="358432" cy="314318"/>
              <a:chOff x="1640798" y="2149003"/>
              <a:chExt cx="464344" cy="407194"/>
            </a:xfrm>
            <a:solidFill>
              <a:schemeClr val="bg1"/>
            </a:solidFill>
          </p:grpSpPr>
          <p:sp>
            <p:nvSpPr>
              <p:cNvPr id="25" name="AutoShape 147"/>
              <p:cNvSpPr>
                <a:spLocks/>
              </p:cNvSpPr>
              <p:nvPr/>
            </p:nvSpPr>
            <p:spPr bwMode="auto">
              <a:xfrm>
                <a:off x="1640798" y="2149003"/>
                <a:ext cx="464344" cy="407194"/>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26" name="AutoShape 148"/>
              <p:cNvSpPr>
                <a:spLocks/>
              </p:cNvSpPr>
              <p:nvPr/>
            </p:nvSpPr>
            <p:spPr bwMode="auto">
              <a:xfrm>
                <a:off x="1713029" y="2222028"/>
                <a:ext cx="69056" cy="690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53" name="Group 52"/>
          <p:cNvGrpSpPr/>
          <p:nvPr/>
        </p:nvGrpSpPr>
        <p:grpSpPr>
          <a:xfrm>
            <a:off x="2374619" y="4032250"/>
            <a:ext cx="872712" cy="872712"/>
            <a:chOff x="2297797" y="4140485"/>
            <a:chExt cx="1026356" cy="1026356"/>
          </a:xfrm>
          <a:effectLst>
            <a:outerShdw blurRad="381000" sx="102000" sy="102000" algn="ctr" rotWithShape="0">
              <a:schemeClr val="tx1">
                <a:lumMod val="95000"/>
                <a:lumOff val="5000"/>
                <a:alpha val="40000"/>
              </a:schemeClr>
            </a:outerShdw>
          </a:effectLst>
        </p:grpSpPr>
        <p:sp>
          <p:nvSpPr>
            <p:cNvPr id="8" name="Oval 7"/>
            <p:cNvSpPr/>
            <p:nvPr/>
          </p:nvSpPr>
          <p:spPr>
            <a:xfrm>
              <a:off x="2297797" y="4140485"/>
              <a:ext cx="1026356" cy="102635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8" name="Group 17"/>
            <p:cNvGrpSpPr/>
            <p:nvPr/>
          </p:nvGrpSpPr>
          <p:grpSpPr>
            <a:xfrm>
              <a:off x="2654123" y="4474447"/>
              <a:ext cx="313704" cy="358432"/>
              <a:chOff x="740685" y="2696368"/>
              <a:chExt cx="406400" cy="464344"/>
            </a:xfrm>
            <a:solidFill>
              <a:srgbClr val="F8F8F8"/>
            </a:solidFill>
          </p:grpSpPr>
          <p:sp>
            <p:nvSpPr>
              <p:cNvPr id="19" name="AutoShape 131"/>
              <p:cNvSpPr>
                <a:spLocks/>
              </p:cNvSpPr>
              <p:nvPr/>
            </p:nvSpPr>
            <p:spPr bwMode="auto">
              <a:xfrm>
                <a:off x="740685" y="2696368"/>
                <a:ext cx="406400"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5400"/>
                    </a:moveTo>
                    <a:lnTo>
                      <a:pt x="20057" y="6075"/>
                    </a:lnTo>
                    <a:lnTo>
                      <a:pt x="1542" y="6075"/>
                    </a:lnTo>
                    <a:lnTo>
                      <a:pt x="1542" y="5400"/>
                    </a:lnTo>
                    <a:lnTo>
                      <a:pt x="1542" y="4725"/>
                    </a:lnTo>
                    <a:cubicBezTo>
                      <a:pt x="1542" y="4352"/>
                      <a:pt x="1887" y="4050"/>
                      <a:pt x="2314" y="4050"/>
                    </a:cubicBezTo>
                    <a:lnTo>
                      <a:pt x="19285" y="4050"/>
                    </a:lnTo>
                    <a:cubicBezTo>
                      <a:pt x="19712" y="4050"/>
                      <a:pt x="20057" y="4352"/>
                      <a:pt x="20057" y="4725"/>
                    </a:cubicBezTo>
                    <a:cubicBezTo>
                      <a:pt x="20057" y="4725"/>
                      <a:pt x="20057" y="5400"/>
                      <a:pt x="20057" y="5400"/>
                    </a:cubicBezTo>
                    <a:close/>
                    <a:moveTo>
                      <a:pt x="18514" y="18900"/>
                    </a:moveTo>
                    <a:cubicBezTo>
                      <a:pt x="18514" y="19644"/>
                      <a:pt x="17822" y="20249"/>
                      <a:pt x="16971" y="20249"/>
                    </a:cubicBezTo>
                    <a:lnTo>
                      <a:pt x="4628" y="20249"/>
                    </a:lnTo>
                    <a:cubicBezTo>
                      <a:pt x="3777" y="20249"/>
                      <a:pt x="3085" y="19644"/>
                      <a:pt x="3085" y="18900"/>
                    </a:cubicBezTo>
                    <a:lnTo>
                      <a:pt x="3085" y="7425"/>
                    </a:lnTo>
                    <a:lnTo>
                      <a:pt x="18514" y="7425"/>
                    </a:lnTo>
                    <a:cubicBezTo>
                      <a:pt x="18514" y="7425"/>
                      <a:pt x="18514" y="18900"/>
                      <a:pt x="18514" y="18900"/>
                    </a:cubicBezTo>
                    <a:close/>
                    <a:moveTo>
                      <a:pt x="6171" y="2025"/>
                    </a:moveTo>
                    <a:cubicBezTo>
                      <a:pt x="6171" y="1652"/>
                      <a:pt x="6516" y="1350"/>
                      <a:pt x="6942" y="1350"/>
                    </a:cubicBezTo>
                    <a:lnTo>
                      <a:pt x="14657" y="1350"/>
                    </a:lnTo>
                    <a:cubicBezTo>
                      <a:pt x="15083" y="1350"/>
                      <a:pt x="15428" y="1652"/>
                      <a:pt x="15428" y="2025"/>
                    </a:cubicBezTo>
                    <a:lnTo>
                      <a:pt x="15428" y="2700"/>
                    </a:lnTo>
                    <a:lnTo>
                      <a:pt x="6171" y="2700"/>
                    </a:lnTo>
                    <a:cubicBezTo>
                      <a:pt x="6171" y="2700"/>
                      <a:pt x="6171" y="2025"/>
                      <a:pt x="6171" y="2025"/>
                    </a:cubicBezTo>
                    <a:close/>
                    <a:moveTo>
                      <a:pt x="21585" y="4601"/>
                    </a:moveTo>
                    <a:cubicBezTo>
                      <a:pt x="21511" y="3541"/>
                      <a:pt x="20516" y="2700"/>
                      <a:pt x="19285" y="2700"/>
                    </a:cubicBezTo>
                    <a:lnTo>
                      <a:pt x="16971" y="2700"/>
                    </a:lnTo>
                    <a:lnTo>
                      <a:pt x="16971" y="2025"/>
                    </a:lnTo>
                    <a:cubicBezTo>
                      <a:pt x="16971" y="906"/>
                      <a:pt x="15935" y="0"/>
                      <a:pt x="14657" y="0"/>
                    </a:cubicBezTo>
                    <a:lnTo>
                      <a:pt x="6942" y="0"/>
                    </a:lnTo>
                    <a:cubicBezTo>
                      <a:pt x="5664" y="0"/>
                      <a:pt x="4628" y="906"/>
                      <a:pt x="4628" y="2025"/>
                    </a:cubicBezTo>
                    <a:lnTo>
                      <a:pt x="4628" y="2700"/>
                    </a:lnTo>
                    <a:lnTo>
                      <a:pt x="2314" y="2700"/>
                    </a:lnTo>
                    <a:cubicBezTo>
                      <a:pt x="1083" y="2700"/>
                      <a:pt x="88" y="3541"/>
                      <a:pt x="14" y="4601"/>
                    </a:cubicBezTo>
                    <a:lnTo>
                      <a:pt x="0" y="4601"/>
                    </a:lnTo>
                    <a:lnTo>
                      <a:pt x="0" y="5400"/>
                    </a:lnTo>
                    <a:lnTo>
                      <a:pt x="0" y="6075"/>
                    </a:lnTo>
                    <a:cubicBezTo>
                      <a:pt x="0" y="6820"/>
                      <a:pt x="691" y="7425"/>
                      <a:pt x="1542" y="7425"/>
                    </a:cubicBezTo>
                    <a:lnTo>
                      <a:pt x="1542" y="18900"/>
                    </a:lnTo>
                    <a:cubicBezTo>
                      <a:pt x="1542" y="20391"/>
                      <a:pt x="2924" y="21599"/>
                      <a:pt x="4628" y="21599"/>
                    </a:cubicBezTo>
                    <a:lnTo>
                      <a:pt x="16971" y="21599"/>
                    </a:lnTo>
                    <a:cubicBezTo>
                      <a:pt x="18675" y="21599"/>
                      <a:pt x="20057" y="20391"/>
                      <a:pt x="20057" y="18900"/>
                    </a:cubicBezTo>
                    <a:lnTo>
                      <a:pt x="20057" y="7425"/>
                    </a:lnTo>
                    <a:cubicBezTo>
                      <a:pt x="20908" y="7425"/>
                      <a:pt x="21599" y="6820"/>
                      <a:pt x="21599" y="6075"/>
                    </a:cubicBezTo>
                    <a:lnTo>
                      <a:pt x="21599" y="5400"/>
                    </a:lnTo>
                    <a:lnTo>
                      <a:pt x="21599" y="4601"/>
                    </a:lnTo>
                    <a:cubicBezTo>
                      <a:pt x="21599" y="4601"/>
                      <a:pt x="21585" y="4601"/>
                      <a:pt x="21585" y="4601"/>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20" name="AutoShape 132"/>
              <p:cNvSpPr>
                <a:spLocks/>
              </p:cNvSpPr>
              <p:nvPr/>
            </p:nvSpPr>
            <p:spPr bwMode="auto">
              <a:xfrm>
                <a:off x="827998" y="2884487"/>
                <a:ext cx="57944" cy="2182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21" name="AutoShape 133"/>
              <p:cNvSpPr>
                <a:spLocks/>
              </p:cNvSpPr>
              <p:nvPr/>
            </p:nvSpPr>
            <p:spPr bwMode="auto">
              <a:xfrm>
                <a:off x="915310" y="2884487"/>
                <a:ext cx="57944" cy="2182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22" name="AutoShape 134"/>
              <p:cNvSpPr>
                <a:spLocks/>
              </p:cNvSpPr>
              <p:nvPr/>
            </p:nvSpPr>
            <p:spPr bwMode="auto">
              <a:xfrm>
                <a:off x="1001829" y="2884487"/>
                <a:ext cx="57944" cy="2182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52" name="Group 51"/>
          <p:cNvGrpSpPr/>
          <p:nvPr/>
        </p:nvGrpSpPr>
        <p:grpSpPr>
          <a:xfrm>
            <a:off x="2374619" y="1674889"/>
            <a:ext cx="872712" cy="872712"/>
            <a:chOff x="2297797" y="1783124"/>
            <a:chExt cx="1026356" cy="1026356"/>
          </a:xfrm>
          <a:effectLst>
            <a:outerShdw blurRad="381000" sx="102000" sy="102000" algn="ctr" rotWithShape="0">
              <a:schemeClr val="tx1">
                <a:lumMod val="95000"/>
                <a:lumOff val="5000"/>
                <a:alpha val="40000"/>
              </a:schemeClr>
            </a:outerShdw>
          </a:effectLst>
        </p:grpSpPr>
        <p:sp>
          <p:nvSpPr>
            <p:cNvPr id="3" name="Oval 2"/>
            <p:cNvSpPr/>
            <p:nvPr/>
          </p:nvSpPr>
          <p:spPr>
            <a:xfrm>
              <a:off x="2297797" y="1783124"/>
              <a:ext cx="1026356" cy="102635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 name="AutoShape 149"/>
            <p:cNvSpPr>
              <a:spLocks/>
            </p:cNvSpPr>
            <p:nvPr/>
          </p:nvSpPr>
          <p:spPr bwMode="auto">
            <a:xfrm>
              <a:off x="2631759" y="2167329"/>
              <a:ext cx="358432" cy="25794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grpSp>
        <p:nvGrpSpPr>
          <p:cNvPr id="55" name="Group 54"/>
          <p:cNvGrpSpPr/>
          <p:nvPr/>
        </p:nvGrpSpPr>
        <p:grpSpPr>
          <a:xfrm>
            <a:off x="8944669" y="1674889"/>
            <a:ext cx="872712" cy="872712"/>
            <a:chOff x="8867847" y="1783124"/>
            <a:chExt cx="1026356" cy="1026356"/>
          </a:xfrm>
          <a:effectLst>
            <a:outerShdw blurRad="381000" sx="102000" sy="102000" algn="ctr" rotWithShape="0">
              <a:schemeClr val="tx1">
                <a:lumMod val="95000"/>
                <a:lumOff val="5000"/>
                <a:alpha val="40000"/>
              </a:schemeClr>
            </a:outerShdw>
          </a:effectLst>
        </p:grpSpPr>
        <p:sp>
          <p:nvSpPr>
            <p:cNvPr id="5" name="Oval 4"/>
            <p:cNvSpPr/>
            <p:nvPr/>
          </p:nvSpPr>
          <p:spPr>
            <a:xfrm>
              <a:off x="8867847" y="1783124"/>
              <a:ext cx="1026356" cy="102635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15" name="Group 14"/>
            <p:cNvGrpSpPr/>
            <p:nvPr/>
          </p:nvGrpSpPr>
          <p:grpSpPr>
            <a:xfrm>
              <a:off x="9201809" y="2117086"/>
              <a:ext cx="358432" cy="358432"/>
              <a:chOff x="3498967" y="3049909"/>
              <a:chExt cx="464344" cy="464344"/>
            </a:xfrm>
            <a:solidFill>
              <a:schemeClr val="bg1"/>
            </a:solidFill>
          </p:grpSpPr>
          <p:sp>
            <p:nvSpPr>
              <p:cNvPr id="16" name="AutoShape 126"/>
              <p:cNvSpPr>
                <a:spLocks/>
              </p:cNvSpPr>
              <p:nvPr/>
            </p:nvSpPr>
            <p:spPr bwMode="auto">
              <a:xfrm>
                <a:off x="3498967"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17" name="AutoShape 127"/>
              <p:cNvSpPr>
                <a:spLocks/>
              </p:cNvSpPr>
              <p:nvPr/>
            </p:nvSpPr>
            <p:spPr bwMode="auto">
              <a:xfrm>
                <a:off x="3687085" y="3122140"/>
                <a:ext cx="109538" cy="1087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56" name="Group 55"/>
          <p:cNvGrpSpPr/>
          <p:nvPr/>
        </p:nvGrpSpPr>
        <p:grpSpPr>
          <a:xfrm>
            <a:off x="8944669" y="4032250"/>
            <a:ext cx="872712" cy="872712"/>
            <a:chOff x="8867847" y="4140485"/>
            <a:chExt cx="1026356" cy="1026356"/>
          </a:xfrm>
          <a:effectLst>
            <a:outerShdw blurRad="381000" sx="102000" sy="102000" algn="ctr" rotWithShape="0">
              <a:schemeClr val="tx1">
                <a:lumMod val="95000"/>
                <a:lumOff val="5000"/>
                <a:alpha val="40000"/>
              </a:schemeClr>
            </a:outerShdw>
          </a:effectLst>
        </p:grpSpPr>
        <p:sp>
          <p:nvSpPr>
            <p:cNvPr id="10" name="Oval 9"/>
            <p:cNvSpPr/>
            <p:nvPr/>
          </p:nvSpPr>
          <p:spPr>
            <a:xfrm>
              <a:off x="8867847" y="4140485"/>
              <a:ext cx="1026356" cy="102635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AutoShape 139"/>
            <p:cNvSpPr>
              <a:spLocks/>
            </p:cNvSpPr>
            <p:nvPr/>
          </p:nvSpPr>
          <p:spPr bwMode="auto">
            <a:xfrm>
              <a:off x="9201809" y="4479963"/>
              <a:ext cx="358432" cy="347402"/>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rgbClr val="F8F8F8"/>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grpSp>
        <p:nvGrpSpPr>
          <p:cNvPr id="67" name="Group 25">
            <a:extLst>
              <a:ext uri="{FF2B5EF4-FFF2-40B4-BE49-F238E27FC236}">
                <a16:creationId xmlns:a16="http://schemas.microsoft.com/office/drawing/2014/main" id="{A2DF7F35-41A0-4EE1-B99F-7DAAF2A02112}"/>
              </a:ext>
            </a:extLst>
          </p:cNvPr>
          <p:cNvGrpSpPr/>
          <p:nvPr/>
        </p:nvGrpSpPr>
        <p:grpSpPr>
          <a:xfrm>
            <a:off x="1527262" y="2671074"/>
            <a:ext cx="2262650" cy="847588"/>
            <a:chOff x="9305653" y="3302983"/>
            <a:chExt cx="2262955" cy="847702"/>
          </a:xfrm>
        </p:grpSpPr>
        <p:sp>
          <p:nvSpPr>
            <p:cNvPr id="68" name="TextBox 26">
              <a:extLst>
                <a:ext uri="{FF2B5EF4-FFF2-40B4-BE49-F238E27FC236}">
                  <a16:creationId xmlns:a16="http://schemas.microsoft.com/office/drawing/2014/main" id="{2F014F48-2BC2-43D5-B767-9CC9D95E0860}"/>
                </a:ext>
              </a:extLst>
            </p:cNvPr>
            <p:cNvSpPr txBox="1"/>
            <p:nvPr/>
          </p:nvSpPr>
          <p:spPr>
            <a:xfrm>
              <a:off x="9305653" y="3302983"/>
              <a:ext cx="2262955" cy="291403"/>
            </a:xfrm>
            <a:prstGeom prst="rect">
              <a:avLst/>
            </a:prstGeom>
            <a:noFill/>
          </p:spPr>
          <p:txBody>
            <a:bodyPr wrap="none" lIns="383948" tIns="0" rIns="0" bIns="0" anchor="b" anchorCtr="0">
              <a:normAutofit fontScale="92500" lnSpcReduction="10000"/>
            </a:bodyPr>
            <a:lstStyle/>
            <a:p>
              <a:r>
                <a:rPr lang="zh-CN" altLang="en-US" sz="2133" b="1" dirty="0">
                  <a:solidFill>
                    <a:schemeClr val="tx1">
                      <a:lumMod val="75000"/>
                    </a:schemeClr>
                  </a:solidFill>
                  <a:latin typeface="微软雅黑" panose="020B0503020204020204" pitchFamily="34" charset="-122"/>
                  <a:ea typeface="微软雅黑" panose="020B0503020204020204" pitchFamily="34" charset="-122"/>
                </a:rPr>
                <a:t>输入标题</a:t>
              </a:r>
            </a:p>
          </p:txBody>
        </p:sp>
        <p:sp>
          <p:nvSpPr>
            <p:cNvPr id="69" name="TextBox 27">
              <a:extLst>
                <a:ext uri="{FF2B5EF4-FFF2-40B4-BE49-F238E27FC236}">
                  <a16:creationId xmlns:a16="http://schemas.microsoft.com/office/drawing/2014/main" id="{8D819E36-522C-4431-9445-B6523AA5270D}"/>
                </a:ext>
              </a:extLst>
            </p:cNvPr>
            <p:cNvSpPr txBox="1">
              <a:spLocks/>
            </p:cNvSpPr>
            <p:nvPr/>
          </p:nvSpPr>
          <p:spPr>
            <a:xfrm>
              <a:off x="9305653" y="3594387"/>
              <a:ext cx="2262955" cy="556298"/>
            </a:xfrm>
            <a:prstGeom prst="rect">
              <a:avLst/>
            </a:prstGeom>
          </p:spPr>
          <p:txBody>
            <a:bodyPr vert="horz" wrap="square" lIns="383948" tIns="95988" rIns="0" bIns="0" anchor="t" anchorCtr="0">
              <a:normAutofit fontScale="85000" lnSpcReduction="10000"/>
            </a:bodyPr>
            <a:lstStyle/>
            <a:p>
              <a:pPr defTabSz="913765">
                <a:lnSpc>
                  <a:spcPct val="120000"/>
                </a:lnSpc>
                <a:spcBef>
                  <a:spcPct val="0"/>
                </a:spcBef>
                <a:defRPr/>
              </a:pPr>
              <a:r>
                <a:rPr lang="zh-CN" altLang="en-US" sz="1400" dirty="0">
                  <a:solidFill>
                    <a:schemeClr val="tx1">
                      <a:lumMod val="75000"/>
                    </a:schemeClr>
                  </a:solidFill>
                  <a:latin typeface="微软雅黑" panose="020B0503020204020204" pitchFamily="34" charset="-122"/>
                  <a:ea typeface="微软雅黑" panose="020B0503020204020204" pitchFamily="34" charset="-122"/>
                </a:rPr>
                <a:t>输入替换内容目录标题文字输入替换内容目录标题文字</a:t>
              </a:r>
            </a:p>
          </p:txBody>
        </p:sp>
      </p:grpSp>
      <p:grpSp>
        <p:nvGrpSpPr>
          <p:cNvPr id="70" name="Group 25">
            <a:extLst>
              <a:ext uri="{FF2B5EF4-FFF2-40B4-BE49-F238E27FC236}">
                <a16:creationId xmlns:a16="http://schemas.microsoft.com/office/drawing/2014/main" id="{F0EFC2BE-1ED0-41B6-94D4-C70CE583B17E}"/>
              </a:ext>
            </a:extLst>
          </p:cNvPr>
          <p:cNvGrpSpPr/>
          <p:nvPr/>
        </p:nvGrpSpPr>
        <p:grpSpPr>
          <a:xfrm>
            <a:off x="4812287" y="2695079"/>
            <a:ext cx="2262650" cy="847588"/>
            <a:chOff x="9305653" y="3302983"/>
            <a:chExt cx="2262955" cy="847702"/>
          </a:xfrm>
        </p:grpSpPr>
        <p:sp>
          <p:nvSpPr>
            <p:cNvPr id="71" name="TextBox 26">
              <a:extLst>
                <a:ext uri="{FF2B5EF4-FFF2-40B4-BE49-F238E27FC236}">
                  <a16:creationId xmlns:a16="http://schemas.microsoft.com/office/drawing/2014/main" id="{D33DEAC9-462F-4548-9301-DFF719F0D91B}"/>
                </a:ext>
              </a:extLst>
            </p:cNvPr>
            <p:cNvSpPr txBox="1"/>
            <p:nvPr/>
          </p:nvSpPr>
          <p:spPr>
            <a:xfrm>
              <a:off x="9305653" y="3302983"/>
              <a:ext cx="2262955" cy="291403"/>
            </a:xfrm>
            <a:prstGeom prst="rect">
              <a:avLst/>
            </a:prstGeom>
            <a:noFill/>
          </p:spPr>
          <p:txBody>
            <a:bodyPr wrap="none" lIns="383948" tIns="0" rIns="0" bIns="0" anchor="b" anchorCtr="0">
              <a:normAutofit fontScale="92500" lnSpcReduction="10000"/>
            </a:bodyPr>
            <a:lstStyle/>
            <a:p>
              <a:r>
                <a:rPr lang="zh-CN" altLang="en-US" sz="2133" b="1" dirty="0">
                  <a:solidFill>
                    <a:schemeClr val="tx1">
                      <a:lumMod val="75000"/>
                    </a:schemeClr>
                  </a:solidFill>
                  <a:latin typeface="微软雅黑" panose="020B0503020204020204" pitchFamily="34" charset="-122"/>
                  <a:ea typeface="微软雅黑" panose="020B0503020204020204" pitchFamily="34" charset="-122"/>
                </a:rPr>
                <a:t>输入标题</a:t>
              </a:r>
            </a:p>
          </p:txBody>
        </p:sp>
        <p:sp>
          <p:nvSpPr>
            <p:cNvPr id="72" name="TextBox 27">
              <a:extLst>
                <a:ext uri="{FF2B5EF4-FFF2-40B4-BE49-F238E27FC236}">
                  <a16:creationId xmlns:a16="http://schemas.microsoft.com/office/drawing/2014/main" id="{02C43AF8-41FE-4420-8013-5D8DCB5D2E4D}"/>
                </a:ext>
              </a:extLst>
            </p:cNvPr>
            <p:cNvSpPr txBox="1">
              <a:spLocks/>
            </p:cNvSpPr>
            <p:nvPr/>
          </p:nvSpPr>
          <p:spPr>
            <a:xfrm>
              <a:off x="9305653" y="3594387"/>
              <a:ext cx="2262955" cy="556298"/>
            </a:xfrm>
            <a:prstGeom prst="rect">
              <a:avLst/>
            </a:prstGeom>
          </p:spPr>
          <p:txBody>
            <a:bodyPr vert="horz" wrap="square" lIns="383948" tIns="95988" rIns="0" bIns="0" anchor="t" anchorCtr="0">
              <a:normAutofit fontScale="85000" lnSpcReduction="10000"/>
            </a:bodyPr>
            <a:lstStyle/>
            <a:p>
              <a:pPr defTabSz="913765">
                <a:lnSpc>
                  <a:spcPct val="120000"/>
                </a:lnSpc>
                <a:spcBef>
                  <a:spcPct val="0"/>
                </a:spcBef>
                <a:defRPr/>
              </a:pPr>
              <a:r>
                <a:rPr lang="zh-CN" altLang="en-US" sz="1400" dirty="0">
                  <a:solidFill>
                    <a:schemeClr val="tx1">
                      <a:lumMod val="75000"/>
                    </a:schemeClr>
                  </a:solidFill>
                  <a:latin typeface="微软雅黑" panose="020B0503020204020204" pitchFamily="34" charset="-122"/>
                  <a:ea typeface="微软雅黑" panose="020B0503020204020204" pitchFamily="34" charset="-122"/>
                </a:rPr>
                <a:t>输入替换内容目录标题文字输入替换内容目录标题文字</a:t>
              </a:r>
            </a:p>
          </p:txBody>
        </p:sp>
      </p:grpSp>
      <p:grpSp>
        <p:nvGrpSpPr>
          <p:cNvPr id="73" name="Group 25">
            <a:extLst>
              <a:ext uri="{FF2B5EF4-FFF2-40B4-BE49-F238E27FC236}">
                <a16:creationId xmlns:a16="http://schemas.microsoft.com/office/drawing/2014/main" id="{51B1A741-B1EE-417B-9379-C678B551B39F}"/>
              </a:ext>
            </a:extLst>
          </p:cNvPr>
          <p:cNvGrpSpPr/>
          <p:nvPr/>
        </p:nvGrpSpPr>
        <p:grpSpPr>
          <a:xfrm>
            <a:off x="7997241" y="2718148"/>
            <a:ext cx="2262650" cy="847588"/>
            <a:chOff x="9305653" y="3302983"/>
            <a:chExt cx="2262955" cy="847702"/>
          </a:xfrm>
        </p:grpSpPr>
        <p:sp>
          <p:nvSpPr>
            <p:cNvPr id="74" name="TextBox 26">
              <a:extLst>
                <a:ext uri="{FF2B5EF4-FFF2-40B4-BE49-F238E27FC236}">
                  <a16:creationId xmlns:a16="http://schemas.microsoft.com/office/drawing/2014/main" id="{265188B0-BCD3-4E9C-BA61-CC10D0FEC68A}"/>
                </a:ext>
              </a:extLst>
            </p:cNvPr>
            <p:cNvSpPr txBox="1"/>
            <p:nvPr/>
          </p:nvSpPr>
          <p:spPr>
            <a:xfrm>
              <a:off x="9305653" y="3302983"/>
              <a:ext cx="2262955" cy="291403"/>
            </a:xfrm>
            <a:prstGeom prst="rect">
              <a:avLst/>
            </a:prstGeom>
            <a:noFill/>
          </p:spPr>
          <p:txBody>
            <a:bodyPr wrap="none" lIns="383948" tIns="0" rIns="0" bIns="0" anchor="b" anchorCtr="0">
              <a:normAutofit fontScale="92500" lnSpcReduction="10000"/>
            </a:bodyPr>
            <a:lstStyle/>
            <a:p>
              <a:r>
                <a:rPr lang="zh-CN" altLang="en-US" sz="2133" b="1" dirty="0">
                  <a:solidFill>
                    <a:schemeClr val="tx1">
                      <a:lumMod val="75000"/>
                    </a:schemeClr>
                  </a:solidFill>
                  <a:latin typeface="微软雅黑" panose="020B0503020204020204" pitchFamily="34" charset="-122"/>
                  <a:ea typeface="微软雅黑" panose="020B0503020204020204" pitchFamily="34" charset="-122"/>
                </a:rPr>
                <a:t>输入标题</a:t>
              </a:r>
            </a:p>
          </p:txBody>
        </p:sp>
        <p:sp>
          <p:nvSpPr>
            <p:cNvPr id="75" name="TextBox 27">
              <a:extLst>
                <a:ext uri="{FF2B5EF4-FFF2-40B4-BE49-F238E27FC236}">
                  <a16:creationId xmlns:a16="http://schemas.microsoft.com/office/drawing/2014/main" id="{D4EB6446-F000-4AD1-A314-38D9D69864E1}"/>
                </a:ext>
              </a:extLst>
            </p:cNvPr>
            <p:cNvSpPr txBox="1">
              <a:spLocks/>
            </p:cNvSpPr>
            <p:nvPr/>
          </p:nvSpPr>
          <p:spPr>
            <a:xfrm>
              <a:off x="9305653" y="3594387"/>
              <a:ext cx="2262955" cy="556298"/>
            </a:xfrm>
            <a:prstGeom prst="rect">
              <a:avLst/>
            </a:prstGeom>
          </p:spPr>
          <p:txBody>
            <a:bodyPr vert="horz" wrap="square" lIns="383948" tIns="95988" rIns="0" bIns="0" anchor="t" anchorCtr="0">
              <a:normAutofit fontScale="85000" lnSpcReduction="10000"/>
            </a:bodyPr>
            <a:lstStyle/>
            <a:p>
              <a:pPr defTabSz="913765">
                <a:lnSpc>
                  <a:spcPct val="120000"/>
                </a:lnSpc>
                <a:spcBef>
                  <a:spcPct val="0"/>
                </a:spcBef>
                <a:defRPr/>
              </a:pPr>
              <a:r>
                <a:rPr lang="zh-CN" altLang="en-US" sz="1400" dirty="0">
                  <a:solidFill>
                    <a:schemeClr val="tx1">
                      <a:lumMod val="75000"/>
                    </a:schemeClr>
                  </a:solidFill>
                  <a:latin typeface="微软雅黑" panose="020B0503020204020204" pitchFamily="34" charset="-122"/>
                  <a:ea typeface="微软雅黑" panose="020B0503020204020204" pitchFamily="34" charset="-122"/>
                </a:rPr>
                <a:t>输入替换内容目录标题文字输入替换内容目录标题文字</a:t>
              </a:r>
            </a:p>
          </p:txBody>
        </p:sp>
      </p:grpSp>
      <p:grpSp>
        <p:nvGrpSpPr>
          <p:cNvPr id="76" name="Group 25">
            <a:extLst>
              <a:ext uri="{FF2B5EF4-FFF2-40B4-BE49-F238E27FC236}">
                <a16:creationId xmlns:a16="http://schemas.microsoft.com/office/drawing/2014/main" id="{33CFF32E-0B23-48E6-B06B-F417B57F5060}"/>
              </a:ext>
            </a:extLst>
          </p:cNvPr>
          <p:cNvGrpSpPr/>
          <p:nvPr/>
        </p:nvGrpSpPr>
        <p:grpSpPr>
          <a:xfrm>
            <a:off x="1527262" y="5028435"/>
            <a:ext cx="2262650" cy="847588"/>
            <a:chOff x="9305653" y="3302983"/>
            <a:chExt cx="2262955" cy="847702"/>
          </a:xfrm>
        </p:grpSpPr>
        <p:sp>
          <p:nvSpPr>
            <p:cNvPr id="77" name="TextBox 26">
              <a:extLst>
                <a:ext uri="{FF2B5EF4-FFF2-40B4-BE49-F238E27FC236}">
                  <a16:creationId xmlns:a16="http://schemas.microsoft.com/office/drawing/2014/main" id="{4310D591-82C6-41BF-AEFA-511C4E6AEC4B}"/>
                </a:ext>
              </a:extLst>
            </p:cNvPr>
            <p:cNvSpPr txBox="1"/>
            <p:nvPr/>
          </p:nvSpPr>
          <p:spPr>
            <a:xfrm>
              <a:off x="9305653" y="3302983"/>
              <a:ext cx="2262955" cy="291403"/>
            </a:xfrm>
            <a:prstGeom prst="rect">
              <a:avLst/>
            </a:prstGeom>
            <a:noFill/>
          </p:spPr>
          <p:txBody>
            <a:bodyPr wrap="none" lIns="383948" tIns="0" rIns="0" bIns="0" anchor="b" anchorCtr="0">
              <a:normAutofit fontScale="92500" lnSpcReduction="10000"/>
            </a:bodyPr>
            <a:lstStyle/>
            <a:p>
              <a:r>
                <a:rPr lang="zh-CN" altLang="en-US" sz="2133" b="1" dirty="0">
                  <a:solidFill>
                    <a:schemeClr val="tx1">
                      <a:lumMod val="75000"/>
                    </a:schemeClr>
                  </a:solidFill>
                  <a:latin typeface="微软雅黑" panose="020B0503020204020204" pitchFamily="34" charset="-122"/>
                  <a:ea typeface="微软雅黑" panose="020B0503020204020204" pitchFamily="34" charset="-122"/>
                </a:rPr>
                <a:t>输入标题</a:t>
              </a:r>
            </a:p>
          </p:txBody>
        </p:sp>
        <p:sp>
          <p:nvSpPr>
            <p:cNvPr id="78" name="TextBox 27">
              <a:extLst>
                <a:ext uri="{FF2B5EF4-FFF2-40B4-BE49-F238E27FC236}">
                  <a16:creationId xmlns:a16="http://schemas.microsoft.com/office/drawing/2014/main" id="{08209C71-B375-4009-8031-AD9167622C4F}"/>
                </a:ext>
              </a:extLst>
            </p:cNvPr>
            <p:cNvSpPr txBox="1">
              <a:spLocks/>
            </p:cNvSpPr>
            <p:nvPr/>
          </p:nvSpPr>
          <p:spPr>
            <a:xfrm>
              <a:off x="9305653" y="3594387"/>
              <a:ext cx="2262955" cy="556298"/>
            </a:xfrm>
            <a:prstGeom prst="rect">
              <a:avLst/>
            </a:prstGeom>
          </p:spPr>
          <p:txBody>
            <a:bodyPr vert="horz" wrap="square" lIns="383948" tIns="95988" rIns="0" bIns="0" anchor="t" anchorCtr="0">
              <a:normAutofit fontScale="85000" lnSpcReduction="10000"/>
            </a:bodyPr>
            <a:lstStyle/>
            <a:p>
              <a:pPr defTabSz="913765">
                <a:lnSpc>
                  <a:spcPct val="120000"/>
                </a:lnSpc>
                <a:spcBef>
                  <a:spcPct val="0"/>
                </a:spcBef>
                <a:defRPr/>
              </a:pPr>
              <a:r>
                <a:rPr lang="zh-CN" altLang="en-US" sz="1400" dirty="0">
                  <a:solidFill>
                    <a:schemeClr val="tx1">
                      <a:lumMod val="75000"/>
                    </a:schemeClr>
                  </a:solidFill>
                  <a:latin typeface="微软雅黑" panose="020B0503020204020204" pitchFamily="34" charset="-122"/>
                  <a:ea typeface="微软雅黑" panose="020B0503020204020204" pitchFamily="34" charset="-122"/>
                </a:rPr>
                <a:t>输入替换内容目录标题文字输入替换内容目录标题文字</a:t>
              </a:r>
            </a:p>
          </p:txBody>
        </p:sp>
      </p:grpSp>
      <p:grpSp>
        <p:nvGrpSpPr>
          <p:cNvPr id="79" name="Group 25">
            <a:extLst>
              <a:ext uri="{FF2B5EF4-FFF2-40B4-BE49-F238E27FC236}">
                <a16:creationId xmlns:a16="http://schemas.microsoft.com/office/drawing/2014/main" id="{B0F26266-3211-4697-A1CC-9D8E3B07BE69}"/>
              </a:ext>
            </a:extLst>
          </p:cNvPr>
          <p:cNvGrpSpPr/>
          <p:nvPr/>
        </p:nvGrpSpPr>
        <p:grpSpPr>
          <a:xfrm>
            <a:off x="4812287" y="5052440"/>
            <a:ext cx="2262650" cy="847588"/>
            <a:chOff x="9305653" y="3302983"/>
            <a:chExt cx="2262955" cy="847702"/>
          </a:xfrm>
        </p:grpSpPr>
        <p:sp>
          <p:nvSpPr>
            <p:cNvPr id="80" name="TextBox 26">
              <a:extLst>
                <a:ext uri="{FF2B5EF4-FFF2-40B4-BE49-F238E27FC236}">
                  <a16:creationId xmlns:a16="http://schemas.microsoft.com/office/drawing/2014/main" id="{13BC321D-BEDC-4C91-837D-367DDC58894A}"/>
                </a:ext>
              </a:extLst>
            </p:cNvPr>
            <p:cNvSpPr txBox="1"/>
            <p:nvPr/>
          </p:nvSpPr>
          <p:spPr>
            <a:xfrm>
              <a:off x="9305653" y="3302983"/>
              <a:ext cx="2262955" cy="291403"/>
            </a:xfrm>
            <a:prstGeom prst="rect">
              <a:avLst/>
            </a:prstGeom>
            <a:noFill/>
          </p:spPr>
          <p:txBody>
            <a:bodyPr wrap="none" lIns="383948" tIns="0" rIns="0" bIns="0" anchor="b" anchorCtr="0">
              <a:normAutofit fontScale="92500" lnSpcReduction="10000"/>
            </a:bodyPr>
            <a:lstStyle/>
            <a:p>
              <a:r>
                <a:rPr lang="zh-CN" altLang="en-US" sz="2133" b="1" dirty="0">
                  <a:solidFill>
                    <a:schemeClr val="tx1">
                      <a:lumMod val="75000"/>
                    </a:schemeClr>
                  </a:solidFill>
                  <a:latin typeface="微软雅黑" panose="020B0503020204020204" pitchFamily="34" charset="-122"/>
                  <a:ea typeface="微软雅黑" panose="020B0503020204020204" pitchFamily="34" charset="-122"/>
                </a:rPr>
                <a:t>输入标题</a:t>
              </a:r>
            </a:p>
          </p:txBody>
        </p:sp>
        <p:sp>
          <p:nvSpPr>
            <p:cNvPr id="81" name="TextBox 27">
              <a:extLst>
                <a:ext uri="{FF2B5EF4-FFF2-40B4-BE49-F238E27FC236}">
                  <a16:creationId xmlns:a16="http://schemas.microsoft.com/office/drawing/2014/main" id="{19E8DF6C-FC9B-48E4-91C7-5E613E133636}"/>
                </a:ext>
              </a:extLst>
            </p:cNvPr>
            <p:cNvSpPr txBox="1">
              <a:spLocks/>
            </p:cNvSpPr>
            <p:nvPr/>
          </p:nvSpPr>
          <p:spPr>
            <a:xfrm>
              <a:off x="9305653" y="3594387"/>
              <a:ext cx="2262955" cy="556298"/>
            </a:xfrm>
            <a:prstGeom prst="rect">
              <a:avLst/>
            </a:prstGeom>
          </p:spPr>
          <p:txBody>
            <a:bodyPr vert="horz" wrap="square" lIns="383948" tIns="95988" rIns="0" bIns="0" anchor="t" anchorCtr="0">
              <a:normAutofit fontScale="85000" lnSpcReduction="10000"/>
            </a:bodyPr>
            <a:lstStyle/>
            <a:p>
              <a:pPr defTabSz="913765">
                <a:lnSpc>
                  <a:spcPct val="120000"/>
                </a:lnSpc>
                <a:spcBef>
                  <a:spcPct val="0"/>
                </a:spcBef>
                <a:defRPr/>
              </a:pPr>
              <a:r>
                <a:rPr lang="zh-CN" altLang="en-US" sz="1400" dirty="0">
                  <a:solidFill>
                    <a:schemeClr val="tx1">
                      <a:lumMod val="75000"/>
                    </a:schemeClr>
                  </a:solidFill>
                  <a:latin typeface="微软雅黑" panose="020B0503020204020204" pitchFamily="34" charset="-122"/>
                  <a:ea typeface="微软雅黑" panose="020B0503020204020204" pitchFamily="34" charset="-122"/>
                </a:rPr>
                <a:t>输入替换内容目录标题文字输入替换内容目录标题文字</a:t>
              </a:r>
            </a:p>
          </p:txBody>
        </p:sp>
      </p:grpSp>
      <p:grpSp>
        <p:nvGrpSpPr>
          <p:cNvPr id="82" name="Group 25">
            <a:extLst>
              <a:ext uri="{FF2B5EF4-FFF2-40B4-BE49-F238E27FC236}">
                <a16:creationId xmlns:a16="http://schemas.microsoft.com/office/drawing/2014/main" id="{A5B47994-05D7-4A92-8F57-78CBAAC3B5BE}"/>
              </a:ext>
            </a:extLst>
          </p:cNvPr>
          <p:cNvGrpSpPr/>
          <p:nvPr/>
        </p:nvGrpSpPr>
        <p:grpSpPr>
          <a:xfrm>
            <a:off x="7997241" y="5075509"/>
            <a:ext cx="2262650" cy="847588"/>
            <a:chOff x="9305653" y="3302983"/>
            <a:chExt cx="2262955" cy="847702"/>
          </a:xfrm>
        </p:grpSpPr>
        <p:sp>
          <p:nvSpPr>
            <p:cNvPr id="83" name="TextBox 26">
              <a:extLst>
                <a:ext uri="{FF2B5EF4-FFF2-40B4-BE49-F238E27FC236}">
                  <a16:creationId xmlns:a16="http://schemas.microsoft.com/office/drawing/2014/main" id="{6C9234F4-5FAA-4B19-AE11-96F481DACD74}"/>
                </a:ext>
              </a:extLst>
            </p:cNvPr>
            <p:cNvSpPr txBox="1"/>
            <p:nvPr/>
          </p:nvSpPr>
          <p:spPr>
            <a:xfrm>
              <a:off x="9305653" y="3302983"/>
              <a:ext cx="2262955" cy="291403"/>
            </a:xfrm>
            <a:prstGeom prst="rect">
              <a:avLst/>
            </a:prstGeom>
            <a:noFill/>
          </p:spPr>
          <p:txBody>
            <a:bodyPr wrap="none" lIns="383948" tIns="0" rIns="0" bIns="0" anchor="b" anchorCtr="0">
              <a:normAutofit fontScale="92500" lnSpcReduction="10000"/>
            </a:bodyPr>
            <a:lstStyle/>
            <a:p>
              <a:r>
                <a:rPr lang="zh-CN" altLang="en-US" sz="2133" b="1" dirty="0">
                  <a:solidFill>
                    <a:schemeClr val="tx1">
                      <a:lumMod val="75000"/>
                    </a:schemeClr>
                  </a:solidFill>
                  <a:latin typeface="微软雅黑" panose="020B0503020204020204" pitchFamily="34" charset="-122"/>
                  <a:ea typeface="微软雅黑" panose="020B0503020204020204" pitchFamily="34" charset="-122"/>
                </a:rPr>
                <a:t>输入标题</a:t>
              </a:r>
            </a:p>
          </p:txBody>
        </p:sp>
        <p:sp>
          <p:nvSpPr>
            <p:cNvPr id="84" name="TextBox 27">
              <a:extLst>
                <a:ext uri="{FF2B5EF4-FFF2-40B4-BE49-F238E27FC236}">
                  <a16:creationId xmlns:a16="http://schemas.microsoft.com/office/drawing/2014/main" id="{E11711B4-EC19-4975-9AA8-7120BC5856E7}"/>
                </a:ext>
              </a:extLst>
            </p:cNvPr>
            <p:cNvSpPr txBox="1">
              <a:spLocks/>
            </p:cNvSpPr>
            <p:nvPr/>
          </p:nvSpPr>
          <p:spPr>
            <a:xfrm>
              <a:off x="9305653" y="3594387"/>
              <a:ext cx="2262955" cy="556298"/>
            </a:xfrm>
            <a:prstGeom prst="rect">
              <a:avLst/>
            </a:prstGeom>
          </p:spPr>
          <p:txBody>
            <a:bodyPr vert="horz" wrap="square" lIns="383948" tIns="95988" rIns="0" bIns="0" anchor="t" anchorCtr="0">
              <a:normAutofit fontScale="85000" lnSpcReduction="10000"/>
            </a:bodyPr>
            <a:lstStyle/>
            <a:p>
              <a:pPr defTabSz="913765">
                <a:lnSpc>
                  <a:spcPct val="120000"/>
                </a:lnSpc>
                <a:spcBef>
                  <a:spcPct val="0"/>
                </a:spcBef>
                <a:defRPr/>
              </a:pPr>
              <a:r>
                <a:rPr lang="zh-CN" altLang="en-US" sz="1400" dirty="0">
                  <a:solidFill>
                    <a:schemeClr val="tx1">
                      <a:lumMod val="75000"/>
                    </a:schemeClr>
                  </a:solidFill>
                  <a:latin typeface="微软雅黑" panose="020B0503020204020204" pitchFamily="34" charset="-122"/>
                  <a:ea typeface="微软雅黑" panose="020B0503020204020204" pitchFamily="34" charset="-122"/>
                </a:rPr>
                <a:t>输入替换内容目录标题文字输入替换内容目录标题文字</a:t>
              </a:r>
            </a:p>
          </p:txBody>
        </p:sp>
      </p:grpSp>
    </p:spTree>
    <p:extLst>
      <p:ext uri="{BB962C8B-B14F-4D97-AF65-F5344CB8AC3E}">
        <p14:creationId xmlns:p14="http://schemas.microsoft.com/office/powerpoint/2010/main" val="2009586266"/>
      </p:ext>
    </p:extLst>
  </p:cSld>
  <p:clrMapOvr>
    <a:masterClrMapping/>
  </p:clrMapOvr>
  <mc:AlternateContent xmlns:mc="http://schemas.openxmlformats.org/markup-compatibility/2006" xmlns:p14="http://schemas.microsoft.com/office/powerpoint/2010/main">
    <mc:Choice Requires="p14">
      <p:transition spd="slow" p14:dur="1250" advClick="0" advTm="0">
        <p:pull/>
      </p:transition>
    </mc:Choice>
    <mc:Fallback xmlns="">
      <p:transition spd="slow" advClick="0" advTm="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p:cTn id="7" dur="500" fill="hold"/>
                                        <p:tgtEl>
                                          <p:spTgt spid="54"/>
                                        </p:tgtEl>
                                        <p:attrNameLst>
                                          <p:attrName>ppt_w</p:attrName>
                                        </p:attrNameLst>
                                      </p:cBhvr>
                                      <p:tavLst>
                                        <p:tav tm="0">
                                          <p:val>
                                            <p:fltVal val="0"/>
                                          </p:val>
                                        </p:tav>
                                        <p:tav tm="100000">
                                          <p:val>
                                            <p:strVal val="#ppt_w"/>
                                          </p:val>
                                        </p:tav>
                                      </p:tavLst>
                                    </p:anim>
                                    <p:anim calcmode="lin" valueType="num">
                                      <p:cBhvr>
                                        <p:cTn id="8" dur="500" fill="hold"/>
                                        <p:tgtEl>
                                          <p:spTgt spid="54"/>
                                        </p:tgtEl>
                                        <p:attrNameLst>
                                          <p:attrName>ppt_h</p:attrName>
                                        </p:attrNameLst>
                                      </p:cBhvr>
                                      <p:tavLst>
                                        <p:tav tm="0">
                                          <p:val>
                                            <p:fltVal val="0"/>
                                          </p:val>
                                        </p:tav>
                                        <p:tav tm="100000">
                                          <p:val>
                                            <p:strVal val="#ppt_h"/>
                                          </p:val>
                                        </p:tav>
                                      </p:tavLst>
                                    </p:anim>
                                    <p:animEffect transition="in" filter="fade">
                                      <p:cBhvr>
                                        <p:cTn id="9" dur="500"/>
                                        <p:tgtEl>
                                          <p:spTgt spid="54"/>
                                        </p:tgtEl>
                                      </p:cBhvr>
                                    </p:animEffect>
                                  </p:childTnLst>
                                </p:cTn>
                              </p:par>
                              <p:par>
                                <p:cTn id="10" presetID="53" presetClass="entr" presetSubtype="16" fill="hold" nodeType="withEffect">
                                  <p:stCondLst>
                                    <p:cond delay="0"/>
                                  </p:stCondLst>
                                  <p:childTnLst>
                                    <p:set>
                                      <p:cBhvr>
                                        <p:cTn id="11" dur="1" fill="hold">
                                          <p:stCondLst>
                                            <p:cond delay="0"/>
                                          </p:stCondLst>
                                        </p:cTn>
                                        <p:tgtEl>
                                          <p:spTgt spid="52"/>
                                        </p:tgtEl>
                                        <p:attrNameLst>
                                          <p:attrName>style.visibility</p:attrName>
                                        </p:attrNameLst>
                                      </p:cBhvr>
                                      <p:to>
                                        <p:strVal val="visible"/>
                                      </p:to>
                                    </p:set>
                                    <p:anim calcmode="lin" valueType="num">
                                      <p:cBhvr>
                                        <p:cTn id="12" dur="500" fill="hold"/>
                                        <p:tgtEl>
                                          <p:spTgt spid="52"/>
                                        </p:tgtEl>
                                        <p:attrNameLst>
                                          <p:attrName>ppt_w</p:attrName>
                                        </p:attrNameLst>
                                      </p:cBhvr>
                                      <p:tavLst>
                                        <p:tav tm="0">
                                          <p:val>
                                            <p:fltVal val="0"/>
                                          </p:val>
                                        </p:tav>
                                        <p:tav tm="100000">
                                          <p:val>
                                            <p:strVal val="#ppt_w"/>
                                          </p:val>
                                        </p:tav>
                                      </p:tavLst>
                                    </p:anim>
                                    <p:anim calcmode="lin" valueType="num">
                                      <p:cBhvr>
                                        <p:cTn id="13" dur="500" fill="hold"/>
                                        <p:tgtEl>
                                          <p:spTgt spid="52"/>
                                        </p:tgtEl>
                                        <p:attrNameLst>
                                          <p:attrName>ppt_h</p:attrName>
                                        </p:attrNameLst>
                                      </p:cBhvr>
                                      <p:tavLst>
                                        <p:tav tm="0">
                                          <p:val>
                                            <p:fltVal val="0"/>
                                          </p:val>
                                        </p:tav>
                                        <p:tav tm="100000">
                                          <p:val>
                                            <p:strVal val="#ppt_h"/>
                                          </p:val>
                                        </p:tav>
                                      </p:tavLst>
                                    </p:anim>
                                    <p:animEffect transition="in" filter="fade">
                                      <p:cBhvr>
                                        <p:cTn id="14" dur="500"/>
                                        <p:tgtEl>
                                          <p:spTgt spid="52"/>
                                        </p:tgtEl>
                                      </p:cBhvr>
                                    </p:animEffect>
                                  </p:childTnLst>
                                </p:cTn>
                              </p:par>
                              <p:par>
                                <p:cTn id="15" presetID="53" presetClass="entr" presetSubtype="16" fill="hold" nodeType="withEffect">
                                  <p:stCondLst>
                                    <p:cond delay="0"/>
                                  </p:stCondLst>
                                  <p:childTnLst>
                                    <p:set>
                                      <p:cBhvr>
                                        <p:cTn id="16" dur="1" fill="hold">
                                          <p:stCondLst>
                                            <p:cond delay="0"/>
                                          </p:stCondLst>
                                        </p:cTn>
                                        <p:tgtEl>
                                          <p:spTgt spid="55"/>
                                        </p:tgtEl>
                                        <p:attrNameLst>
                                          <p:attrName>style.visibility</p:attrName>
                                        </p:attrNameLst>
                                      </p:cBhvr>
                                      <p:to>
                                        <p:strVal val="visible"/>
                                      </p:to>
                                    </p:set>
                                    <p:anim calcmode="lin" valueType="num">
                                      <p:cBhvr>
                                        <p:cTn id="17" dur="500" fill="hold"/>
                                        <p:tgtEl>
                                          <p:spTgt spid="55"/>
                                        </p:tgtEl>
                                        <p:attrNameLst>
                                          <p:attrName>ppt_w</p:attrName>
                                        </p:attrNameLst>
                                      </p:cBhvr>
                                      <p:tavLst>
                                        <p:tav tm="0">
                                          <p:val>
                                            <p:fltVal val="0"/>
                                          </p:val>
                                        </p:tav>
                                        <p:tav tm="100000">
                                          <p:val>
                                            <p:strVal val="#ppt_w"/>
                                          </p:val>
                                        </p:tav>
                                      </p:tavLst>
                                    </p:anim>
                                    <p:anim calcmode="lin" valueType="num">
                                      <p:cBhvr>
                                        <p:cTn id="18" dur="500" fill="hold"/>
                                        <p:tgtEl>
                                          <p:spTgt spid="55"/>
                                        </p:tgtEl>
                                        <p:attrNameLst>
                                          <p:attrName>ppt_h</p:attrName>
                                        </p:attrNameLst>
                                      </p:cBhvr>
                                      <p:tavLst>
                                        <p:tav tm="0">
                                          <p:val>
                                            <p:fltVal val="0"/>
                                          </p:val>
                                        </p:tav>
                                        <p:tav tm="100000">
                                          <p:val>
                                            <p:strVal val="#ppt_h"/>
                                          </p:val>
                                        </p:tav>
                                      </p:tavLst>
                                    </p:anim>
                                    <p:animEffect transition="in" filter="fade">
                                      <p:cBhvr>
                                        <p:cTn id="19" dur="500"/>
                                        <p:tgtEl>
                                          <p:spTgt spid="55"/>
                                        </p:tgtEl>
                                      </p:cBhvr>
                                    </p:animEffect>
                                  </p:childTnLst>
                                </p:cTn>
                              </p:par>
                              <p:par>
                                <p:cTn id="20" presetID="53" presetClass="entr" presetSubtype="16" fill="hold" nodeType="withEffect">
                                  <p:stCondLst>
                                    <p:cond delay="0"/>
                                  </p:stCondLst>
                                  <p:childTnLst>
                                    <p:set>
                                      <p:cBhvr>
                                        <p:cTn id="21" dur="1" fill="hold">
                                          <p:stCondLst>
                                            <p:cond delay="0"/>
                                          </p:stCondLst>
                                        </p:cTn>
                                        <p:tgtEl>
                                          <p:spTgt spid="57"/>
                                        </p:tgtEl>
                                        <p:attrNameLst>
                                          <p:attrName>style.visibility</p:attrName>
                                        </p:attrNameLst>
                                      </p:cBhvr>
                                      <p:to>
                                        <p:strVal val="visible"/>
                                      </p:to>
                                    </p:set>
                                    <p:anim calcmode="lin" valueType="num">
                                      <p:cBhvr>
                                        <p:cTn id="22" dur="500" fill="hold"/>
                                        <p:tgtEl>
                                          <p:spTgt spid="57"/>
                                        </p:tgtEl>
                                        <p:attrNameLst>
                                          <p:attrName>ppt_w</p:attrName>
                                        </p:attrNameLst>
                                      </p:cBhvr>
                                      <p:tavLst>
                                        <p:tav tm="0">
                                          <p:val>
                                            <p:fltVal val="0"/>
                                          </p:val>
                                        </p:tav>
                                        <p:tav tm="100000">
                                          <p:val>
                                            <p:strVal val="#ppt_w"/>
                                          </p:val>
                                        </p:tav>
                                      </p:tavLst>
                                    </p:anim>
                                    <p:anim calcmode="lin" valueType="num">
                                      <p:cBhvr>
                                        <p:cTn id="23" dur="500" fill="hold"/>
                                        <p:tgtEl>
                                          <p:spTgt spid="57"/>
                                        </p:tgtEl>
                                        <p:attrNameLst>
                                          <p:attrName>ppt_h</p:attrName>
                                        </p:attrNameLst>
                                      </p:cBhvr>
                                      <p:tavLst>
                                        <p:tav tm="0">
                                          <p:val>
                                            <p:fltVal val="0"/>
                                          </p:val>
                                        </p:tav>
                                        <p:tav tm="100000">
                                          <p:val>
                                            <p:strVal val="#ppt_h"/>
                                          </p:val>
                                        </p:tav>
                                      </p:tavLst>
                                    </p:anim>
                                    <p:animEffect transition="in" filter="fade">
                                      <p:cBhvr>
                                        <p:cTn id="24" dur="500"/>
                                        <p:tgtEl>
                                          <p:spTgt spid="57"/>
                                        </p:tgtEl>
                                      </p:cBhvr>
                                    </p:animEffect>
                                  </p:childTnLst>
                                </p:cTn>
                              </p:par>
                              <p:par>
                                <p:cTn id="25" presetID="53" presetClass="entr" presetSubtype="16"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anim calcmode="lin" valueType="num">
                                      <p:cBhvr>
                                        <p:cTn id="27" dur="500" fill="hold"/>
                                        <p:tgtEl>
                                          <p:spTgt spid="53"/>
                                        </p:tgtEl>
                                        <p:attrNameLst>
                                          <p:attrName>ppt_w</p:attrName>
                                        </p:attrNameLst>
                                      </p:cBhvr>
                                      <p:tavLst>
                                        <p:tav tm="0">
                                          <p:val>
                                            <p:fltVal val="0"/>
                                          </p:val>
                                        </p:tav>
                                        <p:tav tm="100000">
                                          <p:val>
                                            <p:strVal val="#ppt_w"/>
                                          </p:val>
                                        </p:tav>
                                      </p:tavLst>
                                    </p:anim>
                                    <p:anim calcmode="lin" valueType="num">
                                      <p:cBhvr>
                                        <p:cTn id="28" dur="500" fill="hold"/>
                                        <p:tgtEl>
                                          <p:spTgt spid="53"/>
                                        </p:tgtEl>
                                        <p:attrNameLst>
                                          <p:attrName>ppt_h</p:attrName>
                                        </p:attrNameLst>
                                      </p:cBhvr>
                                      <p:tavLst>
                                        <p:tav tm="0">
                                          <p:val>
                                            <p:fltVal val="0"/>
                                          </p:val>
                                        </p:tav>
                                        <p:tav tm="100000">
                                          <p:val>
                                            <p:strVal val="#ppt_h"/>
                                          </p:val>
                                        </p:tav>
                                      </p:tavLst>
                                    </p:anim>
                                    <p:animEffect transition="in" filter="fade">
                                      <p:cBhvr>
                                        <p:cTn id="29" dur="500"/>
                                        <p:tgtEl>
                                          <p:spTgt spid="53"/>
                                        </p:tgtEl>
                                      </p:cBhvr>
                                    </p:animEffect>
                                  </p:childTnLst>
                                </p:cTn>
                              </p:par>
                              <p:par>
                                <p:cTn id="30" presetID="53" presetClass="entr" presetSubtype="16" fill="hold" nodeType="withEffect">
                                  <p:stCondLst>
                                    <p:cond delay="0"/>
                                  </p:stCondLst>
                                  <p:childTnLst>
                                    <p:set>
                                      <p:cBhvr>
                                        <p:cTn id="31" dur="1" fill="hold">
                                          <p:stCondLst>
                                            <p:cond delay="0"/>
                                          </p:stCondLst>
                                        </p:cTn>
                                        <p:tgtEl>
                                          <p:spTgt spid="56"/>
                                        </p:tgtEl>
                                        <p:attrNameLst>
                                          <p:attrName>style.visibility</p:attrName>
                                        </p:attrNameLst>
                                      </p:cBhvr>
                                      <p:to>
                                        <p:strVal val="visible"/>
                                      </p:to>
                                    </p:set>
                                    <p:anim calcmode="lin" valueType="num">
                                      <p:cBhvr>
                                        <p:cTn id="32" dur="500" fill="hold"/>
                                        <p:tgtEl>
                                          <p:spTgt spid="56"/>
                                        </p:tgtEl>
                                        <p:attrNameLst>
                                          <p:attrName>ppt_w</p:attrName>
                                        </p:attrNameLst>
                                      </p:cBhvr>
                                      <p:tavLst>
                                        <p:tav tm="0">
                                          <p:val>
                                            <p:fltVal val="0"/>
                                          </p:val>
                                        </p:tav>
                                        <p:tav tm="100000">
                                          <p:val>
                                            <p:strVal val="#ppt_w"/>
                                          </p:val>
                                        </p:tav>
                                      </p:tavLst>
                                    </p:anim>
                                    <p:anim calcmode="lin" valueType="num">
                                      <p:cBhvr>
                                        <p:cTn id="33" dur="500" fill="hold"/>
                                        <p:tgtEl>
                                          <p:spTgt spid="56"/>
                                        </p:tgtEl>
                                        <p:attrNameLst>
                                          <p:attrName>ppt_h</p:attrName>
                                        </p:attrNameLst>
                                      </p:cBhvr>
                                      <p:tavLst>
                                        <p:tav tm="0">
                                          <p:val>
                                            <p:fltVal val="0"/>
                                          </p:val>
                                        </p:tav>
                                        <p:tav tm="100000">
                                          <p:val>
                                            <p:strVal val="#ppt_h"/>
                                          </p:val>
                                        </p:tav>
                                      </p:tavLst>
                                    </p:anim>
                                    <p:animEffect transition="in" filter="fade">
                                      <p:cBhvr>
                                        <p:cTn id="34" dur="500"/>
                                        <p:tgtEl>
                                          <p:spTgt spid="56"/>
                                        </p:tgtEl>
                                      </p:cBhvr>
                                    </p:animEffect>
                                  </p:childTnLst>
                                </p:cTn>
                              </p:par>
                              <p:par>
                                <p:cTn id="35" presetID="42"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animEffect transition="in" filter="fade">
                                      <p:cBhvr>
                                        <p:cTn id="37" dur="1000"/>
                                        <p:tgtEl>
                                          <p:spTgt spid="67"/>
                                        </p:tgtEl>
                                      </p:cBhvr>
                                    </p:animEffect>
                                    <p:anim calcmode="lin" valueType="num">
                                      <p:cBhvr>
                                        <p:cTn id="38" dur="1000" fill="hold"/>
                                        <p:tgtEl>
                                          <p:spTgt spid="67"/>
                                        </p:tgtEl>
                                        <p:attrNameLst>
                                          <p:attrName>ppt_x</p:attrName>
                                        </p:attrNameLst>
                                      </p:cBhvr>
                                      <p:tavLst>
                                        <p:tav tm="0">
                                          <p:val>
                                            <p:strVal val="#ppt_x"/>
                                          </p:val>
                                        </p:tav>
                                        <p:tav tm="100000">
                                          <p:val>
                                            <p:strVal val="#ppt_x"/>
                                          </p:val>
                                        </p:tav>
                                      </p:tavLst>
                                    </p:anim>
                                    <p:anim calcmode="lin" valueType="num">
                                      <p:cBhvr>
                                        <p:cTn id="39" dur="1000" fill="hold"/>
                                        <p:tgtEl>
                                          <p:spTgt spid="67"/>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70"/>
                                        </p:tgtEl>
                                        <p:attrNameLst>
                                          <p:attrName>style.visibility</p:attrName>
                                        </p:attrNameLst>
                                      </p:cBhvr>
                                      <p:to>
                                        <p:strVal val="visible"/>
                                      </p:to>
                                    </p:set>
                                    <p:animEffect transition="in" filter="fade">
                                      <p:cBhvr>
                                        <p:cTn id="42" dur="1000"/>
                                        <p:tgtEl>
                                          <p:spTgt spid="70"/>
                                        </p:tgtEl>
                                      </p:cBhvr>
                                    </p:animEffect>
                                    <p:anim calcmode="lin" valueType="num">
                                      <p:cBhvr>
                                        <p:cTn id="43" dur="1000" fill="hold"/>
                                        <p:tgtEl>
                                          <p:spTgt spid="70"/>
                                        </p:tgtEl>
                                        <p:attrNameLst>
                                          <p:attrName>ppt_x</p:attrName>
                                        </p:attrNameLst>
                                      </p:cBhvr>
                                      <p:tavLst>
                                        <p:tav tm="0">
                                          <p:val>
                                            <p:strVal val="#ppt_x"/>
                                          </p:val>
                                        </p:tav>
                                        <p:tav tm="100000">
                                          <p:val>
                                            <p:strVal val="#ppt_x"/>
                                          </p:val>
                                        </p:tav>
                                      </p:tavLst>
                                    </p:anim>
                                    <p:anim calcmode="lin" valueType="num">
                                      <p:cBhvr>
                                        <p:cTn id="44" dur="1000" fill="hold"/>
                                        <p:tgtEl>
                                          <p:spTgt spid="70"/>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fade">
                                      <p:cBhvr>
                                        <p:cTn id="47" dur="1000"/>
                                        <p:tgtEl>
                                          <p:spTgt spid="73"/>
                                        </p:tgtEl>
                                      </p:cBhvr>
                                    </p:animEffect>
                                    <p:anim calcmode="lin" valueType="num">
                                      <p:cBhvr>
                                        <p:cTn id="48" dur="1000" fill="hold"/>
                                        <p:tgtEl>
                                          <p:spTgt spid="73"/>
                                        </p:tgtEl>
                                        <p:attrNameLst>
                                          <p:attrName>ppt_x</p:attrName>
                                        </p:attrNameLst>
                                      </p:cBhvr>
                                      <p:tavLst>
                                        <p:tav tm="0">
                                          <p:val>
                                            <p:strVal val="#ppt_x"/>
                                          </p:val>
                                        </p:tav>
                                        <p:tav tm="100000">
                                          <p:val>
                                            <p:strVal val="#ppt_x"/>
                                          </p:val>
                                        </p:tav>
                                      </p:tavLst>
                                    </p:anim>
                                    <p:anim calcmode="lin" valueType="num">
                                      <p:cBhvr>
                                        <p:cTn id="49" dur="1000" fill="hold"/>
                                        <p:tgtEl>
                                          <p:spTgt spid="73"/>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76"/>
                                        </p:tgtEl>
                                        <p:attrNameLst>
                                          <p:attrName>style.visibility</p:attrName>
                                        </p:attrNameLst>
                                      </p:cBhvr>
                                      <p:to>
                                        <p:strVal val="visible"/>
                                      </p:to>
                                    </p:set>
                                    <p:animEffect transition="in" filter="fade">
                                      <p:cBhvr>
                                        <p:cTn id="52" dur="1000"/>
                                        <p:tgtEl>
                                          <p:spTgt spid="76"/>
                                        </p:tgtEl>
                                      </p:cBhvr>
                                    </p:animEffect>
                                    <p:anim calcmode="lin" valueType="num">
                                      <p:cBhvr>
                                        <p:cTn id="53" dur="1000" fill="hold"/>
                                        <p:tgtEl>
                                          <p:spTgt spid="76"/>
                                        </p:tgtEl>
                                        <p:attrNameLst>
                                          <p:attrName>ppt_x</p:attrName>
                                        </p:attrNameLst>
                                      </p:cBhvr>
                                      <p:tavLst>
                                        <p:tav tm="0">
                                          <p:val>
                                            <p:strVal val="#ppt_x"/>
                                          </p:val>
                                        </p:tav>
                                        <p:tav tm="100000">
                                          <p:val>
                                            <p:strVal val="#ppt_x"/>
                                          </p:val>
                                        </p:tav>
                                      </p:tavLst>
                                    </p:anim>
                                    <p:anim calcmode="lin" valueType="num">
                                      <p:cBhvr>
                                        <p:cTn id="54" dur="1000" fill="hold"/>
                                        <p:tgtEl>
                                          <p:spTgt spid="76"/>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79"/>
                                        </p:tgtEl>
                                        <p:attrNameLst>
                                          <p:attrName>style.visibility</p:attrName>
                                        </p:attrNameLst>
                                      </p:cBhvr>
                                      <p:to>
                                        <p:strVal val="visible"/>
                                      </p:to>
                                    </p:set>
                                    <p:animEffect transition="in" filter="fade">
                                      <p:cBhvr>
                                        <p:cTn id="57" dur="1000"/>
                                        <p:tgtEl>
                                          <p:spTgt spid="79"/>
                                        </p:tgtEl>
                                      </p:cBhvr>
                                    </p:animEffect>
                                    <p:anim calcmode="lin" valueType="num">
                                      <p:cBhvr>
                                        <p:cTn id="58" dur="1000" fill="hold"/>
                                        <p:tgtEl>
                                          <p:spTgt spid="79"/>
                                        </p:tgtEl>
                                        <p:attrNameLst>
                                          <p:attrName>ppt_x</p:attrName>
                                        </p:attrNameLst>
                                      </p:cBhvr>
                                      <p:tavLst>
                                        <p:tav tm="0">
                                          <p:val>
                                            <p:strVal val="#ppt_x"/>
                                          </p:val>
                                        </p:tav>
                                        <p:tav tm="100000">
                                          <p:val>
                                            <p:strVal val="#ppt_x"/>
                                          </p:val>
                                        </p:tav>
                                      </p:tavLst>
                                    </p:anim>
                                    <p:anim calcmode="lin" valueType="num">
                                      <p:cBhvr>
                                        <p:cTn id="59" dur="1000" fill="hold"/>
                                        <p:tgtEl>
                                          <p:spTgt spid="79"/>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82"/>
                                        </p:tgtEl>
                                        <p:attrNameLst>
                                          <p:attrName>style.visibility</p:attrName>
                                        </p:attrNameLst>
                                      </p:cBhvr>
                                      <p:to>
                                        <p:strVal val="visible"/>
                                      </p:to>
                                    </p:set>
                                    <p:animEffect transition="in" filter="fade">
                                      <p:cBhvr>
                                        <p:cTn id="62" dur="1000"/>
                                        <p:tgtEl>
                                          <p:spTgt spid="82"/>
                                        </p:tgtEl>
                                      </p:cBhvr>
                                    </p:animEffect>
                                    <p:anim calcmode="lin" valueType="num">
                                      <p:cBhvr>
                                        <p:cTn id="63" dur="1000" fill="hold"/>
                                        <p:tgtEl>
                                          <p:spTgt spid="82"/>
                                        </p:tgtEl>
                                        <p:attrNameLst>
                                          <p:attrName>ppt_x</p:attrName>
                                        </p:attrNameLst>
                                      </p:cBhvr>
                                      <p:tavLst>
                                        <p:tav tm="0">
                                          <p:val>
                                            <p:strVal val="#ppt_x"/>
                                          </p:val>
                                        </p:tav>
                                        <p:tav tm="100000">
                                          <p:val>
                                            <p:strVal val="#ppt_x"/>
                                          </p:val>
                                        </p:tav>
                                      </p:tavLst>
                                    </p:anim>
                                    <p:anim calcmode="lin" valueType="num">
                                      <p:cBhvr>
                                        <p:cTn id="64"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7017cfed-b063-4a2f-aab6-68688076e4ba"/>
          <p:cNvGrpSpPr>
            <a:grpSpLocks noChangeAspect="1"/>
          </p:cNvGrpSpPr>
          <p:nvPr/>
        </p:nvGrpSpPr>
        <p:grpSpPr>
          <a:xfrm>
            <a:off x="707231" y="1204131"/>
            <a:ext cx="10777539" cy="4449740"/>
            <a:chOff x="755650" y="912552"/>
            <a:chExt cx="10777538" cy="4449740"/>
          </a:xfrm>
        </p:grpSpPr>
        <p:sp>
          <p:nvSpPr>
            <p:cNvPr id="3" name="i$liḋe-Oval 4"/>
            <p:cNvSpPr/>
            <p:nvPr/>
          </p:nvSpPr>
          <p:spPr bwMode="auto">
            <a:xfrm>
              <a:off x="1560731" y="1654001"/>
              <a:ext cx="2222500" cy="2223081"/>
            </a:xfrm>
            <a:prstGeom prst="ellipse">
              <a:avLst/>
            </a:prstGeom>
            <a:solidFill>
              <a:schemeClr val="accent4"/>
            </a:solidFill>
            <a:ln w="50800" cap="flat">
              <a:solidFill>
                <a:schemeClr val="tx1">
                  <a:alpha val="0"/>
                </a:schemeClr>
              </a:solidFill>
              <a:prstDash val="solid"/>
              <a:miter lim="800000"/>
              <a:headEnd type="none" w="med" len="med"/>
              <a:tailEnd type="none" w="med" len="med"/>
            </a:ln>
          </p:spPr>
          <p:txBody>
            <a:bodyPr wrap="none" lIns="0" tIns="0" rIns="0" bIns="0" anchor="ctr">
              <a:normAutofit/>
            </a:bodyPr>
            <a:lstStyle/>
            <a:p>
              <a:pPr algn="ctr">
                <a:defRPr/>
              </a:pPr>
              <a:r>
                <a:rPr lang="zh-CN" altLang="en-US" sz="1600" b="1" dirty="0">
                  <a:solidFill>
                    <a:schemeClr val="bg1"/>
                  </a:solidFill>
                  <a:latin typeface="Arial"/>
                  <a:ea typeface="微软雅黑"/>
                  <a:cs typeface="+mn-ea"/>
                  <a:sym typeface="Arial"/>
                </a:rPr>
                <a:t>输入标题</a:t>
              </a:r>
            </a:p>
          </p:txBody>
        </p:sp>
        <p:sp>
          <p:nvSpPr>
            <p:cNvPr id="4" name="i$liḋe-Oval 6"/>
            <p:cNvSpPr/>
            <p:nvPr/>
          </p:nvSpPr>
          <p:spPr bwMode="auto">
            <a:xfrm>
              <a:off x="3967956" y="2991820"/>
              <a:ext cx="350044" cy="349341"/>
            </a:xfrm>
            <a:prstGeom prst="ellipse">
              <a:avLst/>
            </a:prstGeom>
            <a:solidFill>
              <a:schemeClr val="bg1">
                <a:lumMod val="75000"/>
                <a:alpha val="39999"/>
              </a:schemeClr>
            </a:solidFill>
            <a:ln w="50800" cap="flat">
              <a:solidFill>
                <a:schemeClr val="tx1">
                  <a:alpha val="0"/>
                </a:schemeClr>
              </a:solidFill>
              <a:prstDash val="solid"/>
              <a:miter lim="800000"/>
              <a:headEnd type="none" w="med" len="med"/>
              <a:tailEnd type="none" w="med" len="med"/>
            </a:ln>
          </p:spPr>
          <p:txBody>
            <a:bodyPr anchor="ctr"/>
            <a:lstStyle/>
            <a:p>
              <a:pPr algn="ctr"/>
              <a:endParaRPr>
                <a:latin typeface="Arial"/>
                <a:ea typeface="微软雅黑"/>
                <a:cs typeface="+mn-ea"/>
                <a:sym typeface="Arial"/>
              </a:endParaRPr>
            </a:p>
          </p:txBody>
        </p:sp>
        <p:sp>
          <p:nvSpPr>
            <p:cNvPr id="5" name="i$liḋe-Oval 7"/>
            <p:cNvSpPr/>
            <p:nvPr/>
          </p:nvSpPr>
          <p:spPr bwMode="auto">
            <a:xfrm>
              <a:off x="1524000" y="3225243"/>
              <a:ext cx="349250" cy="349341"/>
            </a:xfrm>
            <a:prstGeom prst="ellipse">
              <a:avLst/>
            </a:prstGeom>
            <a:solidFill>
              <a:schemeClr val="bg1">
                <a:lumMod val="75000"/>
                <a:alpha val="39999"/>
              </a:schemeClr>
            </a:solidFill>
            <a:ln w="50800" cap="flat">
              <a:solidFill>
                <a:schemeClr val="tx1">
                  <a:alpha val="0"/>
                </a:schemeClr>
              </a:solidFill>
              <a:prstDash val="solid"/>
              <a:miter lim="800000"/>
              <a:headEnd type="none" w="med" len="med"/>
              <a:tailEnd type="none" w="med" len="med"/>
            </a:ln>
          </p:spPr>
          <p:txBody>
            <a:bodyPr anchor="ctr"/>
            <a:lstStyle/>
            <a:p>
              <a:pPr algn="ctr"/>
              <a:endParaRPr>
                <a:latin typeface="Arial"/>
                <a:ea typeface="微软雅黑"/>
                <a:cs typeface="+mn-ea"/>
                <a:sym typeface="Arial"/>
              </a:endParaRPr>
            </a:p>
          </p:txBody>
        </p:sp>
        <p:sp>
          <p:nvSpPr>
            <p:cNvPr id="6" name="i$liḋe-Oval 8"/>
            <p:cNvSpPr/>
            <p:nvPr/>
          </p:nvSpPr>
          <p:spPr bwMode="auto">
            <a:xfrm>
              <a:off x="2010569" y="3754019"/>
              <a:ext cx="603250" cy="603408"/>
            </a:xfrm>
            <a:prstGeom prst="ellipse">
              <a:avLst/>
            </a:prstGeom>
            <a:solidFill>
              <a:schemeClr val="bg1">
                <a:lumMod val="75000"/>
                <a:alpha val="39999"/>
              </a:schemeClr>
            </a:solidFill>
            <a:ln w="50800" cap="flat">
              <a:solidFill>
                <a:schemeClr val="tx1">
                  <a:alpha val="0"/>
                </a:schemeClr>
              </a:solidFill>
              <a:prstDash val="solid"/>
              <a:miter lim="800000"/>
              <a:headEnd type="none" w="med" len="med"/>
              <a:tailEnd type="none" w="med" len="med"/>
            </a:ln>
          </p:spPr>
          <p:txBody>
            <a:bodyPr anchor="ctr"/>
            <a:lstStyle/>
            <a:p>
              <a:pPr algn="ctr"/>
              <a:endParaRPr>
                <a:latin typeface="Arial"/>
                <a:ea typeface="微软雅黑"/>
                <a:cs typeface="+mn-ea"/>
                <a:sym typeface="Arial"/>
              </a:endParaRPr>
            </a:p>
          </p:txBody>
        </p:sp>
        <p:sp>
          <p:nvSpPr>
            <p:cNvPr id="7" name="i$liḋe-Oval 9"/>
            <p:cNvSpPr/>
            <p:nvPr/>
          </p:nvSpPr>
          <p:spPr bwMode="auto">
            <a:xfrm>
              <a:off x="2486819" y="1319745"/>
              <a:ext cx="200819" cy="200871"/>
            </a:xfrm>
            <a:prstGeom prst="ellipse">
              <a:avLst/>
            </a:prstGeom>
            <a:solidFill>
              <a:schemeClr val="bg1">
                <a:lumMod val="75000"/>
                <a:alpha val="39999"/>
              </a:schemeClr>
            </a:solidFill>
            <a:ln w="50800" cap="flat">
              <a:solidFill>
                <a:schemeClr val="tx1">
                  <a:alpha val="0"/>
                </a:schemeClr>
              </a:solidFill>
              <a:prstDash val="solid"/>
              <a:miter lim="800000"/>
              <a:headEnd type="none" w="med" len="med"/>
              <a:tailEnd type="none" w="med" len="med"/>
            </a:ln>
          </p:spPr>
          <p:txBody>
            <a:bodyPr anchor="ctr"/>
            <a:lstStyle/>
            <a:p>
              <a:pPr algn="ctr"/>
              <a:endParaRPr>
                <a:latin typeface="Arial"/>
                <a:ea typeface="微软雅黑"/>
                <a:cs typeface="+mn-ea"/>
                <a:sym typeface="Arial"/>
              </a:endParaRPr>
            </a:p>
          </p:txBody>
        </p:sp>
        <p:sp>
          <p:nvSpPr>
            <p:cNvPr id="8" name="i$liḋe-Oval 10"/>
            <p:cNvSpPr/>
            <p:nvPr/>
          </p:nvSpPr>
          <p:spPr bwMode="auto">
            <a:xfrm>
              <a:off x="755650" y="2500360"/>
              <a:ext cx="433388" cy="435089"/>
            </a:xfrm>
            <a:prstGeom prst="ellipse">
              <a:avLst/>
            </a:prstGeom>
            <a:solidFill>
              <a:schemeClr val="bg1">
                <a:lumMod val="75000"/>
                <a:alpha val="39999"/>
              </a:schemeClr>
            </a:solidFill>
            <a:ln w="50800" cap="flat">
              <a:solidFill>
                <a:schemeClr val="tx1">
                  <a:alpha val="0"/>
                </a:schemeClr>
              </a:solidFill>
              <a:prstDash val="solid"/>
              <a:miter lim="800000"/>
              <a:headEnd type="none" w="med" len="med"/>
              <a:tailEnd type="none" w="med" len="med"/>
            </a:ln>
          </p:spPr>
          <p:txBody>
            <a:bodyPr anchor="ctr"/>
            <a:lstStyle/>
            <a:p>
              <a:pPr algn="ctr"/>
              <a:endParaRPr>
                <a:latin typeface="Arial"/>
                <a:ea typeface="微软雅黑"/>
                <a:cs typeface="+mn-ea"/>
                <a:sym typeface="Arial"/>
              </a:endParaRPr>
            </a:p>
          </p:txBody>
        </p:sp>
        <p:sp>
          <p:nvSpPr>
            <p:cNvPr id="9" name="i$liḋe-Oval 12"/>
            <p:cNvSpPr/>
            <p:nvPr/>
          </p:nvSpPr>
          <p:spPr bwMode="auto">
            <a:xfrm>
              <a:off x="4996764" y="1591208"/>
              <a:ext cx="2284976" cy="2283619"/>
            </a:xfrm>
            <a:prstGeom prst="ellipse">
              <a:avLst/>
            </a:prstGeom>
            <a:solidFill>
              <a:schemeClr val="accent1"/>
            </a:solidFill>
            <a:ln w="50800">
              <a:solidFill>
                <a:schemeClr val="tx1">
                  <a:alpha val="0"/>
                </a:schemeClr>
              </a:solidFill>
              <a:miter lim="800000"/>
            </a:ln>
          </p:spPr>
          <p:txBody>
            <a:bodyPr wrap="none" lIns="0" tIns="0" rIns="0" bIns="0" anchor="ctr">
              <a:normAutofit/>
            </a:bodyPr>
            <a:lstStyle/>
            <a:p>
              <a:pPr algn="ctr"/>
              <a:r>
                <a:rPr lang="zh-CN" altLang="en-US" sz="1600" b="1" dirty="0">
                  <a:solidFill>
                    <a:schemeClr val="bg1"/>
                  </a:solidFill>
                  <a:latin typeface="Arial"/>
                  <a:ea typeface="微软雅黑"/>
                  <a:cs typeface="+mn-ea"/>
                  <a:sym typeface="Arial"/>
                </a:rPr>
                <a:t>输入标题</a:t>
              </a:r>
            </a:p>
          </p:txBody>
        </p:sp>
        <p:sp>
          <p:nvSpPr>
            <p:cNvPr id="10" name="i$liḋe-Oval 14"/>
            <p:cNvSpPr/>
            <p:nvPr/>
          </p:nvSpPr>
          <p:spPr bwMode="auto">
            <a:xfrm>
              <a:off x="4561682" y="2438933"/>
              <a:ext cx="326312" cy="326231"/>
            </a:xfrm>
            <a:prstGeom prst="ellipse">
              <a:avLst/>
            </a:prstGeom>
            <a:solidFill>
              <a:schemeClr val="bg1">
                <a:lumMod val="75000"/>
                <a:alpha val="20000"/>
              </a:schemeClr>
            </a:solidFill>
            <a:ln w="50800">
              <a:solidFill>
                <a:schemeClr val="tx1">
                  <a:alpha val="0"/>
                </a:schemeClr>
              </a:solidFill>
              <a:miter lim="800000"/>
            </a:ln>
          </p:spPr>
          <p:txBody>
            <a:bodyPr anchor="ctr"/>
            <a:lstStyle/>
            <a:p>
              <a:pPr algn="ctr"/>
              <a:endParaRPr>
                <a:latin typeface="Arial"/>
                <a:ea typeface="微软雅黑"/>
                <a:cs typeface="+mn-ea"/>
                <a:sym typeface="Arial"/>
              </a:endParaRPr>
            </a:p>
          </p:txBody>
        </p:sp>
        <p:sp>
          <p:nvSpPr>
            <p:cNvPr id="11" name="i$liḋe-Oval 15"/>
            <p:cNvSpPr/>
            <p:nvPr/>
          </p:nvSpPr>
          <p:spPr bwMode="auto">
            <a:xfrm>
              <a:off x="5878044" y="3744652"/>
              <a:ext cx="543853" cy="543719"/>
            </a:xfrm>
            <a:prstGeom prst="ellipse">
              <a:avLst/>
            </a:prstGeom>
            <a:solidFill>
              <a:schemeClr val="bg1">
                <a:lumMod val="75000"/>
                <a:alpha val="20000"/>
              </a:schemeClr>
            </a:solidFill>
            <a:ln w="50800">
              <a:solidFill>
                <a:schemeClr val="tx1">
                  <a:alpha val="0"/>
                </a:schemeClr>
              </a:solidFill>
              <a:miter lim="800000"/>
            </a:ln>
          </p:spPr>
          <p:txBody>
            <a:bodyPr anchor="ctr"/>
            <a:lstStyle/>
            <a:p>
              <a:pPr algn="ctr"/>
              <a:endParaRPr>
                <a:latin typeface="Arial"/>
                <a:ea typeface="微软雅黑"/>
                <a:cs typeface="+mn-ea"/>
                <a:sym typeface="Arial"/>
              </a:endParaRPr>
            </a:p>
          </p:txBody>
        </p:sp>
        <p:sp>
          <p:nvSpPr>
            <p:cNvPr id="12" name="i$liḋe-Oval 16"/>
            <p:cNvSpPr/>
            <p:nvPr/>
          </p:nvSpPr>
          <p:spPr bwMode="auto">
            <a:xfrm>
              <a:off x="6856979" y="1612639"/>
              <a:ext cx="173874" cy="173831"/>
            </a:xfrm>
            <a:prstGeom prst="ellipse">
              <a:avLst/>
            </a:prstGeom>
            <a:solidFill>
              <a:schemeClr val="bg1">
                <a:lumMod val="75000"/>
                <a:alpha val="20000"/>
              </a:schemeClr>
            </a:solidFill>
            <a:ln w="50800">
              <a:solidFill>
                <a:schemeClr val="tx1">
                  <a:alpha val="0"/>
                </a:schemeClr>
              </a:solidFill>
              <a:miter lim="800000"/>
            </a:ln>
          </p:spPr>
          <p:txBody>
            <a:bodyPr anchor="ctr"/>
            <a:lstStyle/>
            <a:p>
              <a:pPr algn="ctr"/>
              <a:endParaRPr>
                <a:latin typeface="Arial"/>
                <a:ea typeface="微软雅黑"/>
                <a:cs typeface="+mn-ea"/>
                <a:sym typeface="Arial"/>
              </a:endParaRPr>
            </a:p>
          </p:txBody>
        </p:sp>
        <p:sp>
          <p:nvSpPr>
            <p:cNvPr id="13" name="i$liḋe-Oval 17"/>
            <p:cNvSpPr/>
            <p:nvPr/>
          </p:nvSpPr>
          <p:spPr bwMode="auto">
            <a:xfrm>
              <a:off x="7118187" y="3298565"/>
              <a:ext cx="402530" cy="402431"/>
            </a:xfrm>
            <a:prstGeom prst="ellipse">
              <a:avLst/>
            </a:prstGeom>
            <a:solidFill>
              <a:schemeClr val="bg1">
                <a:lumMod val="75000"/>
                <a:alpha val="20000"/>
              </a:schemeClr>
            </a:solidFill>
            <a:ln w="50800">
              <a:solidFill>
                <a:schemeClr val="tx1">
                  <a:alpha val="0"/>
                </a:schemeClr>
              </a:solidFill>
              <a:miter lim="800000"/>
            </a:ln>
          </p:spPr>
          <p:txBody>
            <a:bodyPr anchor="ctr"/>
            <a:lstStyle/>
            <a:p>
              <a:pPr algn="ctr"/>
              <a:endParaRPr>
                <a:latin typeface="Arial"/>
                <a:ea typeface="微软雅黑"/>
                <a:cs typeface="+mn-ea"/>
                <a:sym typeface="Arial"/>
              </a:endParaRPr>
            </a:p>
          </p:txBody>
        </p:sp>
        <p:sp>
          <p:nvSpPr>
            <p:cNvPr id="14" name="i$liḋe-Oval 18"/>
            <p:cNvSpPr/>
            <p:nvPr/>
          </p:nvSpPr>
          <p:spPr bwMode="auto">
            <a:xfrm>
              <a:off x="7292061" y="2330189"/>
              <a:ext cx="489071" cy="489744"/>
            </a:xfrm>
            <a:prstGeom prst="ellipse">
              <a:avLst/>
            </a:prstGeom>
            <a:solidFill>
              <a:schemeClr val="bg1">
                <a:lumMod val="75000"/>
                <a:alpha val="20000"/>
              </a:schemeClr>
            </a:solidFill>
            <a:ln w="50800">
              <a:solidFill>
                <a:schemeClr val="tx1">
                  <a:alpha val="0"/>
                </a:schemeClr>
              </a:solidFill>
              <a:miter lim="800000"/>
            </a:ln>
          </p:spPr>
          <p:txBody>
            <a:bodyPr anchor="ctr"/>
            <a:lstStyle/>
            <a:p>
              <a:pPr algn="ctr"/>
              <a:endParaRPr>
                <a:latin typeface="Arial"/>
                <a:ea typeface="微软雅黑"/>
                <a:cs typeface="+mn-ea"/>
                <a:sym typeface="Arial"/>
              </a:endParaRPr>
            </a:p>
          </p:txBody>
        </p:sp>
        <p:sp>
          <p:nvSpPr>
            <p:cNvPr id="15" name="i$liḋe-Oval 20"/>
            <p:cNvSpPr/>
            <p:nvPr/>
          </p:nvSpPr>
          <p:spPr bwMode="auto">
            <a:xfrm>
              <a:off x="8528050" y="1592796"/>
              <a:ext cx="2294732" cy="2295525"/>
            </a:xfrm>
            <a:prstGeom prst="ellipse">
              <a:avLst/>
            </a:prstGeom>
            <a:solidFill>
              <a:schemeClr val="accent2"/>
            </a:solidFill>
            <a:ln w="50800">
              <a:solidFill>
                <a:schemeClr val="tx1">
                  <a:alpha val="0"/>
                </a:schemeClr>
              </a:solidFill>
              <a:miter lim="800000"/>
            </a:ln>
          </p:spPr>
          <p:txBody>
            <a:bodyPr wrap="none" lIns="0" tIns="0" rIns="0" bIns="0" anchor="ctr">
              <a:normAutofit/>
            </a:bodyPr>
            <a:lstStyle/>
            <a:p>
              <a:pPr algn="ctr"/>
              <a:r>
                <a:rPr lang="zh-CN" altLang="en-US" sz="1600" b="1" dirty="0">
                  <a:solidFill>
                    <a:schemeClr val="bg1"/>
                  </a:solidFill>
                  <a:latin typeface="Arial"/>
                  <a:ea typeface="微软雅黑"/>
                  <a:cs typeface="+mn-ea"/>
                  <a:sym typeface="Arial"/>
                </a:rPr>
                <a:t>输入标题设</a:t>
              </a:r>
            </a:p>
          </p:txBody>
        </p:sp>
        <p:sp>
          <p:nvSpPr>
            <p:cNvPr id="16" name="i$liḋe-Oval 22"/>
            <p:cNvSpPr/>
            <p:nvPr/>
          </p:nvSpPr>
          <p:spPr bwMode="auto">
            <a:xfrm>
              <a:off x="7981950" y="2551646"/>
              <a:ext cx="491331" cy="491331"/>
            </a:xfrm>
            <a:prstGeom prst="ellipse">
              <a:avLst/>
            </a:prstGeom>
            <a:solidFill>
              <a:schemeClr val="bg1">
                <a:lumMod val="75000"/>
                <a:alpha val="29803"/>
              </a:schemeClr>
            </a:solidFill>
            <a:ln w="50800">
              <a:solidFill>
                <a:schemeClr val="tx1">
                  <a:alpha val="0"/>
                </a:schemeClr>
              </a:solidFill>
              <a:miter lim="800000"/>
            </a:ln>
          </p:spPr>
          <p:txBody>
            <a:bodyPr anchor="ctr"/>
            <a:lstStyle/>
            <a:p>
              <a:pPr algn="ctr"/>
              <a:endParaRPr>
                <a:latin typeface="Arial"/>
                <a:ea typeface="微软雅黑"/>
                <a:cs typeface="+mn-ea"/>
                <a:sym typeface="Arial"/>
              </a:endParaRPr>
            </a:p>
          </p:txBody>
        </p:sp>
        <p:sp>
          <p:nvSpPr>
            <p:cNvPr id="17" name="i$liḋe-Oval 23"/>
            <p:cNvSpPr/>
            <p:nvPr/>
          </p:nvSpPr>
          <p:spPr bwMode="auto">
            <a:xfrm>
              <a:off x="9205913" y="912552"/>
              <a:ext cx="250825" cy="250825"/>
            </a:xfrm>
            <a:prstGeom prst="ellipse">
              <a:avLst/>
            </a:prstGeom>
            <a:solidFill>
              <a:schemeClr val="bg1">
                <a:lumMod val="75000"/>
                <a:alpha val="29803"/>
              </a:schemeClr>
            </a:solidFill>
            <a:ln w="50800">
              <a:solidFill>
                <a:schemeClr val="tx1">
                  <a:alpha val="0"/>
                </a:schemeClr>
              </a:solidFill>
              <a:miter lim="800000"/>
            </a:ln>
          </p:spPr>
          <p:txBody>
            <a:bodyPr anchor="ctr"/>
            <a:lstStyle/>
            <a:p>
              <a:pPr algn="ctr"/>
              <a:endParaRPr>
                <a:latin typeface="Arial"/>
                <a:ea typeface="微软雅黑"/>
                <a:cs typeface="+mn-ea"/>
                <a:sym typeface="Arial"/>
              </a:endParaRPr>
            </a:p>
          </p:txBody>
        </p:sp>
        <p:sp>
          <p:nvSpPr>
            <p:cNvPr id="18" name="îṣļîḑé-Oval 24"/>
            <p:cNvSpPr/>
            <p:nvPr/>
          </p:nvSpPr>
          <p:spPr bwMode="auto">
            <a:xfrm>
              <a:off x="10167144" y="3305708"/>
              <a:ext cx="623094" cy="623094"/>
            </a:xfrm>
            <a:prstGeom prst="ellipse">
              <a:avLst/>
            </a:prstGeom>
            <a:solidFill>
              <a:schemeClr val="bg1">
                <a:lumMod val="75000"/>
                <a:alpha val="29803"/>
              </a:schemeClr>
            </a:solidFill>
            <a:ln w="50800">
              <a:solidFill>
                <a:schemeClr val="tx1">
                  <a:alpha val="0"/>
                </a:schemeClr>
              </a:solidFill>
              <a:miter lim="800000"/>
            </a:ln>
          </p:spPr>
          <p:txBody>
            <a:bodyPr anchor="ctr"/>
            <a:lstStyle/>
            <a:p>
              <a:pPr algn="ctr"/>
              <a:endParaRPr>
                <a:latin typeface="Arial"/>
                <a:ea typeface="微软雅黑"/>
                <a:cs typeface="+mn-ea"/>
                <a:sym typeface="Arial"/>
              </a:endParaRPr>
            </a:p>
          </p:txBody>
        </p:sp>
        <p:sp>
          <p:nvSpPr>
            <p:cNvPr id="19" name="îṣļîḑé-Oval 25"/>
            <p:cNvSpPr/>
            <p:nvPr/>
          </p:nvSpPr>
          <p:spPr bwMode="auto">
            <a:xfrm>
              <a:off x="11358563" y="2868352"/>
              <a:ext cx="174625" cy="174625"/>
            </a:xfrm>
            <a:prstGeom prst="ellipse">
              <a:avLst/>
            </a:prstGeom>
            <a:solidFill>
              <a:schemeClr val="bg1">
                <a:lumMod val="75000"/>
                <a:alpha val="29803"/>
              </a:schemeClr>
            </a:solidFill>
            <a:ln w="50800">
              <a:solidFill>
                <a:schemeClr val="tx1">
                  <a:alpha val="0"/>
                </a:schemeClr>
              </a:solidFill>
              <a:miter lim="800000"/>
            </a:ln>
          </p:spPr>
          <p:txBody>
            <a:bodyPr anchor="ctr"/>
            <a:lstStyle/>
            <a:p>
              <a:pPr algn="ctr"/>
              <a:endParaRPr>
                <a:latin typeface="Arial"/>
                <a:ea typeface="微软雅黑"/>
                <a:cs typeface="+mn-ea"/>
                <a:sym typeface="Arial"/>
              </a:endParaRPr>
            </a:p>
          </p:txBody>
        </p:sp>
        <p:sp>
          <p:nvSpPr>
            <p:cNvPr id="20" name="îṣļîḑé-Oval 26"/>
            <p:cNvSpPr/>
            <p:nvPr/>
          </p:nvSpPr>
          <p:spPr bwMode="auto">
            <a:xfrm>
              <a:off x="9752013" y="1426108"/>
              <a:ext cx="415131" cy="415131"/>
            </a:xfrm>
            <a:prstGeom prst="ellipse">
              <a:avLst/>
            </a:prstGeom>
            <a:solidFill>
              <a:schemeClr val="bg1">
                <a:lumMod val="75000"/>
                <a:alpha val="29803"/>
              </a:schemeClr>
            </a:solidFill>
            <a:ln w="50800">
              <a:solidFill>
                <a:schemeClr val="tx1">
                  <a:alpha val="0"/>
                </a:schemeClr>
              </a:solidFill>
              <a:miter lim="800000"/>
            </a:ln>
          </p:spPr>
          <p:txBody>
            <a:bodyPr anchor="ctr"/>
            <a:lstStyle/>
            <a:p>
              <a:pPr algn="ctr"/>
              <a:endParaRPr>
                <a:latin typeface="Arial"/>
                <a:ea typeface="微软雅黑"/>
                <a:cs typeface="+mn-ea"/>
                <a:sym typeface="Arial"/>
              </a:endParaRPr>
            </a:p>
          </p:txBody>
        </p:sp>
        <p:grpSp>
          <p:nvGrpSpPr>
            <p:cNvPr id="21" name="Group 30"/>
            <p:cNvGrpSpPr/>
            <p:nvPr/>
          </p:nvGrpSpPr>
          <p:grpSpPr>
            <a:xfrm>
              <a:off x="4996764" y="3874827"/>
              <a:ext cx="2386516" cy="1473971"/>
              <a:chOff x="2237030" y="4835638"/>
              <a:chExt cx="2386516" cy="1473971"/>
            </a:xfrm>
          </p:grpSpPr>
          <p:sp>
            <p:nvSpPr>
              <p:cNvPr id="28" name="îṣļîḑé-TextBox 33"/>
              <p:cNvSpPr txBox="1"/>
              <p:nvPr/>
            </p:nvSpPr>
            <p:spPr bwMode="auto">
              <a:xfrm>
                <a:off x="2237030" y="4835638"/>
                <a:ext cx="2386516" cy="636357"/>
              </a:xfrm>
              <a:prstGeom prst="rect">
                <a:avLst/>
              </a:prstGeom>
              <a:noFill/>
            </p:spPr>
            <p:txBody>
              <a:bodyPr wrap="none" lIns="0" tIns="0" rIns="0" bIns="0" anchor="b" anchorCtr="1">
                <a:normAutofit/>
              </a:bodyPr>
              <a:lstStyle/>
              <a:p>
                <a:pPr latinLnBrk="0"/>
                <a:r>
                  <a:rPr lang="zh-CN" altLang="en-US" sz="1400">
                    <a:solidFill>
                      <a:schemeClr val="accent1">
                        <a:lumMod val="100000"/>
                      </a:schemeClr>
                    </a:solidFill>
                    <a:latin typeface="Arial"/>
                    <a:ea typeface="微软雅黑"/>
                    <a:cs typeface="+mn-ea"/>
                    <a:sym typeface="Arial"/>
                  </a:rPr>
                  <a:t>标题文本预设</a:t>
                </a:r>
              </a:p>
            </p:txBody>
          </p:sp>
          <p:sp>
            <p:nvSpPr>
              <p:cNvPr id="29" name="îṣļîḑé-TextBox 36"/>
              <p:cNvSpPr txBox="1"/>
              <p:nvPr/>
            </p:nvSpPr>
            <p:spPr bwMode="auto">
              <a:xfrm>
                <a:off x="2237030" y="5471995"/>
                <a:ext cx="2386516" cy="837614"/>
              </a:xfrm>
              <a:prstGeom prst="rect">
                <a:avLst/>
              </a:prstGeom>
              <a:noFill/>
            </p:spPr>
            <p:txBody>
              <a:bodyPr wrap="square" lIns="90000" tIns="46800" rIns="90000" bIns="46800" anchor="ctr" anchorCtr="1">
                <a:normAutofit/>
              </a:bodyPr>
              <a:lstStyle/>
              <a:p>
                <a:pPr>
                  <a:lnSpc>
                    <a:spcPct val="120000"/>
                  </a:lnSpc>
                </a:pP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输入替换内容目录标题文字输入替换内容目录标题文字</a:t>
                </a:r>
                <a:endParaRPr lang="en-US" altLang="zh-CN" sz="1000" dirty="0">
                  <a:solidFill>
                    <a:schemeClr val="tx1">
                      <a:lumMod val="85000"/>
                      <a:lumOff val="15000"/>
                    </a:schemeClr>
                  </a:solidFill>
                  <a:latin typeface="方正姚体" panose="02010601030101010101" pitchFamily="2" charset="-122"/>
                  <a:ea typeface="方正姚体" panose="02010601030101010101" pitchFamily="2" charset="-122"/>
                </a:endParaRPr>
              </a:p>
            </p:txBody>
          </p:sp>
        </p:grpSp>
        <p:grpSp>
          <p:nvGrpSpPr>
            <p:cNvPr id="22" name="Group 39"/>
            <p:cNvGrpSpPr/>
            <p:nvPr/>
          </p:nvGrpSpPr>
          <p:grpSpPr>
            <a:xfrm>
              <a:off x="8488254" y="3888321"/>
              <a:ext cx="2386516" cy="1473971"/>
              <a:chOff x="2237030" y="4835638"/>
              <a:chExt cx="2386516" cy="1473971"/>
            </a:xfrm>
          </p:grpSpPr>
          <p:sp>
            <p:nvSpPr>
              <p:cNvPr id="26" name="îṣļîḑé-TextBox 40"/>
              <p:cNvSpPr txBox="1"/>
              <p:nvPr/>
            </p:nvSpPr>
            <p:spPr bwMode="auto">
              <a:xfrm>
                <a:off x="2237030" y="4835638"/>
                <a:ext cx="2386516" cy="636357"/>
              </a:xfrm>
              <a:prstGeom prst="rect">
                <a:avLst/>
              </a:prstGeom>
              <a:noFill/>
            </p:spPr>
            <p:txBody>
              <a:bodyPr wrap="none" lIns="0" tIns="0" rIns="0" bIns="0" anchor="b" anchorCtr="1">
                <a:normAutofit/>
              </a:bodyPr>
              <a:lstStyle/>
              <a:p>
                <a:pPr latinLnBrk="0"/>
                <a:r>
                  <a:rPr lang="zh-CN" altLang="en-US" sz="1400">
                    <a:solidFill>
                      <a:schemeClr val="accent2">
                        <a:lumMod val="100000"/>
                      </a:schemeClr>
                    </a:solidFill>
                    <a:latin typeface="Arial"/>
                    <a:ea typeface="微软雅黑"/>
                    <a:cs typeface="+mn-ea"/>
                    <a:sym typeface="Arial"/>
                  </a:rPr>
                  <a:t>标题文本预设</a:t>
                </a:r>
              </a:p>
            </p:txBody>
          </p:sp>
          <p:sp>
            <p:nvSpPr>
              <p:cNvPr id="27" name="îṣļîḑé-TextBox 41"/>
              <p:cNvSpPr txBox="1"/>
              <p:nvPr/>
            </p:nvSpPr>
            <p:spPr bwMode="auto">
              <a:xfrm>
                <a:off x="2237030" y="5471995"/>
                <a:ext cx="2386516" cy="837614"/>
              </a:xfrm>
              <a:prstGeom prst="rect">
                <a:avLst/>
              </a:prstGeom>
              <a:noFill/>
            </p:spPr>
            <p:txBody>
              <a:bodyPr wrap="square" lIns="90000" tIns="46800" rIns="90000" bIns="46800" anchor="ctr" anchorCtr="1">
                <a:normAutofit/>
              </a:bodyPr>
              <a:lstStyle/>
              <a:p>
                <a:pPr>
                  <a:lnSpc>
                    <a:spcPct val="120000"/>
                  </a:lnSpc>
                </a:pP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输入替换内容目录标题文字输入替换内容目录标题文字</a:t>
                </a:r>
                <a:endParaRPr lang="en-US" altLang="zh-CN" sz="1000" dirty="0">
                  <a:solidFill>
                    <a:schemeClr val="tx1">
                      <a:lumMod val="85000"/>
                      <a:lumOff val="15000"/>
                    </a:schemeClr>
                  </a:solidFill>
                  <a:latin typeface="方正姚体" panose="02010601030101010101" pitchFamily="2" charset="-122"/>
                  <a:ea typeface="方正姚体" panose="02010601030101010101" pitchFamily="2" charset="-122"/>
                </a:endParaRPr>
              </a:p>
            </p:txBody>
          </p:sp>
        </p:grpSp>
        <p:grpSp>
          <p:nvGrpSpPr>
            <p:cNvPr id="23" name="Group 42"/>
            <p:cNvGrpSpPr/>
            <p:nvPr/>
          </p:nvGrpSpPr>
          <p:grpSpPr>
            <a:xfrm>
              <a:off x="1478723" y="3888321"/>
              <a:ext cx="2386516" cy="1473971"/>
              <a:chOff x="2237030" y="4835638"/>
              <a:chExt cx="2386516" cy="1473971"/>
            </a:xfrm>
          </p:grpSpPr>
          <p:sp>
            <p:nvSpPr>
              <p:cNvPr id="24" name="îṣļîḑé-TextBox 43"/>
              <p:cNvSpPr txBox="1"/>
              <p:nvPr/>
            </p:nvSpPr>
            <p:spPr bwMode="auto">
              <a:xfrm>
                <a:off x="2237030" y="4835638"/>
                <a:ext cx="2386516" cy="636357"/>
              </a:xfrm>
              <a:prstGeom prst="rect">
                <a:avLst/>
              </a:prstGeom>
              <a:noFill/>
            </p:spPr>
            <p:txBody>
              <a:bodyPr wrap="none" lIns="0" tIns="0" rIns="0" bIns="0" anchor="b" anchorCtr="1">
                <a:normAutofit/>
              </a:bodyPr>
              <a:lstStyle/>
              <a:p>
                <a:pPr latinLnBrk="0"/>
                <a:r>
                  <a:rPr lang="zh-CN" altLang="en-US" sz="1400">
                    <a:solidFill>
                      <a:schemeClr val="accent4">
                        <a:lumMod val="100000"/>
                      </a:schemeClr>
                    </a:solidFill>
                    <a:latin typeface="Arial"/>
                    <a:ea typeface="微软雅黑"/>
                    <a:cs typeface="+mn-ea"/>
                    <a:sym typeface="Arial"/>
                  </a:rPr>
                  <a:t>标题文本预设</a:t>
                </a:r>
              </a:p>
            </p:txBody>
          </p:sp>
          <p:sp>
            <p:nvSpPr>
              <p:cNvPr id="25" name="îṣļîḑé-TextBox 44"/>
              <p:cNvSpPr txBox="1"/>
              <p:nvPr/>
            </p:nvSpPr>
            <p:spPr bwMode="auto">
              <a:xfrm>
                <a:off x="2237030" y="5471995"/>
                <a:ext cx="2386516" cy="837614"/>
              </a:xfrm>
              <a:prstGeom prst="rect">
                <a:avLst/>
              </a:prstGeom>
              <a:noFill/>
            </p:spPr>
            <p:txBody>
              <a:bodyPr wrap="square" lIns="90000" tIns="46800" rIns="90000" bIns="46800" anchor="ctr" anchorCtr="1">
                <a:normAutofit/>
              </a:bodyPr>
              <a:lstStyle/>
              <a:p>
                <a:pPr>
                  <a:lnSpc>
                    <a:spcPct val="120000"/>
                  </a:lnSpc>
                </a:pP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输入替换内容目录标题文字输入替换内容目录标题文字</a:t>
                </a:r>
                <a:endParaRPr lang="en-US" altLang="zh-CN" sz="1000" dirty="0">
                  <a:solidFill>
                    <a:schemeClr val="tx1">
                      <a:lumMod val="85000"/>
                      <a:lumOff val="15000"/>
                    </a:schemeClr>
                  </a:solidFill>
                  <a:latin typeface="方正姚体" panose="02010601030101010101" pitchFamily="2" charset="-122"/>
                  <a:ea typeface="方正姚体" panose="02010601030101010101" pitchFamily="2" charset="-122"/>
                </a:endParaRPr>
              </a:p>
            </p:txBody>
          </p:sp>
        </p:grpSp>
      </p:grpSp>
    </p:spTree>
    <p:custDataLst>
      <p:tags r:id="rId1"/>
    </p:custDataLst>
    <p:extLst>
      <p:ext uri="{BB962C8B-B14F-4D97-AF65-F5344CB8AC3E}">
        <p14:creationId xmlns:p14="http://schemas.microsoft.com/office/powerpoint/2010/main" val="3774834393"/>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a:grpSpLocks noChangeAspect="1"/>
          </p:cNvGrpSpPr>
          <p:nvPr/>
        </p:nvGrpSpPr>
        <p:grpSpPr>
          <a:xfrm>
            <a:off x="5361554" y="2443802"/>
            <a:ext cx="6830446" cy="3821461"/>
            <a:chOff x="-532263" y="859337"/>
            <a:chExt cx="10058400" cy="5627409"/>
          </a:xfrm>
        </p:grpSpPr>
        <p:pic>
          <p:nvPicPr>
            <p:cNvPr id="22" name="Picture 2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2263" y="859337"/>
              <a:ext cx="10058400" cy="5627409"/>
            </a:xfrm>
            <a:prstGeom prst="rect">
              <a:avLst/>
            </a:prstGeom>
          </p:spPr>
        </p:pic>
        <p:sp>
          <p:nvSpPr>
            <p:cNvPr id="23" name="Rectangle 22"/>
            <p:cNvSpPr/>
            <p:nvPr/>
          </p:nvSpPr>
          <p:spPr>
            <a:xfrm>
              <a:off x="1378906" y="1136592"/>
              <a:ext cx="6325093" cy="395240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000" dirty="0">
                <a:solidFill>
                  <a:srgbClr val="FFFFFF"/>
                </a:solidFill>
              </a:endParaRPr>
            </a:p>
          </p:txBody>
        </p:sp>
      </p:grpSp>
      <p:pic>
        <p:nvPicPr>
          <p:cNvPr id="7" name="图片占位符 6"/>
          <p:cNvPicPr>
            <a:picLocks noGrp="1" noChangeAspect="1"/>
          </p:cNvPicPr>
          <p:nvPr>
            <p:ph type="pic" sz="quarter" idx="21"/>
          </p:nvPr>
        </p:nvPicPr>
        <p:blipFill>
          <a:blip r:embed="rId4" cstate="screen">
            <a:extLst>
              <a:ext uri="{28A0092B-C50C-407E-A947-70E740481C1C}">
                <a14:useLocalDpi xmlns:a14="http://schemas.microsoft.com/office/drawing/2010/main"/>
              </a:ext>
            </a:extLst>
          </a:blip>
          <a:stretch>
            <a:fillRect/>
          </a:stretch>
        </p:blipFill>
        <p:spPr>
          <a:xfrm>
            <a:off x="6660276" y="2632075"/>
            <a:ext cx="4294348" cy="2684463"/>
          </a:xfrm>
        </p:spPr>
      </p:pic>
      <p:grpSp>
        <p:nvGrpSpPr>
          <p:cNvPr id="9" name="组合 8"/>
          <p:cNvGrpSpPr/>
          <p:nvPr/>
        </p:nvGrpSpPr>
        <p:grpSpPr>
          <a:xfrm>
            <a:off x="5415821" y="2739948"/>
            <a:ext cx="1678925" cy="1252499"/>
            <a:chOff x="5415821" y="2739948"/>
            <a:chExt cx="1678925" cy="1252499"/>
          </a:xfrm>
        </p:grpSpPr>
        <p:grpSp>
          <p:nvGrpSpPr>
            <p:cNvPr id="31" name="Group 30"/>
            <p:cNvGrpSpPr/>
            <p:nvPr/>
          </p:nvGrpSpPr>
          <p:grpSpPr>
            <a:xfrm>
              <a:off x="5415821" y="2739948"/>
              <a:ext cx="1678925" cy="1252499"/>
              <a:chOff x="3106016" y="2397072"/>
              <a:chExt cx="2733424" cy="2039168"/>
            </a:xfrm>
            <a:solidFill>
              <a:schemeClr val="accent1"/>
            </a:solidFill>
          </p:grpSpPr>
          <p:sp>
            <p:nvSpPr>
              <p:cNvPr id="32" name="Rectangle: Rounded Corners 31"/>
              <p:cNvSpPr/>
              <p:nvPr/>
            </p:nvSpPr>
            <p:spPr>
              <a:xfrm>
                <a:off x="3106016" y="2397072"/>
                <a:ext cx="2607816" cy="2039168"/>
              </a:xfrm>
              <a:prstGeom prst="roundRect">
                <a:avLst>
                  <a:gd name="adj" fmla="val 28452"/>
                </a:avLst>
              </a:prstGeom>
              <a:grpFill/>
              <a:ln>
                <a:noFill/>
              </a:ln>
              <a:effectLst>
                <a:outerShdw blurRad="190500" dist="63500" dir="5400000" algn="t"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i="1">
                  <a:latin typeface="Century Gothic" panose="020B0502020202020204" pitchFamily="34" charset="0"/>
                </a:endParaRPr>
              </a:p>
            </p:txBody>
          </p:sp>
          <p:sp>
            <p:nvSpPr>
              <p:cNvPr id="33" name="Isosceles Triangle 32"/>
              <p:cNvSpPr/>
              <p:nvPr/>
            </p:nvSpPr>
            <p:spPr>
              <a:xfrm rot="5400000">
                <a:off x="5581455" y="2840525"/>
                <a:ext cx="314677" cy="20129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i="1">
                  <a:latin typeface="Century Gothic" panose="020B0502020202020204" pitchFamily="34" charset="0"/>
                </a:endParaRPr>
              </a:p>
            </p:txBody>
          </p:sp>
        </p:grpSp>
        <p:sp>
          <p:nvSpPr>
            <p:cNvPr id="46" name="TextBox 45"/>
            <p:cNvSpPr txBox="1"/>
            <p:nvPr/>
          </p:nvSpPr>
          <p:spPr>
            <a:xfrm>
              <a:off x="5776093" y="2933365"/>
              <a:ext cx="764953" cy="400110"/>
            </a:xfrm>
            <a:prstGeom prst="rect">
              <a:avLst/>
            </a:prstGeom>
            <a:noFill/>
          </p:spPr>
          <p:txBody>
            <a:bodyPr wrap="none" rtlCol="0">
              <a:spAutoFit/>
            </a:bodyPr>
            <a:lstStyle/>
            <a:p>
              <a:r>
                <a:rPr lang="en-US" sz="2000" i="1" dirty="0">
                  <a:solidFill>
                    <a:schemeClr val="bg1"/>
                  </a:solidFill>
                  <a:latin typeface="Century Gothic" panose="020B0502020202020204" pitchFamily="34" charset="0"/>
                </a:rPr>
                <a:t>300K</a:t>
              </a:r>
              <a:endParaRPr lang="id-ID" sz="2000" i="1" dirty="0">
                <a:solidFill>
                  <a:schemeClr val="bg1"/>
                </a:solidFill>
                <a:latin typeface="Century Gothic" panose="020B0502020202020204" pitchFamily="34" charset="0"/>
              </a:endParaRPr>
            </a:p>
          </p:txBody>
        </p:sp>
        <p:sp>
          <p:nvSpPr>
            <p:cNvPr id="50" name="Rectangle 49"/>
            <p:cNvSpPr/>
            <p:nvPr/>
          </p:nvSpPr>
          <p:spPr>
            <a:xfrm>
              <a:off x="5510670" y="3302697"/>
              <a:ext cx="1391780" cy="514308"/>
            </a:xfrm>
            <a:prstGeom prst="rect">
              <a:avLst/>
            </a:prstGeom>
          </p:spPr>
          <p:txBody>
            <a:bodyPr wrap="square">
              <a:spAutoFit/>
            </a:bodyPr>
            <a:lstStyle/>
            <a:p>
              <a:pPr algn="ctr">
                <a:lnSpc>
                  <a:spcPct val="120000"/>
                </a:lnSpc>
              </a:pPr>
              <a:r>
                <a:rPr lang="id-ID" sz="1200" i="1" dirty="0">
                  <a:solidFill>
                    <a:schemeClr val="bg1"/>
                  </a:solidFill>
                  <a:latin typeface="Century Gothic" panose="020B0502020202020204" pitchFamily="34" charset="0"/>
                  <a:cs typeface="Calibri"/>
                </a:rPr>
                <a:t>Ut wisi enim ad minim</a:t>
              </a:r>
            </a:p>
          </p:txBody>
        </p:sp>
      </p:grpSp>
      <p:grpSp>
        <p:nvGrpSpPr>
          <p:cNvPr id="38" name="组合 37">
            <a:extLst>
              <a:ext uri="{FF2B5EF4-FFF2-40B4-BE49-F238E27FC236}">
                <a16:creationId xmlns:a16="http://schemas.microsoft.com/office/drawing/2014/main" id="{0DDF9A3D-A43F-4E90-A55E-A7609893BD19}"/>
              </a:ext>
            </a:extLst>
          </p:cNvPr>
          <p:cNvGrpSpPr/>
          <p:nvPr/>
        </p:nvGrpSpPr>
        <p:grpSpPr>
          <a:xfrm>
            <a:off x="1354343" y="3333475"/>
            <a:ext cx="3611195" cy="844660"/>
            <a:chOff x="2661872" y="1947672"/>
            <a:chExt cx="2901474" cy="890901"/>
          </a:xfrm>
        </p:grpSpPr>
        <p:sp>
          <p:nvSpPr>
            <p:cNvPr id="39" name="Rectangle 42">
              <a:extLst>
                <a:ext uri="{FF2B5EF4-FFF2-40B4-BE49-F238E27FC236}">
                  <a16:creationId xmlns:a16="http://schemas.microsoft.com/office/drawing/2014/main" id="{6055AE01-B9D0-4989-82BE-85067B20F35F}"/>
                </a:ext>
              </a:extLst>
            </p:cNvPr>
            <p:cNvSpPr/>
            <p:nvPr/>
          </p:nvSpPr>
          <p:spPr>
            <a:xfrm flipH="1">
              <a:off x="2661872" y="2248920"/>
              <a:ext cx="2901474" cy="589653"/>
            </a:xfrm>
            <a:prstGeom prst="rect">
              <a:avLst/>
            </a:prstGeom>
            <a:noFill/>
            <a:ln w="12700" cap="flat" cmpd="sng" algn="ctr">
              <a:noFill/>
              <a:prstDash val="solid"/>
            </a:ln>
            <a:effectLst/>
          </p:spPr>
          <p:txBody>
            <a:bodyPr lIns="86694" tIns="0" rIns="86694" bIns="0" rtlCol="0" anchor="t"/>
            <a:lstStyle/>
            <a:p>
              <a:pPr>
                <a:lnSpc>
                  <a:spcPct val="120000"/>
                </a:lnSpc>
              </a:pPr>
              <a:r>
                <a:rPr lang="zh-CN" altLang="en-US" sz="1326" dirty="0">
                  <a:solidFill>
                    <a:schemeClr val="tx1">
                      <a:lumMod val="85000"/>
                      <a:lumOff val="15000"/>
                    </a:schemeClr>
                  </a:solidFill>
                  <a:latin typeface="微软雅黑" panose="020B0503020204020204" pitchFamily="34" charset="-122"/>
                  <a:ea typeface="微软雅黑" panose="020B0503020204020204" pitchFamily="34" charset="-122"/>
                </a:rPr>
                <a:t>输入替换内容目录标题文字输入替换内容目录标题文字</a:t>
              </a:r>
              <a:endParaRPr lang="en-US" altLang="zh-CN" sz="1326" dirty="0">
                <a:solidFill>
                  <a:schemeClr val="tx1">
                    <a:lumMod val="85000"/>
                    <a:lumOff val="15000"/>
                  </a:schemeClr>
                </a:solidFill>
                <a:latin typeface="方正姚体" panose="02010601030101010101" pitchFamily="2" charset="-122"/>
                <a:ea typeface="方正姚体" panose="02010601030101010101" pitchFamily="2" charset="-122"/>
              </a:endParaRPr>
            </a:p>
            <a:p>
              <a:endParaRPr lang="en-US" altLang="zh-CN" sz="3412"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0" name="Rectangle 42">
              <a:extLst>
                <a:ext uri="{FF2B5EF4-FFF2-40B4-BE49-F238E27FC236}">
                  <a16:creationId xmlns:a16="http://schemas.microsoft.com/office/drawing/2014/main" id="{7EFA16AD-5E83-41EB-B55B-868FC1054D6A}"/>
                </a:ext>
              </a:extLst>
            </p:cNvPr>
            <p:cNvSpPr/>
            <p:nvPr/>
          </p:nvSpPr>
          <p:spPr>
            <a:xfrm flipH="1">
              <a:off x="2661872" y="1947672"/>
              <a:ext cx="2568733" cy="322237"/>
            </a:xfrm>
            <a:prstGeom prst="rect">
              <a:avLst/>
            </a:prstGeom>
            <a:noFill/>
            <a:ln w="12700" cap="flat" cmpd="sng" algn="ctr">
              <a:noFill/>
              <a:prstDash val="solid"/>
            </a:ln>
            <a:effectLst/>
          </p:spPr>
          <p:txBody>
            <a:bodyPr lIns="86694" tIns="0" rIns="86694" bIns="0" rtlCol="0" anchor="t"/>
            <a:lstStyle/>
            <a:p>
              <a:r>
                <a:rPr lang="zh-CN" altLang="en-US" sz="1707" b="1" dirty="0">
                  <a:solidFill>
                    <a:schemeClr val="tx1">
                      <a:lumMod val="85000"/>
                      <a:lumOff val="15000"/>
                    </a:schemeClr>
                  </a:solidFill>
                  <a:latin typeface="微软雅黑" panose="020B0503020204020204" pitchFamily="34" charset="-122"/>
                  <a:ea typeface="微软雅黑" panose="020B0503020204020204" pitchFamily="34" charset="-122"/>
                </a:rPr>
                <a:t>输入标题</a:t>
              </a:r>
              <a:endParaRPr lang="en-US" altLang="zh-CN" sz="1707"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41" name="组合 40">
            <a:extLst>
              <a:ext uri="{FF2B5EF4-FFF2-40B4-BE49-F238E27FC236}">
                <a16:creationId xmlns:a16="http://schemas.microsoft.com/office/drawing/2014/main" id="{0976165F-9C2B-4F8D-BB36-CC0FB6C9BBA7}"/>
              </a:ext>
            </a:extLst>
          </p:cNvPr>
          <p:cNvGrpSpPr/>
          <p:nvPr/>
        </p:nvGrpSpPr>
        <p:grpSpPr>
          <a:xfrm>
            <a:off x="1354343" y="4178135"/>
            <a:ext cx="3611195" cy="844660"/>
            <a:chOff x="2661872" y="1947672"/>
            <a:chExt cx="2901474" cy="890901"/>
          </a:xfrm>
        </p:grpSpPr>
        <p:sp>
          <p:nvSpPr>
            <p:cNvPr id="42" name="Rectangle 42">
              <a:extLst>
                <a:ext uri="{FF2B5EF4-FFF2-40B4-BE49-F238E27FC236}">
                  <a16:creationId xmlns:a16="http://schemas.microsoft.com/office/drawing/2014/main" id="{D932EB1B-F514-4F89-902F-32C76EC6D324}"/>
                </a:ext>
              </a:extLst>
            </p:cNvPr>
            <p:cNvSpPr/>
            <p:nvPr/>
          </p:nvSpPr>
          <p:spPr>
            <a:xfrm flipH="1">
              <a:off x="2661872" y="2248920"/>
              <a:ext cx="2901474" cy="589653"/>
            </a:xfrm>
            <a:prstGeom prst="rect">
              <a:avLst/>
            </a:prstGeom>
            <a:noFill/>
            <a:ln w="12700" cap="flat" cmpd="sng" algn="ctr">
              <a:noFill/>
              <a:prstDash val="solid"/>
            </a:ln>
            <a:effectLst/>
          </p:spPr>
          <p:txBody>
            <a:bodyPr lIns="86694" tIns="0" rIns="86694" bIns="0" rtlCol="0" anchor="t"/>
            <a:lstStyle/>
            <a:p>
              <a:pPr>
                <a:lnSpc>
                  <a:spcPct val="120000"/>
                </a:lnSpc>
              </a:pPr>
              <a:r>
                <a:rPr lang="zh-CN" altLang="en-US" sz="1326" dirty="0">
                  <a:solidFill>
                    <a:schemeClr val="tx1">
                      <a:lumMod val="85000"/>
                      <a:lumOff val="15000"/>
                    </a:schemeClr>
                  </a:solidFill>
                  <a:latin typeface="微软雅黑" panose="020B0503020204020204" pitchFamily="34" charset="-122"/>
                  <a:ea typeface="微软雅黑" panose="020B0503020204020204" pitchFamily="34" charset="-122"/>
                </a:rPr>
                <a:t>输入替换内容目录标题文字输入替换内容目录标题文字</a:t>
              </a:r>
              <a:endParaRPr lang="en-US" altLang="zh-CN" sz="1326" dirty="0">
                <a:solidFill>
                  <a:schemeClr val="tx1">
                    <a:lumMod val="85000"/>
                    <a:lumOff val="15000"/>
                  </a:schemeClr>
                </a:solidFill>
                <a:latin typeface="方正姚体" panose="02010601030101010101" pitchFamily="2" charset="-122"/>
                <a:ea typeface="方正姚体" panose="02010601030101010101" pitchFamily="2" charset="-122"/>
              </a:endParaRPr>
            </a:p>
            <a:p>
              <a:endParaRPr lang="en-US" altLang="zh-CN" sz="3412"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3" name="Rectangle 42">
              <a:extLst>
                <a:ext uri="{FF2B5EF4-FFF2-40B4-BE49-F238E27FC236}">
                  <a16:creationId xmlns:a16="http://schemas.microsoft.com/office/drawing/2014/main" id="{0EC2023B-5B0F-429F-8CBD-8D622CEA895C}"/>
                </a:ext>
              </a:extLst>
            </p:cNvPr>
            <p:cNvSpPr/>
            <p:nvPr/>
          </p:nvSpPr>
          <p:spPr>
            <a:xfrm flipH="1">
              <a:off x="2661872" y="1947672"/>
              <a:ext cx="2568733" cy="322237"/>
            </a:xfrm>
            <a:prstGeom prst="rect">
              <a:avLst/>
            </a:prstGeom>
            <a:noFill/>
            <a:ln w="12700" cap="flat" cmpd="sng" algn="ctr">
              <a:noFill/>
              <a:prstDash val="solid"/>
            </a:ln>
            <a:effectLst/>
          </p:spPr>
          <p:txBody>
            <a:bodyPr lIns="86694" tIns="0" rIns="86694" bIns="0" rtlCol="0" anchor="t"/>
            <a:lstStyle/>
            <a:p>
              <a:r>
                <a:rPr lang="zh-CN" altLang="en-US" sz="1707" b="1" dirty="0">
                  <a:solidFill>
                    <a:schemeClr val="tx1">
                      <a:lumMod val="85000"/>
                      <a:lumOff val="15000"/>
                    </a:schemeClr>
                  </a:solidFill>
                  <a:latin typeface="微软雅黑" panose="020B0503020204020204" pitchFamily="34" charset="-122"/>
                  <a:ea typeface="微软雅黑" panose="020B0503020204020204" pitchFamily="34" charset="-122"/>
                </a:rPr>
                <a:t>输入标题</a:t>
              </a:r>
              <a:endParaRPr lang="en-US" altLang="zh-CN" sz="1707"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194508282"/>
      </p:ext>
    </p:extLst>
  </p:cSld>
  <p:clrMapOvr>
    <a:masterClrMapping/>
  </p:clrMapOvr>
  <mc:AlternateContent xmlns:mc="http://schemas.openxmlformats.org/markup-compatibility/2006" xmlns:p14="http://schemas.microsoft.com/office/powerpoint/2010/main">
    <mc:Choice Requires="p14">
      <p:transition spd="slow" p14:dur="1250" advClick="0" advTm="0">
        <p:pull/>
      </p:transition>
    </mc:Choice>
    <mc:Fallback xmlns="">
      <p:transition spd="slow" advClick="0" advTm="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1000"/>
                                        <p:tgtEl>
                                          <p:spTgt spid="38"/>
                                        </p:tgtEl>
                                      </p:cBhvr>
                                    </p:animEffect>
                                    <p:anim calcmode="lin" valueType="num">
                                      <p:cBhvr>
                                        <p:cTn id="24" dur="1000" fill="hold"/>
                                        <p:tgtEl>
                                          <p:spTgt spid="38"/>
                                        </p:tgtEl>
                                        <p:attrNameLst>
                                          <p:attrName>ppt_x</p:attrName>
                                        </p:attrNameLst>
                                      </p:cBhvr>
                                      <p:tavLst>
                                        <p:tav tm="0">
                                          <p:val>
                                            <p:strVal val="#ppt_x"/>
                                          </p:val>
                                        </p:tav>
                                        <p:tav tm="100000">
                                          <p:val>
                                            <p:strVal val="#ppt_x"/>
                                          </p:val>
                                        </p:tav>
                                      </p:tavLst>
                                    </p:anim>
                                    <p:anim calcmode="lin" valueType="num">
                                      <p:cBhvr>
                                        <p:cTn id="25"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fade">
                                      <p:cBhvr>
                                        <p:cTn id="30" dur="1000"/>
                                        <p:tgtEl>
                                          <p:spTgt spid="41"/>
                                        </p:tgtEl>
                                      </p:cBhvr>
                                    </p:animEffect>
                                    <p:anim calcmode="lin" valueType="num">
                                      <p:cBhvr>
                                        <p:cTn id="31" dur="1000" fill="hold"/>
                                        <p:tgtEl>
                                          <p:spTgt spid="41"/>
                                        </p:tgtEl>
                                        <p:attrNameLst>
                                          <p:attrName>ppt_x</p:attrName>
                                        </p:attrNameLst>
                                      </p:cBhvr>
                                      <p:tavLst>
                                        <p:tav tm="0">
                                          <p:val>
                                            <p:strVal val="#ppt_x"/>
                                          </p:val>
                                        </p:tav>
                                        <p:tav tm="100000">
                                          <p:val>
                                            <p:strVal val="#ppt_x"/>
                                          </p:val>
                                        </p:tav>
                                      </p:tavLst>
                                    </p:anim>
                                    <p:anim calcmode="lin" valueType="num">
                                      <p:cBhvr>
                                        <p:cTn id="32"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460220-C54B-4933-AA68-30900A0D0330}"/>
              </a:ext>
            </a:extLst>
          </p:cNvPr>
          <p:cNvSpPr/>
          <p:nvPr/>
        </p:nvSpPr>
        <p:spPr>
          <a:xfrm>
            <a:off x="0" y="5254906"/>
            <a:ext cx="12192000" cy="160309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22B28799-AE22-492A-B4BE-85E75A1B11A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646875" y="1688938"/>
            <a:ext cx="4394523" cy="4394523"/>
          </a:xfrm>
          <a:prstGeom prst="rect">
            <a:avLst/>
          </a:prstGeom>
        </p:spPr>
      </p:pic>
      <p:sp>
        <p:nvSpPr>
          <p:cNvPr id="21" name="矩形 20">
            <a:extLst>
              <a:ext uri="{FF2B5EF4-FFF2-40B4-BE49-F238E27FC236}">
                <a16:creationId xmlns:a16="http://schemas.microsoft.com/office/drawing/2014/main" id="{D19CAE73-B669-428F-B4B6-EA659247F79E}"/>
              </a:ext>
            </a:extLst>
          </p:cNvPr>
          <p:cNvSpPr/>
          <p:nvPr/>
        </p:nvSpPr>
        <p:spPr>
          <a:xfrm>
            <a:off x="2544071" y="914400"/>
            <a:ext cx="5664724" cy="430887"/>
          </a:xfrm>
          <a:prstGeom prst="rect">
            <a:avLst/>
          </a:prstGeom>
        </p:spPr>
        <p:txBody>
          <a:bodyPr wrap="square" lIns="0" tIns="0" rIns="0" bIns="0">
            <a:spAutoFit/>
          </a:bodyPr>
          <a:lstStyle/>
          <a:p>
            <a:pPr>
              <a:buFont typeface="Wingdings" panose="05000000000000000000" pitchFamily="2" charset="2"/>
              <a:buNone/>
            </a:pPr>
            <a:r>
              <a:rPr lang="zh-CN" altLang="en-US" sz="2800" dirty="0"/>
              <a:t>简况</a:t>
            </a:r>
          </a:p>
        </p:txBody>
      </p:sp>
      <p:sp>
        <p:nvSpPr>
          <p:cNvPr id="22" name="文本框 21">
            <a:extLst>
              <a:ext uri="{FF2B5EF4-FFF2-40B4-BE49-F238E27FC236}">
                <a16:creationId xmlns:a16="http://schemas.microsoft.com/office/drawing/2014/main" id="{965CC3CD-DCCD-4080-BE9F-002E231B6B3B}"/>
              </a:ext>
            </a:extLst>
          </p:cNvPr>
          <p:cNvSpPr txBox="1"/>
          <p:nvPr/>
        </p:nvSpPr>
        <p:spPr>
          <a:xfrm>
            <a:off x="2658930" y="1502284"/>
            <a:ext cx="3772392" cy="373307"/>
          </a:xfrm>
          <a:prstGeom prst="rect">
            <a:avLst/>
          </a:prstGeom>
          <a:noFill/>
        </p:spPr>
        <p:txBody>
          <a:bodyPr wrap="square" lIns="0" tIns="0" rIns="0" bIns="0" rtlCol="0">
            <a:spAutoFit/>
          </a:bodyPr>
          <a:lstStyle/>
          <a:p>
            <a:pPr>
              <a:lnSpc>
                <a:spcPct val="150000"/>
              </a:lnSpc>
            </a:pPr>
            <a:r>
              <a:rPr lang="en-US" altLang="zh-CN" dirty="0"/>
              <a:t>1.1 </a:t>
            </a:r>
            <a:r>
              <a:rPr lang="zh-CN" altLang="zh-CN" dirty="0"/>
              <a:t>课题背景</a:t>
            </a:r>
            <a:endParaRPr lang="zh-CN" altLang="en-US" sz="933" dirty="0">
              <a:solidFill>
                <a:schemeClr val="tx1">
                  <a:lumMod val="95000"/>
                  <a:lumOff val="5000"/>
                </a:schemeClr>
              </a:solidFill>
              <a:latin typeface="+mn-ea"/>
              <a:cs typeface="+mn-ea"/>
              <a:sym typeface="Arial" panose="020B0604020202020204" pitchFamily="34" charset="0"/>
            </a:endParaRPr>
          </a:p>
        </p:txBody>
      </p:sp>
      <p:sp>
        <p:nvSpPr>
          <p:cNvPr id="23" name="椭圆 22">
            <a:extLst>
              <a:ext uri="{FF2B5EF4-FFF2-40B4-BE49-F238E27FC236}">
                <a16:creationId xmlns:a16="http://schemas.microsoft.com/office/drawing/2014/main" id="{752123F4-2D2F-446B-9912-DD92B079D03F}"/>
              </a:ext>
            </a:extLst>
          </p:cNvPr>
          <p:cNvSpPr/>
          <p:nvPr/>
        </p:nvSpPr>
        <p:spPr>
          <a:xfrm>
            <a:off x="922477" y="796812"/>
            <a:ext cx="1316172" cy="134468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800" b="1" dirty="0">
                <a:solidFill>
                  <a:schemeClr val="bg1"/>
                </a:solidFill>
              </a:rPr>
              <a:t>01</a:t>
            </a:r>
            <a:endParaRPr lang="zh-CN" altLang="en-US" sz="4800" b="1" dirty="0">
              <a:solidFill>
                <a:schemeClr val="bg1"/>
              </a:solidFill>
            </a:endParaRPr>
          </a:p>
        </p:txBody>
      </p:sp>
      <p:sp>
        <p:nvSpPr>
          <p:cNvPr id="2" name="文本框 1">
            <a:extLst>
              <a:ext uri="{FF2B5EF4-FFF2-40B4-BE49-F238E27FC236}">
                <a16:creationId xmlns:a16="http://schemas.microsoft.com/office/drawing/2014/main" id="{C5DB627E-5AB5-4F01-AF1A-6DEC2AEE263B}"/>
              </a:ext>
            </a:extLst>
          </p:cNvPr>
          <p:cNvSpPr txBox="1"/>
          <p:nvPr/>
        </p:nvSpPr>
        <p:spPr>
          <a:xfrm>
            <a:off x="2238649" y="2503503"/>
            <a:ext cx="5183083" cy="1569660"/>
          </a:xfrm>
          <a:prstGeom prst="rect">
            <a:avLst/>
          </a:prstGeom>
          <a:noFill/>
        </p:spPr>
        <p:txBody>
          <a:bodyPr wrap="square" rtlCol="0">
            <a:spAutoFit/>
          </a:bodyPr>
          <a:lstStyle/>
          <a:p>
            <a:r>
              <a:rPr lang="zh-CN" altLang="zh-CN" sz="1600" dirty="0">
                <a:solidFill>
                  <a:srgbClr val="000000"/>
                </a:solidFill>
                <a:effectLst/>
                <a:ea typeface="宋体" panose="02010600030101010101" pitchFamily="2" charset="-122"/>
                <a:cs typeface="宋体" panose="02010600030101010101" pitchFamily="2" charset="-122"/>
              </a:rPr>
              <a:t>据</a:t>
            </a:r>
            <a:r>
              <a:rPr lang="en-US" altLang="zh-CN" sz="1600" dirty="0">
                <a:solidFill>
                  <a:srgbClr val="000000"/>
                </a:solidFill>
                <a:effectLst/>
                <a:latin typeface="Times New Roman" panose="02020603050405020304" pitchFamily="18" charset="0"/>
                <a:ea typeface="宋体" panose="02010600030101010101" pitchFamily="2" charset="-122"/>
              </a:rPr>
              <a:t>CNNIC </a:t>
            </a:r>
            <a:r>
              <a:rPr lang="zh-CN" altLang="zh-CN" sz="1600" dirty="0">
                <a:solidFill>
                  <a:srgbClr val="000000"/>
                </a:solidFill>
                <a:effectLst/>
                <a:ea typeface="宋体" panose="02010600030101010101" pitchFamily="2" charset="-122"/>
                <a:cs typeface="宋体" panose="02010600030101010101" pitchFamily="2" charset="-122"/>
              </a:rPr>
              <a:t>发表的《中国互联网络发展状况统计报告》统计显示，截至 </a:t>
            </a:r>
            <a:r>
              <a:rPr lang="en-US" altLang="zh-CN" sz="1600" dirty="0">
                <a:solidFill>
                  <a:srgbClr val="000000"/>
                </a:solidFill>
                <a:effectLst/>
                <a:latin typeface="Times New Roman" panose="02020603050405020304" pitchFamily="18" charset="0"/>
                <a:ea typeface="宋体" panose="02010600030101010101" pitchFamily="2" charset="-122"/>
              </a:rPr>
              <a:t>2019 </a:t>
            </a:r>
            <a:r>
              <a:rPr lang="zh-CN" altLang="zh-CN" sz="1600" dirty="0">
                <a:solidFill>
                  <a:srgbClr val="000000"/>
                </a:solidFill>
                <a:effectLst/>
                <a:ea typeface="宋体" panose="02010600030101010101" pitchFamily="2" charset="-122"/>
                <a:cs typeface="宋体" panose="02010600030101010101" pitchFamily="2" charset="-122"/>
              </a:rPr>
              <a:t>年 </a:t>
            </a:r>
            <a:r>
              <a:rPr lang="en-US" altLang="zh-CN" sz="1600" dirty="0">
                <a:solidFill>
                  <a:srgbClr val="000000"/>
                </a:solidFill>
                <a:effectLst/>
                <a:latin typeface="Times New Roman" panose="02020603050405020304" pitchFamily="18" charset="0"/>
                <a:ea typeface="宋体" panose="02010600030101010101" pitchFamily="2" charset="-122"/>
              </a:rPr>
              <a:t>6 </a:t>
            </a:r>
            <a:r>
              <a:rPr lang="zh-CN" altLang="zh-CN" sz="1600" dirty="0">
                <a:solidFill>
                  <a:srgbClr val="000000"/>
                </a:solidFill>
                <a:effectLst/>
                <a:ea typeface="宋体" panose="02010600030101010101" pitchFamily="2" charset="-122"/>
                <a:cs typeface="宋体" panose="02010600030101010101" pitchFamily="2" charset="-122"/>
              </a:rPr>
              <a:t>月，我国网民规模已达 </a:t>
            </a:r>
            <a:r>
              <a:rPr lang="en-US" altLang="zh-CN" sz="1600" dirty="0">
                <a:solidFill>
                  <a:srgbClr val="000000"/>
                </a:solidFill>
                <a:effectLst/>
                <a:latin typeface="Times New Roman" panose="02020603050405020304" pitchFamily="18" charset="0"/>
                <a:ea typeface="宋体" panose="02010600030101010101" pitchFamily="2" charset="-122"/>
              </a:rPr>
              <a:t>8.54 </a:t>
            </a:r>
            <a:r>
              <a:rPr lang="zh-CN" altLang="zh-CN" sz="1600" dirty="0">
                <a:solidFill>
                  <a:srgbClr val="000000"/>
                </a:solidFill>
                <a:effectLst/>
                <a:ea typeface="宋体" panose="02010600030101010101" pitchFamily="2" charset="-122"/>
                <a:cs typeface="宋体" panose="02010600030101010101" pitchFamily="2" charset="-122"/>
              </a:rPr>
              <a:t>亿，手机网民规模达 </a:t>
            </a:r>
            <a:r>
              <a:rPr lang="en-US" altLang="zh-CN" sz="1600" dirty="0">
                <a:solidFill>
                  <a:srgbClr val="000000"/>
                </a:solidFill>
                <a:effectLst/>
                <a:latin typeface="Times New Roman" panose="02020603050405020304" pitchFamily="18" charset="0"/>
                <a:ea typeface="宋体" panose="02010600030101010101" pitchFamily="2" charset="-122"/>
              </a:rPr>
              <a:t>8.47 </a:t>
            </a:r>
            <a:r>
              <a:rPr lang="zh-CN" altLang="zh-CN" sz="1600" dirty="0">
                <a:solidFill>
                  <a:srgbClr val="000000"/>
                </a:solidFill>
                <a:effectLst/>
                <a:ea typeface="宋体" panose="02010600030101010101" pitchFamily="2" charset="-122"/>
                <a:cs typeface="宋体" panose="02010600030101010101" pitchFamily="2" charset="-122"/>
              </a:rPr>
              <a:t>亿。庞大的网民规模为我国电子商务的发展提供了良好的环境，目前，我国的电子商务总体发展水平已走在世界前列，网络购物用户的规模已达到 </a:t>
            </a:r>
            <a:r>
              <a:rPr lang="en-US" altLang="zh-CN" sz="1600" dirty="0">
                <a:solidFill>
                  <a:srgbClr val="000000"/>
                </a:solidFill>
                <a:effectLst/>
                <a:latin typeface="Times New Roman" panose="02020603050405020304" pitchFamily="18" charset="0"/>
                <a:ea typeface="宋体" panose="02010600030101010101" pitchFamily="2" charset="-122"/>
              </a:rPr>
              <a:t>6.39</a:t>
            </a:r>
            <a:r>
              <a:rPr lang="zh-CN" altLang="zh-CN" sz="1600" dirty="0">
                <a:solidFill>
                  <a:srgbClr val="000000"/>
                </a:solidFill>
                <a:effectLst/>
                <a:ea typeface="宋体" panose="02010600030101010101" pitchFamily="2" charset="-122"/>
                <a:cs typeface="宋体" panose="02010600030101010101" pitchFamily="2" charset="-122"/>
              </a:rPr>
              <a:t>亿，网民使用率高达</a:t>
            </a:r>
            <a:r>
              <a:rPr lang="en-US" altLang="zh-CN" sz="1600" dirty="0">
                <a:solidFill>
                  <a:srgbClr val="000000"/>
                </a:solidFill>
                <a:effectLst/>
                <a:latin typeface="Times New Roman" panose="02020603050405020304" pitchFamily="18" charset="0"/>
                <a:ea typeface="宋体" panose="02010600030101010101" pitchFamily="2" charset="-122"/>
              </a:rPr>
              <a:t>74.8%</a:t>
            </a:r>
            <a:r>
              <a:rPr lang="zh-CN" altLang="zh-CN" sz="1600" dirty="0">
                <a:solidFill>
                  <a:srgbClr val="000000"/>
                </a:solidFill>
                <a:effectLst/>
                <a:ea typeface="宋体" panose="02010600030101010101" pitchFamily="2" charset="-122"/>
                <a:cs typeface="宋体" panose="02010600030101010101" pitchFamily="2" charset="-122"/>
              </a:rPr>
              <a:t>。</a:t>
            </a:r>
            <a:endParaRPr lang="zh-CN" altLang="en-US" sz="1600" dirty="0"/>
          </a:p>
        </p:txBody>
      </p:sp>
    </p:spTree>
    <p:extLst>
      <p:ext uri="{BB962C8B-B14F-4D97-AF65-F5344CB8AC3E}">
        <p14:creationId xmlns:p14="http://schemas.microsoft.com/office/powerpoint/2010/main" val="3450303638"/>
      </p:ext>
    </p:extLst>
  </p:cSld>
  <p:clrMapOvr>
    <a:masterClrMapping/>
  </p:clrMapOvr>
  <mc:AlternateContent xmlns:mc="http://schemas.openxmlformats.org/markup-compatibility/2006" xmlns:p14="http://schemas.microsoft.com/office/powerpoint/2010/main">
    <mc:Choice Requires="p14">
      <p:transition spd="slow" p14:dur="1250" advClick="0" advTm="0">
        <p:pull/>
      </p:transition>
    </mc:Choice>
    <mc:Fallback xmlns="">
      <p:transition spd="slow" advClick="0" advTm="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strVal val="4*#ppt_w"/>
                                          </p:val>
                                        </p:tav>
                                        <p:tav tm="100000">
                                          <p:val>
                                            <p:strVal val="#ppt_w"/>
                                          </p:val>
                                        </p:tav>
                                      </p:tavLst>
                                    </p:anim>
                                    <p:anim calcmode="lin" valueType="num">
                                      <p:cBhvr>
                                        <p:cTn id="8" dur="500" fill="hold"/>
                                        <p:tgtEl>
                                          <p:spTgt spid="21"/>
                                        </p:tgtEl>
                                        <p:attrNameLst>
                                          <p:attrName>ppt_h</p:attrName>
                                        </p:attrNameLst>
                                      </p:cBhvr>
                                      <p:tavLst>
                                        <p:tav tm="0">
                                          <p:val>
                                            <p:strVal val="4*#ppt_h"/>
                                          </p:val>
                                        </p:tav>
                                        <p:tav tm="100000">
                                          <p:val>
                                            <p:strVal val="#ppt_h"/>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1000"/>
                                        <p:tgtEl>
                                          <p:spTgt spid="23"/>
                                        </p:tgtEl>
                                      </p:cBhvr>
                                    </p:animEffect>
                                    <p:anim calcmode="lin" valueType="num">
                                      <p:cBhvr>
                                        <p:cTn id="17" dur="1000" fill="hold"/>
                                        <p:tgtEl>
                                          <p:spTgt spid="23"/>
                                        </p:tgtEl>
                                        <p:attrNameLst>
                                          <p:attrName>ppt_x</p:attrName>
                                        </p:attrNameLst>
                                      </p:cBhvr>
                                      <p:tavLst>
                                        <p:tav tm="0">
                                          <p:val>
                                            <p:strVal val="#ppt_x"/>
                                          </p:val>
                                        </p:tav>
                                        <p:tav tm="100000">
                                          <p:val>
                                            <p:strVal val="#ppt_x"/>
                                          </p:val>
                                        </p:tav>
                                      </p:tavLst>
                                    </p:anim>
                                    <p:anim calcmode="lin" valueType="num">
                                      <p:cBhvr>
                                        <p:cTn id="18"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460220-C54B-4933-AA68-30900A0D0330}"/>
              </a:ext>
            </a:extLst>
          </p:cNvPr>
          <p:cNvSpPr/>
          <p:nvPr/>
        </p:nvSpPr>
        <p:spPr>
          <a:xfrm>
            <a:off x="0" y="5254906"/>
            <a:ext cx="12192000" cy="160309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22B28799-AE22-492A-B4BE-85E75A1B11A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646875" y="1688938"/>
            <a:ext cx="4394523" cy="4394523"/>
          </a:xfrm>
          <a:prstGeom prst="rect">
            <a:avLst/>
          </a:prstGeom>
        </p:spPr>
      </p:pic>
      <p:sp>
        <p:nvSpPr>
          <p:cNvPr id="6" name="TextBox 143">
            <a:extLst>
              <a:ext uri="{FF2B5EF4-FFF2-40B4-BE49-F238E27FC236}">
                <a16:creationId xmlns:a16="http://schemas.microsoft.com/office/drawing/2014/main" id="{3B741B6A-E6E4-425A-9A39-AEF7822FC915}"/>
              </a:ext>
            </a:extLst>
          </p:cNvPr>
          <p:cNvSpPr txBox="1"/>
          <p:nvPr/>
        </p:nvSpPr>
        <p:spPr>
          <a:xfrm>
            <a:off x="845950" y="2484060"/>
            <a:ext cx="7341208" cy="1015663"/>
          </a:xfrm>
          <a:prstGeom prst="rect">
            <a:avLst/>
          </a:prstGeom>
          <a:noFill/>
        </p:spPr>
        <p:txBody>
          <a:bodyPr wrap="square" rtlCol="0">
            <a:spAutoFit/>
          </a:bodyPr>
          <a:lstStyle/>
          <a:p>
            <a:r>
              <a:rPr lang="zh-CN" altLang="en-US" sz="6000" b="1" spc="600" dirty="0">
                <a:ln w="6350">
                  <a:noFill/>
                </a:ln>
                <a:solidFill>
                  <a:schemeClr val="tx1">
                    <a:lumMod val="95000"/>
                    <a:lumOff val="5000"/>
                  </a:schemeClr>
                </a:solidFill>
                <a:latin typeface="微软雅黑" panose="020B0503020204020204" pitchFamily="34" charset="-122"/>
                <a:ea typeface="微软雅黑" panose="020B0503020204020204" pitchFamily="34" charset="-122"/>
              </a:rPr>
              <a:t>非常感谢您的观看</a:t>
            </a:r>
            <a:endParaRPr lang="en-US" altLang="zh-CN" sz="6000" b="1" spc="600" dirty="0">
              <a:ln w="6350">
                <a:noFill/>
              </a:ln>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7" name="组合 6">
            <a:extLst>
              <a:ext uri="{FF2B5EF4-FFF2-40B4-BE49-F238E27FC236}">
                <a16:creationId xmlns:a16="http://schemas.microsoft.com/office/drawing/2014/main" id="{16495A43-4BE5-4D4C-9FEA-EC7B2B1258AE}"/>
              </a:ext>
            </a:extLst>
          </p:cNvPr>
          <p:cNvGrpSpPr/>
          <p:nvPr/>
        </p:nvGrpSpPr>
        <p:grpSpPr>
          <a:xfrm>
            <a:off x="1000408" y="4250685"/>
            <a:ext cx="292463" cy="292463"/>
            <a:chOff x="801291" y="3535885"/>
            <a:chExt cx="219347" cy="219347"/>
          </a:xfrm>
        </p:grpSpPr>
        <p:sp>
          <p:nvSpPr>
            <p:cNvPr id="8" name="Oval 10">
              <a:extLst>
                <a:ext uri="{FF2B5EF4-FFF2-40B4-BE49-F238E27FC236}">
                  <a16:creationId xmlns:a16="http://schemas.microsoft.com/office/drawing/2014/main" id="{7F7F3224-EA81-41F8-ABA0-4FF84B20B223}"/>
                </a:ext>
              </a:extLst>
            </p:cNvPr>
            <p:cNvSpPr>
              <a:spLocks noChangeArrowheads="1"/>
            </p:cNvSpPr>
            <p:nvPr/>
          </p:nvSpPr>
          <p:spPr bwMode="auto">
            <a:xfrm>
              <a:off x="801291" y="3535885"/>
              <a:ext cx="219347" cy="219347"/>
            </a:xfrm>
            <a:prstGeom prst="ellipse">
              <a:avLst/>
            </a:prstGeom>
            <a:solidFill>
              <a:schemeClr val="accent2"/>
            </a:solidFill>
            <a:ln>
              <a:noFill/>
            </a:ln>
            <a:effectLst/>
            <a:extLst>
              <a:ext uri="{91240B29-F687-4F45-9708-019B960494DF}">
                <a14:hiddenLine xmlns:a14="http://schemas.microsoft.com/office/drawing/2010/main" w="6350">
                  <a:solidFill>
                    <a:srgbClr val="CBAB8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sz="1067"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9" name="组合 8">
              <a:extLst>
                <a:ext uri="{FF2B5EF4-FFF2-40B4-BE49-F238E27FC236}">
                  <a16:creationId xmlns:a16="http://schemas.microsoft.com/office/drawing/2014/main" id="{C84586F4-4896-4BF3-A198-7A6ABBD357C9}"/>
                </a:ext>
              </a:extLst>
            </p:cNvPr>
            <p:cNvGrpSpPr/>
            <p:nvPr/>
          </p:nvGrpSpPr>
          <p:grpSpPr>
            <a:xfrm>
              <a:off x="860980" y="3583766"/>
              <a:ext cx="100336" cy="114060"/>
              <a:chOff x="860980" y="3583766"/>
              <a:chExt cx="100336" cy="114060"/>
            </a:xfrm>
          </p:grpSpPr>
          <p:sp>
            <p:nvSpPr>
              <p:cNvPr id="10" name="Freeform 12">
                <a:extLst>
                  <a:ext uri="{FF2B5EF4-FFF2-40B4-BE49-F238E27FC236}">
                    <a16:creationId xmlns:a16="http://schemas.microsoft.com/office/drawing/2014/main" id="{15F5F323-52F0-48CC-A6E1-DD139BD09D8B}"/>
                  </a:ext>
                </a:extLst>
              </p:cNvPr>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dist"/>
                <a:endParaRPr lang="zh-CN" altLang="en-US" sz="2133">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1" name="Freeform 13">
                <a:extLst>
                  <a:ext uri="{FF2B5EF4-FFF2-40B4-BE49-F238E27FC236}">
                    <a16:creationId xmlns:a16="http://schemas.microsoft.com/office/drawing/2014/main" id="{3A7E6085-237D-478E-A06A-70A3BBA492C5}"/>
                  </a:ext>
                </a:extLst>
              </p:cNvPr>
              <p:cNvSpPr>
                <a:spLocks/>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dist"/>
                <a:endParaRPr lang="zh-CN" altLang="en-US" sz="2133">
                  <a:solidFill>
                    <a:schemeClr val="tx1">
                      <a:lumMod val="95000"/>
                      <a:lumOff val="5000"/>
                    </a:schemeClr>
                  </a:solidFill>
                  <a:latin typeface="微软雅黑" panose="020B0503020204020204" pitchFamily="34" charset="-122"/>
                  <a:ea typeface="微软雅黑" panose="020B0503020204020204" pitchFamily="34" charset="-122"/>
                </a:endParaRPr>
              </a:p>
            </p:txBody>
          </p:sp>
        </p:grpSp>
      </p:grpSp>
      <p:grpSp>
        <p:nvGrpSpPr>
          <p:cNvPr id="12" name="Group 14">
            <a:extLst>
              <a:ext uri="{FF2B5EF4-FFF2-40B4-BE49-F238E27FC236}">
                <a16:creationId xmlns:a16="http://schemas.microsoft.com/office/drawing/2014/main" id="{3F401FFB-A428-4604-B513-4C284BC2F803}"/>
              </a:ext>
            </a:extLst>
          </p:cNvPr>
          <p:cNvGrpSpPr>
            <a:grpSpLocks/>
          </p:cNvGrpSpPr>
          <p:nvPr/>
        </p:nvGrpSpPr>
        <p:grpSpPr bwMode="auto">
          <a:xfrm>
            <a:off x="3326824" y="4250685"/>
            <a:ext cx="292463" cy="292463"/>
            <a:chOff x="4248" y="3024"/>
            <a:chExt cx="600" cy="599"/>
          </a:xfrm>
        </p:grpSpPr>
        <p:sp>
          <p:nvSpPr>
            <p:cNvPr id="13" name="Oval 15">
              <a:extLst>
                <a:ext uri="{FF2B5EF4-FFF2-40B4-BE49-F238E27FC236}">
                  <a16:creationId xmlns:a16="http://schemas.microsoft.com/office/drawing/2014/main" id="{A963527B-5C1C-4583-B5AD-E26060990801}"/>
                </a:ext>
              </a:extLst>
            </p:cNvPr>
            <p:cNvSpPr>
              <a:spLocks noChangeArrowheads="1"/>
            </p:cNvSpPr>
            <p:nvPr/>
          </p:nvSpPr>
          <p:spPr bwMode="auto">
            <a:xfrm>
              <a:off x="4248" y="3024"/>
              <a:ext cx="600" cy="599"/>
            </a:xfrm>
            <a:prstGeom prst="ellipse">
              <a:avLst/>
            </a:prstGeom>
            <a:solidFill>
              <a:schemeClr val="accent2"/>
            </a:solidFill>
            <a:ln>
              <a:noFill/>
            </a:ln>
            <a:effectLst/>
            <a:extLst>
              <a:ext uri="{91240B29-F687-4F45-9708-019B960494DF}">
                <a14:hiddenLine xmlns:a14="http://schemas.microsoft.com/office/drawing/2010/main" w="6350">
                  <a:solidFill>
                    <a:srgbClr val="CBAB8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sz="1067"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14" name="Group 16">
              <a:extLst>
                <a:ext uri="{FF2B5EF4-FFF2-40B4-BE49-F238E27FC236}">
                  <a16:creationId xmlns:a16="http://schemas.microsoft.com/office/drawing/2014/main" id="{CA4F86EA-F1B3-4610-B246-6509058E7B51}"/>
                </a:ext>
              </a:extLst>
            </p:cNvPr>
            <p:cNvGrpSpPr>
              <a:grpSpLocks/>
            </p:cNvGrpSpPr>
            <p:nvPr/>
          </p:nvGrpSpPr>
          <p:grpSpPr bwMode="auto">
            <a:xfrm>
              <a:off x="4441" y="3144"/>
              <a:ext cx="215" cy="345"/>
              <a:chOff x="4441" y="3144"/>
              <a:chExt cx="215" cy="345"/>
            </a:xfrm>
          </p:grpSpPr>
          <p:sp>
            <p:nvSpPr>
              <p:cNvPr id="15" name="Freeform 17">
                <a:extLst>
                  <a:ext uri="{FF2B5EF4-FFF2-40B4-BE49-F238E27FC236}">
                    <a16:creationId xmlns:a16="http://schemas.microsoft.com/office/drawing/2014/main" id="{A30CA419-D97F-41DF-85A8-1A90532E25B4}"/>
                  </a:ext>
                </a:extLst>
              </p:cNvPr>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dist"/>
                <a:endParaRPr lang="zh-CN" altLang="en-US" sz="2133">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6" name="Freeform 18">
                <a:extLst>
                  <a:ext uri="{FF2B5EF4-FFF2-40B4-BE49-F238E27FC236}">
                    <a16:creationId xmlns:a16="http://schemas.microsoft.com/office/drawing/2014/main" id="{9909A774-37C7-4A52-A033-C9505BD23397}"/>
                  </a:ext>
                </a:extLst>
              </p:cNvPr>
              <p:cNvSpPr>
                <a:spLocks/>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dist"/>
                <a:endParaRPr lang="zh-CN" altLang="en-US" sz="2133">
                  <a:solidFill>
                    <a:schemeClr val="tx1">
                      <a:lumMod val="95000"/>
                      <a:lumOff val="5000"/>
                    </a:schemeClr>
                  </a:solidFill>
                  <a:latin typeface="微软雅黑" panose="020B0503020204020204" pitchFamily="34" charset="-122"/>
                  <a:ea typeface="微软雅黑" panose="020B0503020204020204" pitchFamily="34" charset="-122"/>
                </a:endParaRPr>
              </a:p>
            </p:txBody>
          </p:sp>
        </p:grpSp>
      </p:grpSp>
      <p:sp>
        <p:nvSpPr>
          <p:cNvPr id="17" name="Text Box 20">
            <a:extLst>
              <a:ext uri="{FF2B5EF4-FFF2-40B4-BE49-F238E27FC236}">
                <a16:creationId xmlns:a16="http://schemas.microsoft.com/office/drawing/2014/main" id="{7A22F5A2-DC43-4BC8-B314-4E1F9B9A39BF}"/>
              </a:ext>
            </a:extLst>
          </p:cNvPr>
          <p:cNvSpPr txBox="1">
            <a:spLocks noChangeArrowheads="1"/>
          </p:cNvSpPr>
          <p:nvPr/>
        </p:nvSpPr>
        <p:spPr bwMode="auto">
          <a:xfrm>
            <a:off x="3627752" y="4212251"/>
            <a:ext cx="162877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日期：</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20XX.XX</a:t>
            </a:r>
          </a:p>
        </p:txBody>
      </p:sp>
      <p:sp>
        <p:nvSpPr>
          <p:cNvPr id="18" name="矩形 17">
            <a:extLst>
              <a:ext uri="{FF2B5EF4-FFF2-40B4-BE49-F238E27FC236}">
                <a16:creationId xmlns:a16="http://schemas.microsoft.com/office/drawing/2014/main" id="{32910785-5393-432A-8B19-FB68325EF70F}"/>
              </a:ext>
            </a:extLst>
          </p:cNvPr>
          <p:cNvSpPr/>
          <p:nvPr/>
        </p:nvSpPr>
        <p:spPr>
          <a:xfrm>
            <a:off x="1292686" y="4220585"/>
            <a:ext cx="178286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答辩人：第一</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PPT</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9" name="文本占位符 2">
            <a:extLst>
              <a:ext uri="{FF2B5EF4-FFF2-40B4-BE49-F238E27FC236}">
                <a16:creationId xmlns:a16="http://schemas.microsoft.com/office/drawing/2014/main" id="{72851D0E-B25B-4213-BD91-79B0BE2CC5FA}"/>
              </a:ext>
            </a:extLst>
          </p:cNvPr>
          <p:cNvSpPr txBox="1">
            <a:spLocks/>
          </p:cNvSpPr>
          <p:nvPr/>
        </p:nvSpPr>
        <p:spPr>
          <a:xfrm>
            <a:off x="845952" y="3532820"/>
            <a:ext cx="6387742" cy="478272"/>
          </a:xfrm>
          <a:prstGeom prst="rect">
            <a:avLst/>
          </a:prstGeom>
          <a:noFill/>
        </p:spPr>
        <p:txBody>
          <a:bodyPr vert="horz" wrap="square" lIns="121920" tIns="60960" rIns="121920" bIns="60960" rtlCol="0" anchor="ctr">
            <a:spAutoFit/>
          </a:bodyPr>
          <a:lstStyle>
            <a:lvl1pPr marL="228600" indent="-228600" algn="ctr" defTabSz="914400" rtl="0" eaLnBrk="1" latinLnBrk="0" hangingPunct="1">
              <a:lnSpc>
                <a:spcPct val="90000"/>
              </a:lnSpc>
              <a:spcBef>
                <a:spcPts val="1000"/>
              </a:spcBef>
              <a:buFont typeface="Arial" panose="020B0604020202020204" pitchFamily="34" charset="0"/>
              <a:buChar char="•"/>
              <a:defRPr lang="zh-CN" altLang="en-US" sz="1800" b="1" i="0" kern="1200">
                <a:solidFill>
                  <a:schemeClr val="bg1"/>
                </a:solidFill>
                <a:effectLst>
                  <a:outerShdw blurRad="38100" dist="38100" dir="2700000" algn="tl">
                    <a:srgbClr val="000000">
                      <a:alpha val="43137"/>
                    </a:srgbClr>
                  </a:outerShdw>
                </a:effectLst>
                <a:latin typeface="+mn-lt"/>
                <a:ea typeface="+mn-ea"/>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30000"/>
              </a:lnSpc>
              <a:buNone/>
            </a:pPr>
            <a:r>
              <a:rPr lang="en-US" sz="933" b="0" dirty="0" err="1">
                <a:solidFill>
                  <a:schemeClr val="tx1">
                    <a:lumMod val="95000"/>
                    <a:lumOff val="5000"/>
                  </a:schemeClr>
                </a:solidFill>
                <a:effectLst/>
                <a:latin typeface="微软雅黑" panose="020B0503020204020204" pitchFamily="34" charset="-122"/>
                <a:ea typeface="微软雅黑" panose="020B0503020204020204" pitchFamily="34" charset="-122"/>
                <a:sym typeface="+mn-lt"/>
              </a:rPr>
              <a:t>CSASAADAstudio</a:t>
            </a:r>
            <a:r>
              <a:rPr lang="en-US" sz="933" b="0" dirty="0">
                <a:solidFill>
                  <a:schemeClr val="tx1">
                    <a:lumMod val="95000"/>
                    <a:lumOff val="5000"/>
                  </a:schemeClr>
                </a:solidFill>
                <a:effectLst/>
                <a:latin typeface="微软雅黑" panose="020B0503020204020204" pitchFamily="34" charset="-122"/>
                <a:ea typeface="微软雅黑" panose="020B0503020204020204" pitchFamily="34" charset="-122"/>
                <a:sym typeface="+mn-lt"/>
              </a:rPr>
              <a:t> sales template, a more beautiful template please magic </a:t>
            </a:r>
            <a:r>
              <a:rPr lang="en-US" sz="933" b="0" dirty="0" err="1">
                <a:solidFill>
                  <a:schemeClr val="tx1">
                    <a:lumMod val="95000"/>
                    <a:lumOff val="5000"/>
                  </a:schemeClr>
                </a:solidFill>
                <a:effectLst/>
                <a:latin typeface="微软雅黑" panose="020B0503020204020204" pitchFamily="34" charset="-122"/>
                <a:ea typeface="微软雅黑" panose="020B0503020204020204" pitchFamily="34" charset="-122"/>
                <a:sym typeface="+mn-lt"/>
              </a:rPr>
              <a:t>rainMagic</a:t>
            </a:r>
            <a:r>
              <a:rPr lang="en-US" sz="933" b="0" dirty="0">
                <a:solidFill>
                  <a:schemeClr val="tx1">
                    <a:lumMod val="95000"/>
                    <a:lumOff val="5000"/>
                  </a:schemeClr>
                </a:solidFill>
                <a:effectLst/>
                <a:latin typeface="微软雅黑" panose="020B0503020204020204" pitchFamily="34" charset="-122"/>
                <a:ea typeface="微软雅黑" panose="020B0503020204020204" pitchFamily="34" charset="-122"/>
                <a:sym typeface="+mn-lt"/>
              </a:rPr>
              <a:t> rain studio sales template, a </a:t>
            </a:r>
            <a:r>
              <a:rPr lang="en-US" sz="933" b="0" dirty="0" err="1">
                <a:solidFill>
                  <a:schemeClr val="tx1">
                    <a:lumMod val="95000"/>
                    <a:lumOff val="5000"/>
                  </a:schemeClr>
                </a:solidFill>
                <a:effectLst/>
                <a:latin typeface="微软雅黑" panose="020B0503020204020204" pitchFamily="34" charset="-122"/>
                <a:ea typeface="微软雅黑" panose="020B0503020204020204" pitchFamily="34" charset="-122"/>
                <a:sym typeface="+mn-lt"/>
              </a:rPr>
              <a:t>moreMagic</a:t>
            </a:r>
            <a:r>
              <a:rPr lang="en-US" sz="933" b="0" dirty="0">
                <a:solidFill>
                  <a:schemeClr val="tx1">
                    <a:lumMod val="95000"/>
                    <a:lumOff val="5000"/>
                  </a:schemeClr>
                </a:solidFill>
                <a:effectLst/>
                <a:latin typeface="微软雅黑" panose="020B0503020204020204" pitchFamily="34" charset="-122"/>
                <a:ea typeface="微软雅黑" panose="020B0503020204020204" pitchFamily="34" charset="-122"/>
                <a:sym typeface="+mn-lt"/>
              </a:rPr>
              <a:t> rain studio sales template, a more beautiful template please magic</a:t>
            </a:r>
          </a:p>
        </p:txBody>
      </p:sp>
      <p:sp>
        <p:nvSpPr>
          <p:cNvPr id="20" name="TextBox 82">
            <a:extLst>
              <a:ext uri="{FF2B5EF4-FFF2-40B4-BE49-F238E27FC236}">
                <a16:creationId xmlns:a16="http://schemas.microsoft.com/office/drawing/2014/main" id="{55404394-FD51-4527-B59E-CC57EC8D02C5}"/>
              </a:ext>
            </a:extLst>
          </p:cNvPr>
          <p:cNvSpPr txBox="1"/>
          <p:nvPr/>
        </p:nvSpPr>
        <p:spPr>
          <a:xfrm>
            <a:off x="845949" y="914400"/>
            <a:ext cx="4413123" cy="1569660"/>
          </a:xfrm>
          <a:prstGeom prst="rect">
            <a:avLst/>
          </a:prstGeom>
          <a:noFill/>
        </p:spPr>
        <p:txBody>
          <a:bodyPr wrap="square" rtlCol="0">
            <a:spAutoFit/>
          </a:bodyPr>
          <a:lstStyle/>
          <a:p>
            <a:r>
              <a:rPr lang="en-US" altLang="zh-CN" sz="9600" dirty="0">
                <a:ln w="6350">
                  <a:noFill/>
                </a:ln>
                <a:solidFill>
                  <a:schemeClr val="tx1">
                    <a:lumMod val="95000"/>
                    <a:lumOff val="5000"/>
                  </a:schemeClr>
                </a:solidFill>
                <a:latin typeface="文悦古典明朝体 (非商业使用) W5" pitchFamily="50" charset="-122"/>
                <a:ea typeface="文悦古典明朝体 (非商业使用) W5" pitchFamily="50" charset="-122"/>
              </a:rPr>
              <a:t>LOGO</a:t>
            </a:r>
            <a:endParaRPr lang="zh-CN" altLang="en-US" sz="6000" dirty="0">
              <a:ln w="6350">
                <a:noFill/>
              </a:ln>
              <a:solidFill>
                <a:schemeClr val="tx1">
                  <a:lumMod val="95000"/>
                  <a:lumOff val="5000"/>
                </a:schemeClr>
              </a:solidFill>
              <a:latin typeface="文悦古典明朝体 (非商业使用) W5" pitchFamily="50" charset="-122"/>
              <a:ea typeface="文悦古典明朝体 (非商业使用) W5" pitchFamily="50" charset="-122"/>
              <a:cs typeface="Arial" panose="020B0604020202020204" pitchFamily="34" charset="0"/>
            </a:endParaRPr>
          </a:p>
        </p:txBody>
      </p:sp>
    </p:spTree>
    <p:extLst>
      <p:ext uri="{BB962C8B-B14F-4D97-AF65-F5344CB8AC3E}">
        <p14:creationId xmlns:p14="http://schemas.microsoft.com/office/powerpoint/2010/main" val="749076839"/>
      </p:ext>
    </p:extLst>
  </p:cSld>
  <p:clrMapOvr>
    <a:masterClrMapping/>
  </p:clrMapOvr>
  <mc:AlternateContent xmlns:mc="http://schemas.openxmlformats.org/markup-compatibility/2006" xmlns:p14="http://schemas.microsoft.com/office/powerpoint/2010/main">
    <mc:Choice Requires="p14">
      <p:transition spd="slow" p14:dur="1250" advClick="0" advTm="0">
        <p:pull/>
      </p:transition>
    </mc:Choice>
    <mc:Fallback xmlns="">
      <p:transition spd="slow" advClick="0" advTm="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1000" fill="hold"/>
                                        <p:tgtEl>
                                          <p:spTgt spid="12"/>
                                        </p:tgtEl>
                                        <p:attrNameLst>
                                          <p:attrName>ppt_y</p:attrName>
                                        </p:attrNameLst>
                                      </p:cBhvr>
                                      <p:tavLst>
                                        <p:tav tm="0">
                                          <p:val>
                                            <p:strVal val="#ppt_y+.1"/>
                                          </p:val>
                                        </p:tav>
                                        <p:tav tm="100000">
                                          <p:val>
                                            <p:strVal val="#ppt_y"/>
                                          </p:val>
                                        </p:tav>
                                      </p:tavLst>
                                    </p:anim>
                                  </p:childTnLst>
                                </p:cTn>
                              </p:par>
                            </p:childTnLst>
                          </p:cTn>
                        </p:par>
                        <p:par>
                          <p:cTn id="32" fill="hold">
                            <p:stCondLst>
                              <p:cond delay="4500"/>
                            </p:stCondLst>
                            <p:childTnLst>
                              <p:par>
                                <p:cTn id="33" presetID="42"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1000"/>
                                        <p:tgtEl>
                                          <p:spTgt spid="17"/>
                                        </p:tgtEl>
                                      </p:cBhvr>
                                    </p:animEffect>
                                    <p:anim calcmode="lin" valueType="num">
                                      <p:cBhvr>
                                        <p:cTn id="36" dur="1000" fill="hold"/>
                                        <p:tgtEl>
                                          <p:spTgt spid="17"/>
                                        </p:tgtEl>
                                        <p:attrNameLst>
                                          <p:attrName>ppt_x</p:attrName>
                                        </p:attrNameLst>
                                      </p:cBhvr>
                                      <p:tavLst>
                                        <p:tav tm="0">
                                          <p:val>
                                            <p:strVal val="#ppt_x"/>
                                          </p:val>
                                        </p:tav>
                                        <p:tav tm="100000">
                                          <p:val>
                                            <p:strVal val="#ppt_x"/>
                                          </p:val>
                                        </p:tav>
                                      </p:tavLst>
                                    </p:anim>
                                    <p:anim calcmode="lin" valueType="num">
                                      <p:cBhvr>
                                        <p:cTn id="37" dur="1000" fill="hold"/>
                                        <p:tgtEl>
                                          <p:spTgt spid="17"/>
                                        </p:tgtEl>
                                        <p:attrNameLst>
                                          <p:attrName>ppt_y</p:attrName>
                                        </p:attrNameLst>
                                      </p:cBhvr>
                                      <p:tavLst>
                                        <p:tav tm="0">
                                          <p:val>
                                            <p:strVal val="#ppt_y+.1"/>
                                          </p:val>
                                        </p:tav>
                                        <p:tav tm="100000">
                                          <p:val>
                                            <p:strVal val="#ppt_y"/>
                                          </p:val>
                                        </p:tav>
                                      </p:tavLst>
                                    </p:anim>
                                  </p:childTnLst>
                                </p:cTn>
                              </p:par>
                            </p:childTnLst>
                          </p:cTn>
                        </p:par>
                        <p:par>
                          <p:cTn id="38" fill="hold">
                            <p:stCondLst>
                              <p:cond delay="5500"/>
                            </p:stCondLst>
                            <p:childTnLst>
                              <p:par>
                                <p:cTn id="39" presetID="42" presetClass="entr" presetSubtype="0"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1000"/>
                                        <p:tgtEl>
                                          <p:spTgt spid="18"/>
                                        </p:tgtEl>
                                      </p:cBhvr>
                                    </p:animEffect>
                                    <p:anim calcmode="lin" valueType="num">
                                      <p:cBhvr>
                                        <p:cTn id="42" dur="1000" fill="hold"/>
                                        <p:tgtEl>
                                          <p:spTgt spid="18"/>
                                        </p:tgtEl>
                                        <p:attrNameLst>
                                          <p:attrName>ppt_x</p:attrName>
                                        </p:attrNameLst>
                                      </p:cBhvr>
                                      <p:tavLst>
                                        <p:tav tm="0">
                                          <p:val>
                                            <p:strVal val="#ppt_x"/>
                                          </p:val>
                                        </p:tav>
                                        <p:tav tm="100000">
                                          <p:val>
                                            <p:strVal val="#ppt_x"/>
                                          </p:val>
                                        </p:tav>
                                      </p:tavLst>
                                    </p:anim>
                                    <p:anim calcmode="lin" valueType="num">
                                      <p:cBhvr>
                                        <p:cTn id="4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P spid="18" grpId="0"/>
      <p:bldP spid="19" grpId="0"/>
      <p:bldP spid="2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403" y="315180"/>
            <a:ext cx="10282184" cy="2681772"/>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可以在下列情况使用</a:t>
            </a:r>
            <a:endParaRPr lang="zh-CN" altLang="en-US" sz="1200"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不限次数的用于您个人</a:t>
            </a:r>
            <a:r>
              <a:rPr lang="en-US" altLang="zh-CN" sz="1200" kern="0" dirty="0">
                <a:solidFill>
                  <a:prstClr val="white"/>
                </a:solidFill>
                <a:latin typeface="微软雅黑" pitchFamily="34" charset="-122"/>
                <a:ea typeface="微软雅黑" pitchFamily="34" charset="-122"/>
              </a:rPr>
              <a:t>/</a:t>
            </a:r>
            <a:r>
              <a:rPr lang="zh-CN" altLang="en-US" sz="1200" kern="0" dirty="0">
                <a:solidFill>
                  <a:prstClr val="white"/>
                </a:solidFill>
                <a:latin typeface="微软雅黑" pitchFamily="34" charset="-122"/>
                <a:ea typeface="微软雅黑" pitchFamily="34" charset="-122"/>
              </a:rPr>
              <a:t>公司、企业的商业演示。</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不可以在以下情况使用</a:t>
            </a:r>
            <a:endParaRPr lang="zh-CN" altLang="en-US" sz="1050" b="1"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用于任何形式的在线付费下载。</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收集整理我们发布的免费资源后，刻录光碟销售。</a:t>
            </a:r>
            <a:endParaRPr lang="zh-CN" altLang="en-GB" sz="1200" kern="0" dirty="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407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460220-C54B-4933-AA68-30900A0D0330}"/>
              </a:ext>
            </a:extLst>
          </p:cNvPr>
          <p:cNvSpPr/>
          <p:nvPr/>
        </p:nvSpPr>
        <p:spPr>
          <a:xfrm>
            <a:off x="0" y="5254906"/>
            <a:ext cx="12192000" cy="160309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22B28799-AE22-492A-B4BE-85E75A1B11A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646875" y="1688938"/>
            <a:ext cx="4394523" cy="4394523"/>
          </a:xfrm>
          <a:prstGeom prst="rect">
            <a:avLst/>
          </a:prstGeom>
        </p:spPr>
      </p:pic>
      <p:sp>
        <p:nvSpPr>
          <p:cNvPr id="21" name="矩形 20">
            <a:extLst>
              <a:ext uri="{FF2B5EF4-FFF2-40B4-BE49-F238E27FC236}">
                <a16:creationId xmlns:a16="http://schemas.microsoft.com/office/drawing/2014/main" id="{D19CAE73-B669-428F-B4B6-EA659247F79E}"/>
              </a:ext>
            </a:extLst>
          </p:cNvPr>
          <p:cNvSpPr/>
          <p:nvPr/>
        </p:nvSpPr>
        <p:spPr>
          <a:xfrm>
            <a:off x="2544071" y="914400"/>
            <a:ext cx="5664724" cy="430887"/>
          </a:xfrm>
          <a:prstGeom prst="rect">
            <a:avLst/>
          </a:prstGeom>
        </p:spPr>
        <p:txBody>
          <a:bodyPr wrap="square" lIns="0" tIns="0" rIns="0" bIns="0">
            <a:spAutoFit/>
          </a:bodyPr>
          <a:lstStyle/>
          <a:p>
            <a:pPr>
              <a:buFont typeface="Wingdings" panose="05000000000000000000" pitchFamily="2" charset="2"/>
              <a:buNone/>
            </a:pPr>
            <a:r>
              <a:rPr lang="zh-CN" altLang="en-US" sz="2800" dirty="0"/>
              <a:t>简况</a:t>
            </a:r>
          </a:p>
        </p:txBody>
      </p:sp>
      <p:sp>
        <p:nvSpPr>
          <p:cNvPr id="22" name="文本框 21">
            <a:extLst>
              <a:ext uri="{FF2B5EF4-FFF2-40B4-BE49-F238E27FC236}">
                <a16:creationId xmlns:a16="http://schemas.microsoft.com/office/drawing/2014/main" id="{965CC3CD-DCCD-4080-BE9F-002E231B6B3B}"/>
              </a:ext>
            </a:extLst>
          </p:cNvPr>
          <p:cNvSpPr txBox="1"/>
          <p:nvPr/>
        </p:nvSpPr>
        <p:spPr>
          <a:xfrm>
            <a:off x="2658930" y="1502284"/>
            <a:ext cx="3772392" cy="373307"/>
          </a:xfrm>
          <a:prstGeom prst="rect">
            <a:avLst/>
          </a:prstGeom>
          <a:noFill/>
        </p:spPr>
        <p:txBody>
          <a:bodyPr wrap="square" lIns="0" tIns="0" rIns="0" bIns="0" rtlCol="0">
            <a:spAutoFit/>
          </a:bodyPr>
          <a:lstStyle/>
          <a:p>
            <a:pPr>
              <a:lnSpc>
                <a:spcPct val="150000"/>
              </a:lnSpc>
            </a:pPr>
            <a:r>
              <a:rPr lang="en-US" altLang="zh-CN" dirty="0"/>
              <a:t>1.1 </a:t>
            </a:r>
            <a:r>
              <a:rPr lang="zh-CN" altLang="zh-CN" dirty="0"/>
              <a:t>课题背景</a:t>
            </a:r>
            <a:endParaRPr lang="zh-CN" altLang="en-US" sz="933" dirty="0">
              <a:solidFill>
                <a:schemeClr val="tx1">
                  <a:lumMod val="95000"/>
                  <a:lumOff val="5000"/>
                </a:schemeClr>
              </a:solidFill>
              <a:latin typeface="+mn-ea"/>
              <a:cs typeface="+mn-ea"/>
              <a:sym typeface="Arial" panose="020B0604020202020204" pitchFamily="34" charset="0"/>
            </a:endParaRPr>
          </a:p>
        </p:txBody>
      </p:sp>
      <p:sp>
        <p:nvSpPr>
          <p:cNvPr id="23" name="椭圆 22">
            <a:extLst>
              <a:ext uri="{FF2B5EF4-FFF2-40B4-BE49-F238E27FC236}">
                <a16:creationId xmlns:a16="http://schemas.microsoft.com/office/drawing/2014/main" id="{752123F4-2D2F-446B-9912-DD92B079D03F}"/>
              </a:ext>
            </a:extLst>
          </p:cNvPr>
          <p:cNvSpPr/>
          <p:nvPr/>
        </p:nvSpPr>
        <p:spPr>
          <a:xfrm>
            <a:off x="922477" y="796812"/>
            <a:ext cx="1316172" cy="134468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800" b="1" dirty="0">
                <a:solidFill>
                  <a:schemeClr val="bg1"/>
                </a:solidFill>
              </a:rPr>
              <a:t>01</a:t>
            </a:r>
            <a:endParaRPr lang="zh-CN" altLang="en-US" sz="4800" b="1" dirty="0">
              <a:solidFill>
                <a:schemeClr val="bg1"/>
              </a:solidFill>
            </a:endParaRPr>
          </a:p>
        </p:txBody>
      </p:sp>
      <p:sp>
        <p:nvSpPr>
          <p:cNvPr id="2" name="文本框 1">
            <a:extLst>
              <a:ext uri="{FF2B5EF4-FFF2-40B4-BE49-F238E27FC236}">
                <a16:creationId xmlns:a16="http://schemas.microsoft.com/office/drawing/2014/main" id="{C5DB627E-5AB5-4F01-AF1A-6DEC2AEE263B}"/>
              </a:ext>
            </a:extLst>
          </p:cNvPr>
          <p:cNvSpPr txBox="1"/>
          <p:nvPr/>
        </p:nvSpPr>
        <p:spPr>
          <a:xfrm>
            <a:off x="2238649" y="2503503"/>
            <a:ext cx="5183083" cy="1569660"/>
          </a:xfrm>
          <a:prstGeom prst="rect">
            <a:avLst/>
          </a:prstGeom>
          <a:noFill/>
        </p:spPr>
        <p:txBody>
          <a:bodyPr wrap="square" rtlCol="0">
            <a:spAutoFit/>
          </a:bodyPr>
          <a:lstStyle/>
          <a:p>
            <a:r>
              <a:rPr lang="zh-CN" altLang="zh-CN" sz="1600" dirty="0">
                <a:solidFill>
                  <a:srgbClr val="000000"/>
                </a:solidFill>
                <a:effectLst/>
                <a:ea typeface="宋体" panose="02010600030101010101" pitchFamily="2" charset="-122"/>
                <a:cs typeface="宋体" panose="02010600030101010101" pitchFamily="2" charset="-122"/>
              </a:rPr>
              <a:t>商品的评论中往往包含着用户的意见反馈、使用体验等重要的信息</a:t>
            </a:r>
            <a:r>
              <a:rPr lang="zh-CN" altLang="en-US" sz="1600" dirty="0">
                <a:solidFill>
                  <a:srgbClr val="000000"/>
                </a:solidFill>
                <a:effectLst/>
                <a:ea typeface="宋体" panose="02010600030101010101" pitchFamily="2" charset="-122"/>
                <a:cs typeface="宋体" panose="02010600030101010101" pitchFamily="2" charset="-122"/>
              </a:rPr>
              <a:t>，因此用户在进行网上购物时，可以通过充 分查看商品的评论，来获取相应的商品信息，抵消不能直接接触商品的劣势</a:t>
            </a:r>
            <a:r>
              <a:rPr lang="zh-CN" altLang="en-US" sz="1600" dirty="0">
                <a:solidFill>
                  <a:srgbClr val="000000"/>
                </a:solidFill>
                <a:ea typeface="宋体" panose="02010600030101010101" pitchFamily="2" charset="-122"/>
                <a:cs typeface="宋体" panose="02010600030101010101" pitchFamily="2" charset="-122"/>
              </a:rPr>
              <a:t>，</a:t>
            </a:r>
            <a:r>
              <a:rPr lang="zh-CN" altLang="en-US" sz="1600" dirty="0">
                <a:solidFill>
                  <a:srgbClr val="000000"/>
                </a:solidFill>
                <a:effectLst/>
                <a:ea typeface="宋体" panose="02010600030101010101" pitchFamily="2" charset="-122"/>
                <a:cs typeface="宋体" panose="02010600030101010101" pitchFamily="2" charset="-122"/>
              </a:rPr>
              <a:t>避免在购物中出现错误的决策，使消费购物更趋于合理化。</a:t>
            </a:r>
          </a:p>
          <a:p>
            <a:endParaRPr lang="zh-CN" altLang="en-US" sz="1600" dirty="0"/>
          </a:p>
        </p:txBody>
      </p:sp>
    </p:spTree>
    <p:extLst>
      <p:ext uri="{BB962C8B-B14F-4D97-AF65-F5344CB8AC3E}">
        <p14:creationId xmlns:p14="http://schemas.microsoft.com/office/powerpoint/2010/main" val="3220701611"/>
      </p:ext>
    </p:extLst>
  </p:cSld>
  <p:clrMapOvr>
    <a:masterClrMapping/>
  </p:clrMapOvr>
  <mc:AlternateContent xmlns:mc="http://schemas.openxmlformats.org/markup-compatibility/2006" xmlns:p14="http://schemas.microsoft.com/office/powerpoint/2010/main">
    <mc:Choice Requires="p14">
      <p:transition spd="slow" p14:dur="1250" advClick="0" advTm="0">
        <p:pull/>
      </p:transition>
    </mc:Choice>
    <mc:Fallback xmlns="">
      <p:transition spd="slow" advClick="0" advTm="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strVal val="4*#ppt_w"/>
                                          </p:val>
                                        </p:tav>
                                        <p:tav tm="100000">
                                          <p:val>
                                            <p:strVal val="#ppt_w"/>
                                          </p:val>
                                        </p:tav>
                                      </p:tavLst>
                                    </p:anim>
                                    <p:anim calcmode="lin" valueType="num">
                                      <p:cBhvr>
                                        <p:cTn id="8" dur="500" fill="hold"/>
                                        <p:tgtEl>
                                          <p:spTgt spid="21"/>
                                        </p:tgtEl>
                                        <p:attrNameLst>
                                          <p:attrName>ppt_h</p:attrName>
                                        </p:attrNameLst>
                                      </p:cBhvr>
                                      <p:tavLst>
                                        <p:tav tm="0">
                                          <p:val>
                                            <p:strVal val="4*#ppt_h"/>
                                          </p:val>
                                        </p:tav>
                                        <p:tav tm="100000">
                                          <p:val>
                                            <p:strVal val="#ppt_h"/>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1000"/>
                                        <p:tgtEl>
                                          <p:spTgt spid="23"/>
                                        </p:tgtEl>
                                      </p:cBhvr>
                                    </p:animEffect>
                                    <p:anim calcmode="lin" valueType="num">
                                      <p:cBhvr>
                                        <p:cTn id="17" dur="1000" fill="hold"/>
                                        <p:tgtEl>
                                          <p:spTgt spid="23"/>
                                        </p:tgtEl>
                                        <p:attrNameLst>
                                          <p:attrName>ppt_x</p:attrName>
                                        </p:attrNameLst>
                                      </p:cBhvr>
                                      <p:tavLst>
                                        <p:tav tm="0">
                                          <p:val>
                                            <p:strVal val="#ppt_x"/>
                                          </p:val>
                                        </p:tav>
                                        <p:tav tm="100000">
                                          <p:val>
                                            <p:strVal val="#ppt_x"/>
                                          </p:val>
                                        </p:tav>
                                      </p:tavLst>
                                    </p:anim>
                                    <p:anim calcmode="lin" valueType="num">
                                      <p:cBhvr>
                                        <p:cTn id="18"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460220-C54B-4933-AA68-30900A0D0330}"/>
              </a:ext>
            </a:extLst>
          </p:cNvPr>
          <p:cNvSpPr/>
          <p:nvPr/>
        </p:nvSpPr>
        <p:spPr>
          <a:xfrm>
            <a:off x="0" y="5254906"/>
            <a:ext cx="12192000" cy="160309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22B28799-AE22-492A-B4BE-85E75A1B11A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646875" y="1688938"/>
            <a:ext cx="4394523" cy="4394523"/>
          </a:xfrm>
          <a:prstGeom prst="rect">
            <a:avLst/>
          </a:prstGeom>
        </p:spPr>
      </p:pic>
      <p:sp>
        <p:nvSpPr>
          <p:cNvPr id="21" name="矩形 20">
            <a:extLst>
              <a:ext uri="{FF2B5EF4-FFF2-40B4-BE49-F238E27FC236}">
                <a16:creationId xmlns:a16="http://schemas.microsoft.com/office/drawing/2014/main" id="{D19CAE73-B669-428F-B4B6-EA659247F79E}"/>
              </a:ext>
            </a:extLst>
          </p:cNvPr>
          <p:cNvSpPr/>
          <p:nvPr/>
        </p:nvSpPr>
        <p:spPr>
          <a:xfrm>
            <a:off x="2544071" y="914400"/>
            <a:ext cx="5664724" cy="430887"/>
          </a:xfrm>
          <a:prstGeom prst="rect">
            <a:avLst/>
          </a:prstGeom>
        </p:spPr>
        <p:txBody>
          <a:bodyPr wrap="square" lIns="0" tIns="0" rIns="0" bIns="0">
            <a:spAutoFit/>
          </a:bodyPr>
          <a:lstStyle/>
          <a:p>
            <a:pPr>
              <a:buFont typeface="Wingdings" panose="05000000000000000000" pitchFamily="2" charset="2"/>
              <a:buNone/>
            </a:pPr>
            <a:r>
              <a:rPr lang="zh-CN" altLang="en-US" sz="2800" dirty="0"/>
              <a:t>简况</a:t>
            </a:r>
          </a:p>
        </p:txBody>
      </p:sp>
      <p:sp>
        <p:nvSpPr>
          <p:cNvPr id="22" name="文本框 21">
            <a:extLst>
              <a:ext uri="{FF2B5EF4-FFF2-40B4-BE49-F238E27FC236}">
                <a16:creationId xmlns:a16="http://schemas.microsoft.com/office/drawing/2014/main" id="{965CC3CD-DCCD-4080-BE9F-002E231B6B3B}"/>
              </a:ext>
            </a:extLst>
          </p:cNvPr>
          <p:cNvSpPr txBox="1"/>
          <p:nvPr/>
        </p:nvSpPr>
        <p:spPr>
          <a:xfrm>
            <a:off x="2658930" y="1502284"/>
            <a:ext cx="3772392" cy="373307"/>
          </a:xfrm>
          <a:prstGeom prst="rect">
            <a:avLst/>
          </a:prstGeom>
          <a:noFill/>
        </p:spPr>
        <p:txBody>
          <a:bodyPr wrap="square" lIns="0" tIns="0" rIns="0" bIns="0" rtlCol="0">
            <a:spAutoFit/>
          </a:bodyPr>
          <a:lstStyle/>
          <a:p>
            <a:pPr>
              <a:lnSpc>
                <a:spcPct val="150000"/>
              </a:lnSpc>
            </a:pPr>
            <a:r>
              <a:rPr lang="en-US" altLang="zh-CN" dirty="0"/>
              <a:t>1.2 </a:t>
            </a:r>
            <a:r>
              <a:rPr lang="zh-CN" altLang="en-US" dirty="0"/>
              <a:t>国内外研究现状</a:t>
            </a:r>
            <a:endParaRPr lang="zh-CN" altLang="en-US" sz="933" dirty="0">
              <a:solidFill>
                <a:schemeClr val="tx1">
                  <a:lumMod val="95000"/>
                  <a:lumOff val="5000"/>
                </a:schemeClr>
              </a:solidFill>
              <a:latin typeface="+mn-ea"/>
              <a:cs typeface="+mn-ea"/>
              <a:sym typeface="Arial" panose="020B0604020202020204" pitchFamily="34" charset="0"/>
            </a:endParaRPr>
          </a:p>
        </p:txBody>
      </p:sp>
      <p:sp>
        <p:nvSpPr>
          <p:cNvPr id="23" name="椭圆 22">
            <a:extLst>
              <a:ext uri="{FF2B5EF4-FFF2-40B4-BE49-F238E27FC236}">
                <a16:creationId xmlns:a16="http://schemas.microsoft.com/office/drawing/2014/main" id="{752123F4-2D2F-446B-9912-DD92B079D03F}"/>
              </a:ext>
            </a:extLst>
          </p:cNvPr>
          <p:cNvSpPr/>
          <p:nvPr/>
        </p:nvSpPr>
        <p:spPr>
          <a:xfrm>
            <a:off x="922477" y="796812"/>
            <a:ext cx="1316172" cy="134468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800" b="1" dirty="0">
                <a:solidFill>
                  <a:schemeClr val="bg1"/>
                </a:solidFill>
              </a:rPr>
              <a:t>01</a:t>
            </a:r>
            <a:endParaRPr lang="zh-CN" altLang="en-US" sz="4800" b="1" dirty="0">
              <a:solidFill>
                <a:schemeClr val="bg1"/>
              </a:solidFill>
            </a:endParaRPr>
          </a:p>
        </p:txBody>
      </p:sp>
      <p:sp>
        <p:nvSpPr>
          <p:cNvPr id="2" name="文本框 1">
            <a:extLst>
              <a:ext uri="{FF2B5EF4-FFF2-40B4-BE49-F238E27FC236}">
                <a16:creationId xmlns:a16="http://schemas.microsoft.com/office/drawing/2014/main" id="{C5DB627E-5AB5-4F01-AF1A-6DEC2AEE263B}"/>
              </a:ext>
            </a:extLst>
          </p:cNvPr>
          <p:cNvSpPr txBox="1"/>
          <p:nvPr/>
        </p:nvSpPr>
        <p:spPr>
          <a:xfrm>
            <a:off x="2238649" y="2503503"/>
            <a:ext cx="5664724" cy="1323439"/>
          </a:xfrm>
          <a:prstGeom prst="rect">
            <a:avLst/>
          </a:prstGeom>
          <a:noFill/>
        </p:spPr>
        <p:txBody>
          <a:bodyPr wrap="square" rtlCol="0">
            <a:spAutoFit/>
          </a:bodyPr>
          <a:lstStyle/>
          <a:p>
            <a:pPr algn="l"/>
            <a:r>
              <a:rPr lang="en-US" altLang="zh-CN" sz="1600" kern="0" dirty="0">
                <a:solidFill>
                  <a:srgbClr val="000000"/>
                </a:solidFill>
                <a:latin typeface="Calibri" panose="020F0502020204030204" pitchFamily="34" charset="0"/>
                <a:ea typeface="宋体" panose="02010600030101010101" pitchFamily="2" charset="-122"/>
                <a:cs typeface="宋体" panose="02010600030101010101" pitchFamily="2" charset="-122"/>
              </a:rPr>
              <a:t>         </a:t>
            </a:r>
            <a:r>
              <a:rPr lang="zh-CN" altLang="zh-CN" sz="16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通过对现有文献的研究，可以发现对于情感分析方法的研究大多集</a:t>
            </a:r>
            <a:r>
              <a:rPr lang="zh-CN" altLang="zh-CN" sz="1600" dirty="0">
                <a:solidFill>
                  <a:srgbClr val="000000"/>
                </a:solidFill>
                <a:effectLst/>
                <a:ea typeface="宋体" panose="02010600030101010101" pitchFamily="2" charset="-122"/>
                <a:cs typeface="宋体" panose="02010600030101010101" pitchFamily="2" charset="-122"/>
              </a:rPr>
              <a:t>中在情感词典和机器学习这两类上。基于机器学习的情感分析方法是利用训练集数据对机器学习中的分类模型进行训练，得到一个情感分类器，之后利用训练好的模型来对测试文本语料进行情感倾向的分类。</a:t>
            </a:r>
            <a:endParaRPr lang="zh-CN" altLang="en-US" sz="1600" dirty="0"/>
          </a:p>
        </p:txBody>
      </p:sp>
    </p:spTree>
    <p:extLst>
      <p:ext uri="{BB962C8B-B14F-4D97-AF65-F5344CB8AC3E}">
        <p14:creationId xmlns:p14="http://schemas.microsoft.com/office/powerpoint/2010/main" val="1986608606"/>
      </p:ext>
    </p:extLst>
  </p:cSld>
  <p:clrMapOvr>
    <a:masterClrMapping/>
  </p:clrMapOvr>
  <mc:AlternateContent xmlns:mc="http://schemas.openxmlformats.org/markup-compatibility/2006">
    <mc:Choice xmlns:p14="http://schemas.microsoft.com/office/powerpoint/2010/main" Requires="p14">
      <p:transition spd="slow" p14:dur="1250" advClick="0" advTm="0">
        <p:pull/>
      </p:transition>
    </mc:Choice>
    <mc:Fallback>
      <p:transition spd="slow" advClick="0" advTm="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strVal val="4*#ppt_w"/>
                                          </p:val>
                                        </p:tav>
                                        <p:tav tm="100000">
                                          <p:val>
                                            <p:strVal val="#ppt_w"/>
                                          </p:val>
                                        </p:tav>
                                      </p:tavLst>
                                    </p:anim>
                                    <p:anim calcmode="lin" valueType="num">
                                      <p:cBhvr>
                                        <p:cTn id="8" dur="500" fill="hold"/>
                                        <p:tgtEl>
                                          <p:spTgt spid="21"/>
                                        </p:tgtEl>
                                        <p:attrNameLst>
                                          <p:attrName>ppt_h</p:attrName>
                                        </p:attrNameLst>
                                      </p:cBhvr>
                                      <p:tavLst>
                                        <p:tav tm="0">
                                          <p:val>
                                            <p:strVal val="4*#ppt_h"/>
                                          </p:val>
                                        </p:tav>
                                        <p:tav tm="100000">
                                          <p:val>
                                            <p:strVal val="#ppt_h"/>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1000"/>
                                        <p:tgtEl>
                                          <p:spTgt spid="23"/>
                                        </p:tgtEl>
                                      </p:cBhvr>
                                    </p:animEffect>
                                    <p:anim calcmode="lin" valueType="num">
                                      <p:cBhvr>
                                        <p:cTn id="17" dur="1000" fill="hold"/>
                                        <p:tgtEl>
                                          <p:spTgt spid="23"/>
                                        </p:tgtEl>
                                        <p:attrNameLst>
                                          <p:attrName>ppt_x</p:attrName>
                                        </p:attrNameLst>
                                      </p:cBhvr>
                                      <p:tavLst>
                                        <p:tav tm="0">
                                          <p:val>
                                            <p:strVal val="#ppt_x"/>
                                          </p:val>
                                        </p:tav>
                                        <p:tav tm="100000">
                                          <p:val>
                                            <p:strVal val="#ppt_x"/>
                                          </p:val>
                                        </p:tav>
                                      </p:tavLst>
                                    </p:anim>
                                    <p:anim calcmode="lin" valueType="num">
                                      <p:cBhvr>
                                        <p:cTn id="18"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460220-C54B-4933-AA68-30900A0D0330}"/>
              </a:ext>
            </a:extLst>
          </p:cNvPr>
          <p:cNvSpPr/>
          <p:nvPr/>
        </p:nvSpPr>
        <p:spPr>
          <a:xfrm>
            <a:off x="0" y="5254906"/>
            <a:ext cx="12192000" cy="160309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D19CAE73-B669-428F-B4B6-EA659247F79E}"/>
              </a:ext>
            </a:extLst>
          </p:cNvPr>
          <p:cNvSpPr/>
          <p:nvPr/>
        </p:nvSpPr>
        <p:spPr>
          <a:xfrm>
            <a:off x="2544071" y="914400"/>
            <a:ext cx="5664724" cy="430887"/>
          </a:xfrm>
          <a:prstGeom prst="rect">
            <a:avLst/>
          </a:prstGeom>
        </p:spPr>
        <p:txBody>
          <a:bodyPr wrap="square" lIns="0" tIns="0" rIns="0" bIns="0">
            <a:spAutoFit/>
          </a:bodyPr>
          <a:lstStyle/>
          <a:p>
            <a:pPr>
              <a:buFont typeface="Wingdings" panose="05000000000000000000" pitchFamily="2" charset="2"/>
              <a:buNone/>
            </a:pPr>
            <a:r>
              <a:rPr lang="zh-CN" altLang="en-US" sz="2800" dirty="0"/>
              <a:t>简况</a:t>
            </a:r>
          </a:p>
        </p:txBody>
      </p:sp>
      <p:sp>
        <p:nvSpPr>
          <p:cNvPr id="22" name="文本框 21">
            <a:extLst>
              <a:ext uri="{FF2B5EF4-FFF2-40B4-BE49-F238E27FC236}">
                <a16:creationId xmlns:a16="http://schemas.microsoft.com/office/drawing/2014/main" id="{965CC3CD-DCCD-4080-BE9F-002E231B6B3B}"/>
              </a:ext>
            </a:extLst>
          </p:cNvPr>
          <p:cNvSpPr txBox="1"/>
          <p:nvPr/>
        </p:nvSpPr>
        <p:spPr>
          <a:xfrm>
            <a:off x="2658930" y="1502284"/>
            <a:ext cx="3772392" cy="373307"/>
          </a:xfrm>
          <a:prstGeom prst="rect">
            <a:avLst/>
          </a:prstGeom>
          <a:noFill/>
        </p:spPr>
        <p:txBody>
          <a:bodyPr wrap="square" lIns="0" tIns="0" rIns="0" bIns="0" rtlCol="0">
            <a:spAutoFit/>
          </a:bodyPr>
          <a:lstStyle/>
          <a:p>
            <a:pPr>
              <a:lnSpc>
                <a:spcPct val="150000"/>
              </a:lnSpc>
            </a:pPr>
            <a:r>
              <a:rPr lang="en-US" altLang="zh-CN" dirty="0"/>
              <a:t>1.2 </a:t>
            </a:r>
            <a:r>
              <a:rPr lang="zh-CN" altLang="en-US" dirty="0"/>
              <a:t>国内外研究现状</a:t>
            </a:r>
            <a:endParaRPr lang="zh-CN" altLang="en-US" sz="933" dirty="0">
              <a:solidFill>
                <a:schemeClr val="tx1">
                  <a:lumMod val="95000"/>
                  <a:lumOff val="5000"/>
                </a:schemeClr>
              </a:solidFill>
              <a:latin typeface="+mn-ea"/>
              <a:cs typeface="+mn-ea"/>
              <a:sym typeface="Arial" panose="020B0604020202020204" pitchFamily="34" charset="0"/>
            </a:endParaRPr>
          </a:p>
        </p:txBody>
      </p:sp>
      <p:sp>
        <p:nvSpPr>
          <p:cNvPr id="23" name="椭圆 22">
            <a:extLst>
              <a:ext uri="{FF2B5EF4-FFF2-40B4-BE49-F238E27FC236}">
                <a16:creationId xmlns:a16="http://schemas.microsoft.com/office/drawing/2014/main" id="{752123F4-2D2F-446B-9912-DD92B079D03F}"/>
              </a:ext>
            </a:extLst>
          </p:cNvPr>
          <p:cNvSpPr/>
          <p:nvPr/>
        </p:nvSpPr>
        <p:spPr>
          <a:xfrm>
            <a:off x="922477" y="796812"/>
            <a:ext cx="1316172" cy="134468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800" b="1" dirty="0">
                <a:solidFill>
                  <a:schemeClr val="bg1"/>
                </a:solidFill>
              </a:rPr>
              <a:t>01</a:t>
            </a:r>
            <a:endParaRPr lang="zh-CN" altLang="en-US" sz="4800" b="1" dirty="0">
              <a:solidFill>
                <a:schemeClr val="bg1"/>
              </a:solidFill>
            </a:endParaRPr>
          </a:p>
        </p:txBody>
      </p:sp>
      <p:sp>
        <p:nvSpPr>
          <p:cNvPr id="2" name="文本框 1">
            <a:extLst>
              <a:ext uri="{FF2B5EF4-FFF2-40B4-BE49-F238E27FC236}">
                <a16:creationId xmlns:a16="http://schemas.microsoft.com/office/drawing/2014/main" id="{C5DB627E-5AB5-4F01-AF1A-6DEC2AEE263B}"/>
              </a:ext>
            </a:extLst>
          </p:cNvPr>
          <p:cNvSpPr txBox="1"/>
          <p:nvPr/>
        </p:nvSpPr>
        <p:spPr>
          <a:xfrm>
            <a:off x="2238648" y="2032588"/>
            <a:ext cx="8672007" cy="584775"/>
          </a:xfrm>
          <a:prstGeom prst="rect">
            <a:avLst/>
          </a:prstGeom>
          <a:noFill/>
        </p:spPr>
        <p:txBody>
          <a:bodyPr wrap="square" rtlCol="0">
            <a:spAutoFit/>
          </a:bodyPr>
          <a:lstStyle/>
          <a:p>
            <a:pPr algn="l"/>
            <a:r>
              <a:rPr lang="en-US" altLang="zh-CN" sz="16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         </a:t>
            </a:r>
            <a:r>
              <a:rPr lang="zh-CN" altLang="zh-CN" sz="16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中文领域中李婷婷等人提出一种基于 </a:t>
            </a:r>
            <a:r>
              <a:rPr lang="en-US" altLang="zh-CN" sz="16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SVM </a:t>
            </a:r>
            <a:r>
              <a:rPr lang="zh-CN" altLang="zh-CN" sz="16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和 </a:t>
            </a:r>
            <a:r>
              <a:rPr lang="en-US" altLang="zh-CN" sz="16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CRF </a:t>
            </a:r>
            <a:r>
              <a:rPr lang="zh-CN" altLang="zh-CN" sz="16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的情感分析方法，并通过研究不同特征组合情况下 </a:t>
            </a:r>
            <a:r>
              <a:rPr lang="en-US" altLang="zh-CN" sz="16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SVM </a:t>
            </a:r>
            <a:r>
              <a:rPr lang="zh-CN" altLang="zh-CN" sz="16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和 </a:t>
            </a:r>
            <a:r>
              <a:rPr lang="en-US" altLang="zh-CN" sz="16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CRF </a:t>
            </a:r>
            <a:r>
              <a:rPr lang="zh-CN" altLang="zh-CN" sz="16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的表现情况，</a:t>
            </a:r>
            <a:r>
              <a:rPr lang="zh-CN" altLang="zh-CN" sz="1600" dirty="0">
                <a:solidFill>
                  <a:srgbClr val="000000"/>
                </a:solidFill>
                <a:effectLst/>
                <a:ea typeface="宋体" panose="02010600030101010101" pitchFamily="2" charset="-122"/>
                <a:cs typeface="宋体" panose="02010600030101010101" pitchFamily="2" charset="-122"/>
              </a:rPr>
              <a:t>有效提高了这两种模型得准确率</a:t>
            </a:r>
            <a:r>
              <a:rPr lang="zh-CN" altLang="en-US" sz="1600" dirty="0">
                <a:solidFill>
                  <a:srgbClr val="000000"/>
                </a:solidFill>
                <a:effectLst/>
                <a:ea typeface="宋体" panose="02010600030101010101" pitchFamily="2" charset="-122"/>
                <a:cs typeface="宋体" panose="02010600030101010101" pitchFamily="2" charset="-122"/>
              </a:rPr>
              <a:t>。</a:t>
            </a:r>
            <a:endParaRPr lang="zh-CN" altLang="en-US" sz="1600" dirty="0"/>
          </a:p>
        </p:txBody>
      </p:sp>
      <p:sp>
        <p:nvSpPr>
          <p:cNvPr id="3" name="文本框 2">
            <a:extLst>
              <a:ext uri="{FF2B5EF4-FFF2-40B4-BE49-F238E27FC236}">
                <a16:creationId xmlns:a16="http://schemas.microsoft.com/office/drawing/2014/main" id="{AF033A2A-DB3F-473A-9CA7-D9E8E51B25B4}"/>
              </a:ext>
            </a:extLst>
          </p:cNvPr>
          <p:cNvSpPr txBox="1"/>
          <p:nvPr/>
        </p:nvSpPr>
        <p:spPr>
          <a:xfrm>
            <a:off x="2238649" y="2812341"/>
            <a:ext cx="8672006" cy="584775"/>
          </a:xfrm>
          <a:prstGeom prst="rect">
            <a:avLst/>
          </a:prstGeom>
          <a:noFill/>
        </p:spPr>
        <p:txBody>
          <a:bodyPr wrap="square" rtlCol="0">
            <a:spAutoFit/>
          </a:bodyPr>
          <a:lstStyle/>
          <a:p>
            <a:r>
              <a:rPr lang="zh-CN" altLang="en-US" sz="1600" dirty="0"/>
              <a:t>       刘勇等人针对传统随机森林算法在文本分类中出现的问题，提出了随机 森林算法的优化方法，通过对算法的投票机制和超参数进行优化，提高了随机森林算法在文本分类中的性能。</a:t>
            </a:r>
          </a:p>
        </p:txBody>
      </p:sp>
      <p:sp>
        <p:nvSpPr>
          <p:cNvPr id="6" name="文本框 5">
            <a:extLst>
              <a:ext uri="{FF2B5EF4-FFF2-40B4-BE49-F238E27FC236}">
                <a16:creationId xmlns:a16="http://schemas.microsoft.com/office/drawing/2014/main" id="{649A76B0-8DB0-4B14-B96C-8BCBDB9B0774}"/>
              </a:ext>
            </a:extLst>
          </p:cNvPr>
          <p:cNvSpPr txBox="1"/>
          <p:nvPr/>
        </p:nvSpPr>
        <p:spPr>
          <a:xfrm>
            <a:off x="2238649" y="3626529"/>
            <a:ext cx="8672006" cy="584775"/>
          </a:xfrm>
          <a:prstGeom prst="rect">
            <a:avLst/>
          </a:prstGeom>
          <a:noFill/>
        </p:spPr>
        <p:txBody>
          <a:bodyPr wrap="square" rtlCol="0">
            <a:spAutoFit/>
          </a:bodyPr>
          <a:lstStyle/>
          <a:p>
            <a:r>
              <a:rPr lang="zh-CN" altLang="en-US" sz="1600" dirty="0"/>
              <a:t>       张林等人为了提高机器学习在短文本中的表现，提出了一种短评论特征共现的特征筛选方法，并通过实验验证了该方法的有效性。</a:t>
            </a:r>
          </a:p>
        </p:txBody>
      </p:sp>
    </p:spTree>
    <p:extLst>
      <p:ext uri="{BB962C8B-B14F-4D97-AF65-F5344CB8AC3E}">
        <p14:creationId xmlns:p14="http://schemas.microsoft.com/office/powerpoint/2010/main" val="3776417402"/>
      </p:ext>
    </p:extLst>
  </p:cSld>
  <p:clrMapOvr>
    <a:masterClrMapping/>
  </p:clrMapOvr>
  <mc:AlternateContent xmlns:mc="http://schemas.openxmlformats.org/markup-compatibility/2006">
    <mc:Choice xmlns:p14="http://schemas.microsoft.com/office/powerpoint/2010/main" Requires="p14">
      <p:transition spd="slow" p14:dur="1250" advClick="0" advTm="0">
        <p:pull/>
      </p:transition>
    </mc:Choice>
    <mc:Fallback>
      <p:transition spd="slow" advClick="0" advTm="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strVal val="4*#ppt_w"/>
                                          </p:val>
                                        </p:tav>
                                        <p:tav tm="100000">
                                          <p:val>
                                            <p:strVal val="#ppt_w"/>
                                          </p:val>
                                        </p:tav>
                                      </p:tavLst>
                                    </p:anim>
                                    <p:anim calcmode="lin" valueType="num">
                                      <p:cBhvr>
                                        <p:cTn id="8" dur="500" fill="hold"/>
                                        <p:tgtEl>
                                          <p:spTgt spid="21"/>
                                        </p:tgtEl>
                                        <p:attrNameLst>
                                          <p:attrName>ppt_h</p:attrName>
                                        </p:attrNameLst>
                                      </p:cBhvr>
                                      <p:tavLst>
                                        <p:tav tm="0">
                                          <p:val>
                                            <p:strVal val="4*#ppt_h"/>
                                          </p:val>
                                        </p:tav>
                                        <p:tav tm="100000">
                                          <p:val>
                                            <p:strVal val="#ppt_h"/>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1000"/>
                                        <p:tgtEl>
                                          <p:spTgt spid="23"/>
                                        </p:tgtEl>
                                      </p:cBhvr>
                                    </p:animEffect>
                                    <p:anim calcmode="lin" valueType="num">
                                      <p:cBhvr>
                                        <p:cTn id="17" dur="1000" fill="hold"/>
                                        <p:tgtEl>
                                          <p:spTgt spid="23"/>
                                        </p:tgtEl>
                                        <p:attrNameLst>
                                          <p:attrName>ppt_x</p:attrName>
                                        </p:attrNameLst>
                                      </p:cBhvr>
                                      <p:tavLst>
                                        <p:tav tm="0">
                                          <p:val>
                                            <p:strVal val="#ppt_x"/>
                                          </p:val>
                                        </p:tav>
                                        <p:tav tm="100000">
                                          <p:val>
                                            <p:strVal val="#ppt_x"/>
                                          </p:val>
                                        </p:tav>
                                      </p:tavLst>
                                    </p:anim>
                                    <p:anim calcmode="lin" valueType="num">
                                      <p:cBhvr>
                                        <p:cTn id="18"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101"/>
          <p:cNvSpPr>
            <a:spLocks noEditPoints="1"/>
          </p:cNvSpPr>
          <p:nvPr/>
        </p:nvSpPr>
        <p:spPr bwMode="auto">
          <a:xfrm>
            <a:off x="5433360" y="1989285"/>
            <a:ext cx="2322401" cy="2317203"/>
          </a:xfrm>
          <a:custGeom>
            <a:avLst/>
            <a:gdLst>
              <a:gd name="T0" fmla="*/ 27 w 188"/>
              <a:gd name="T1" fmla="*/ 27 h 188"/>
              <a:gd name="T2" fmla="*/ 45 w 188"/>
              <a:gd name="T3" fmla="*/ 143 h 188"/>
              <a:gd name="T4" fmla="*/ 161 w 188"/>
              <a:gd name="T5" fmla="*/ 161 h 188"/>
              <a:gd name="T6" fmla="*/ 144 w 188"/>
              <a:gd name="T7" fmla="*/ 44 h 188"/>
              <a:gd name="T8" fmla="*/ 27 w 188"/>
              <a:gd name="T9" fmla="*/ 27 h 188"/>
              <a:gd name="T10" fmla="*/ 136 w 188"/>
              <a:gd name="T11" fmla="*/ 154 h 188"/>
              <a:gd name="T12" fmla="*/ 45 w 188"/>
              <a:gd name="T13" fmla="*/ 141 h 188"/>
              <a:gd name="T14" fmla="*/ 31 w 188"/>
              <a:gd name="T15" fmla="*/ 50 h 188"/>
              <a:gd name="T16" fmla="*/ 122 w 188"/>
              <a:gd name="T17" fmla="*/ 64 h 188"/>
              <a:gd name="T18" fmla="*/ 136 w 188"/>
              <a:gd name="T19" fmla="*/ 15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27" y="27"/>
                </a:moveTo>
                <a:cubicBezTo>
                  <a:pt x="0" y="54"/>
                  <a:pt x="8" y="106"/>
                  <a:pt x="45" y="143"/>
                </a:cubicBezTo>
                <a:cubicBezTo>
                  <a:pt x="81" y="180"/>
                  <a:pt x="134" y="188"/>
                  <a:pt x="161" y="161"/>
                </a:cubicBezTo>
                <a:cubicBezTo>
                  <a:pt x="188" y="133"/>
                  <a:pt x="180" y="81"/>
                  <a:pt x="144" y="44"/>
                </a:cubicBezTo>
                <a:cubicBezTo>
                  <a:pt x="107" y="7"/>
                  <a:pt x="54" y="0"/>
                  <a:pt x="27" y="27"/>
                </a:cubicBezTo>
                <a:close/>
                <a:moveTo>
                  <a:pt x="136" y="154"/>
                </a:moveTo>
                <a:cubicBezTo>
                  <a:pt x="114" y="176"/>
                  <a:pt x="74" y="169"/>
                  <a:pt x="45" y="141"/>
                </a:cubicBezTo>
                <a:cubicBezTo>
                  <a:pt x="16" y="112"/>
                  <a:pt x="10" y="71"/>
                  <a:pt x="31" y="50"/>
                </a:cubicBezTo>
                <a:cubicBezTo>
                  <a:pt x="53" y="29"/>
                  <a:pt x="93" y="35"/>
                  <a:pt x="122" y="64"/>
                </a:cubicBezTo>
                <a:cubicBezTo>
                  <a:pt x="151" y="92"/>
                  <a:pt x="157" y="133"/>
                  <a:pt x="136" y="154"/>
                </a:cubicBezTo>
                <a:close/>
              </a:path>
            </a:pathLst>
          </a:custGeom>
          <a:solidFill>
            <a:schemeClr val="accent2"/>
          </a:solidFill>
          <a:ln>
            <a:noFill/>
          </a:ln>
        </p:spPr>
        <p:txBody>
          <a:bodyPr vert="horz" wrap="square" lIns="121882" tIns="60941" rIns="121882" bIns="60941" numCol="1" anchor="t" anchorCtr="0" compatLnSpc="1">
            <a:prstTxWarp prst="textNoShape">
              <a:avLst/>
            </a:prstTxWarp>
          </a:bodyPr>
          <a:lstStyle/>
          <a:p>
            <a:endParaRPr lang="en-US" sz="20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Freeform 102"/>
          <p:cNvSpPr>
            <a:spLocks noEditPoints="1"/>
          </p:cNvSpPr>
          <p:nvPr/>
        </p:nvSpPr>
        <p:spPr bwMode="auto">
          <a:xfrm>
            <a:off x="4937032" y="3517210"/>
            <a:ext cx="2467876" cy="1927541"/>
          </a:xfrm>
          <a:custGeom>
            <a:avLst/>
            <a:gdLst>
              <a:gd name="T0" fmla="*/ 193 w 200"/>
              <a:gd name="T1" fmla="*/ 61 h 156"/>
              <a:gd name="T2" fmla="*/ 88 w 200"/>
              <a:gd name="T3" fmla="*/ 9 h 156"/>
              <a:gd name="T4" fmla="*/ 7 w 200"/>
              <a:gd name="T5" fmla="*/ 95 h 156"/>
              <a:gd name="T6" fmla="*/ 113 w 200"/>
              <a:gd name="T7" fmla="*/ 147 h 156"/>
              <a:gd name="T8" fmla="*/ 193 w 200"/>
              <a:gd name="T9" fmla="*/ 61 h 156"/>
              <a:gd name="T10" fmla="*/ 27 w 200"/>
              <a:gd name="T11" fmla="*/ 78 h 156"/>
              <a:gd name="T12" fmla="*/ 90 w 200"/>
              <a:gd name="T13" fmla="*/ 11 h 156"/>
              <a:gd name="T14" fmla="*/ 172 w 200"/>
              <a:gd name="T15" fmla="*/ 51 h 156"/>
              <a:gd name="T16" fmla="*/ 109 w 200"/>
              <a:gd name="T17" fmla="*/ 118 h 156"/>
              <a:gd name="T18" fmla="*/ 27 w 200"/>
              <a:gd name="T19" fmla="*/ 78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156">
                <a:moveTo>
                  <a:pt x="193" y="61"/>
                </a:moveTo>
                <a:cubicBezTo>
                  <a:pt x="186" y="23"/>
                  <a:pt x="139" y="0"/>
                  <a:pt x="88" y="9"/>
                </a:cubicBezTo>
                <a:cubicBezTo>
                  <a:pt x="36" y="18"/>
                  <a:pt x="0" y="57"/>
                  <a:pt x="7" y="95"/>
                </a:cubicBezTo>
                <a:cubicBezTo>
                  <a:pt x="14" y="133"/>
                  <a:pt x="61" y="156"/>
                  <a:pt x="113" y="147"/>
                </a:cubicBezTo>
                <a:cubicBezTo>
                  <a:pt x="164" y="138"/>
                  <a:pt x="200" y="99"/>
                  <a:pt x="193" y="61"/>
                </a:cubicBezTo>
                <a:close/>
                <a:moveTo>
                  <a:pt x="27" y="78"/>
                </a:moveTo>
                <a:cubicBezTo>
                  <a:pt x="22" y="48"/>
                  <a:pt x="50" y="18"/>
                  <a:pt x="90" y="11"/>
                </a:cubicBezTo>
                <a:cubicBezTo>
                  <a:pt x="130" y="4"/>
                  <a:pt x="167" y="22"/>
                  <a:pt x="172" y="51"/>
                </a:cubicBezTo>
                <a:cubicBezTo>
                  <a:pt x="177" y="81"/>
                  <a:pt x="149" y="111"/>
                  <a:pt x="109" y="118"/>
                </a:cubicBezTo>
                <a:cubicBezTo>
                  <a:pt x="69" y="125"/>
                  <a:pt x="32" y="107"/>
                  <a:pt x="27" y="78"/>
                </a:cubicBezTo>
                <a:close/>
              </a:path>
            </a:pathLst>
          </a:custGeom>
          <a:solidFill>
            <a:schemeClr val="accent1"/>
          </a:solidFill>
          <a:ln>
            <a:noFill/>
          </a:ln>
        </p:spPr>
        <p:txBody>
          <a:bodyPr vert="horz" wrap="square" lIns="121882" tIns="60941" rIns="121882" bIns="60941" numCol="1" anchor="t" anchorCtr="0" compatLnSpc="1">
            <a:prstTxWarp prst="textNoShape">
              <a:avLst/>
            </a:prstTxWarp>
          </a:bodyPr>
          <a:lstStyle/>
          <a:p>
            <a:endParaRPr lang="en-US" sz="20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Freeform 104"/>
          <p:cNvSpPr>
            <a:spLocks/>
          </p:cNvSpPr>
          <p:nvPr/>
        </p:nvSpPr>
        <p:spPr bwMode="auto">
          <a:xfrm>
            <a:off x="5530358" y="2153047"/>
            <a:ext cx="503968" cy="1023520"/>
          </a:xfrm>
          <a:custGeom>
            <a:avLst/>
            <a:gdLst>
              <a:gd name="T0" fmla="*/ 24 w 41"/>
              <a:gd name="T1" fmla="*/ 36 h 83"/>
              <a:gd name="T2" fmla="*/ 41 w 41"/>
              <a:gd name="T3" fmla="*/ 26 h 83"/>
              <a:gd name="T4" fmla="*/ 41 w 41"/>
              <a:gd name="T5" fmla="*/ 0 h 83"/>
              <a:gd name="T6" fmla="*/ 20 w 41"/>
              <a:gd name="T7" fmla="*/ 13 h 83"/>
              <a:gd name="T8" fmla="*/ 8 w 41"/>
              <a:gd name="T9" fmla="*/ 83 h 83"/>
              <a:gd name="T10" fmla="*/ 13 w 41"/>
              <a:gd name="T11" fmla="*/ 83 h 83"/>
              <a:gd name="T12" fmla="*/ 24 w 41"/>
              <a:gd name="T13" fmla="*/ 36 h 83"/>
            </a:gdLst>
            <a:ahLst/>
            <a:cxnLst>
              <a:cxn ang="0">
                <a:pos x="T0" y="T1"/>
              </a:cxn>
              <a:cxn ang="0">
                <a:pos x="T2" y="T3"/>
              </a:cxn>
              <a:cxn ang="0">
                <a:pos x="T4" y="T5"/>
              </a:cxn>
              <a:cxn ang="0">
                <a:pos x="T6" y="T7"/>
              </a:cxn>
              <a:cxn ang="0">
                <a:pos x="T8" y="T9"/>
              </a:cxn>
              <a:cxn ang="0">
                <a:pos x="T10" y="T11"/>
              </a:cxn>
              <a:cxn ang="0">
                <a:pos x="T12" y="T13"/>
              </a:cxn>
            </a:cxnLst>
            <a:rect l="0" t="0" r="r" b="b"/>
            <a:pathLst>
              <a:path w="41" h="83">
                <a:moveTo>
                  <a:pt x="24" y="36"/>
                </a:moveTo>
                <a:cubicBezTo>
                  <a:pt x="29" y="31"/>
                  <a:pt x="35" y="28"/>
                  <a:pt x="41" y="26"/>
                </a:cubicBezTo>
                <a:cubicBezTo>
                  <a:pt x="41" y="0"/>
                  <a:pt x="41" y="0"/>
                  <a:pt x="41" y="0"/>
                </a:cubicBezTo>
                <a:cubicBezTo>
                  <a:pt x="33" y="3"/>
                  <a:pt x="26" y="7"/>
                  <a:pt x="20" y="13"/>
                </a:cubicBezTo>
                <a:cubicBezTo>
                  <a:pt x="3" y="30"/>
                  <a:pt x="0" y="56"/>
                  <a:pt x="8" y="83"/>
                </a:cubicBezTo>
                <a:cubicBezTo>
                  <a:pt x="13" y="83"/>
                  <a:pt x="13" y="83"/>
                  <a:pt x="13" y="83"/>
                </a:cubicBezTo>
                <a:cubicBezTo>
                  <a:pt x="9" y="65"/>
                  <a:pt x="13" y="47"/>
                  <a:pt x="24" y="36"/>
                </a:cubicBezTo>
                <a:close/>
              </a:path>
            </a:pathLst>
          </a:custGeom>
          <a:solidFill>
            <a:schemeClr val="accent2"/>
          </a:solidFill>
          <a:ln>
            <a:noFill/>
          </a:ln>
        </p:spPr>
        <p:txBody>
          <a:bodyPr vert="horz" wrap="square" lIns="121882" tIns="60941" rIns="121882" bIns="60941" numCol="1" anchor="t" anchorCtr="0" compatLnSpc="1">
            <a:prstTxWarp prst="textNoShape">
              <a:avLst/>
            </a:prstTxWarp>
          </a:bodyPr>
          <a:lstStyle/>
          <a:p>
            <a:endParaRPr lang="en-US" sz="20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Freeform 14"/>
          <p:cNvSpPr>
            <a:spLocks noEditPoints="1"/>
          </p:cNvSpPr>
          <p:nvPr/>
        </p:nvSpPr>
        <p:spPr bwMode="auto">
          <a:xfrm>
            <a:off x="5895772" y="4217943"/>
            <a:ext cx="503539" cy="526387"/>
          </a:xfrm>
          <a:custGeom>
            <a:avLst/>
            <a:gdLst>
              <a:gd name="T0" fmla="*/ 161 w 485"/>
              <a:gd name="T1" fmla="*/ 500 h 507"/>
              <a:gd name="T2" fmla="*/ 7 w 485"/>
              <a:gd name="T3" fmla="*/ 338 h 507"/>
              <a:gd name="T4" fmla="*/ 2 w 485"/>
              <a:gd name="T5" fmla="*/ 308 h 507"/>
              <a:gd name="T6" fmla="*/ 15 w 485"/>
              <a:gd name="T7" fmla="*/ 280 h 507"/>
              <a:gd name="T8" fmla="*/ 254 w 485"/>
              <a:gd name="T9" fmla="*/ 30 h 507"/>
              <a:gd name="T10" fmla="*/ 295 w 485"/>
              <a:gd name="T11" fmla="*/ 9 h 507"/>
              <a:gd name="T12" fmla="*/ 364 w 485"/>
              <a:gd name="T13" fmla="*/ 2 h 507"/>
              <a:gd name="T14" fmla="*/ 420 w 485"/>
              <a:gd name="T15" fmla="*/ 22 h 507"/>
              <a:gd name="T16" fmla="*/ 463 w 485"/>
              <a:gd name="T17" fmla="*/ 68 h 507"/>
              <a:gd name="T18" fmla="*/ 482 w 485"/>
              <a:gd name="T19" fmla="*/ 126 h 507"/>
              <a:gd name="T20" fmla="*/ 475 w 485"/>
              <a:gd name="T21" fmla="*/ 198 h 507"/>
              <a:gd name="T22" fmla="*/ 456 w 485"/>
              <a:gd name="T23" fmla="*/ 241 h 507"/>
              <a:gd name="T24" fmla="*/ 217 w 485"/>
              <a:gd name="T25" fmla="*/ 492 h 507"/>
              <a:gd name="T26" fmla="*/ 190 w 485"/>
              <a:gd name="T27" fmla="*/ 506 h 507"/>
              <a:gd name="T28" fmla="*/ 161 w 485"/>
              <a:gd name="T29" fmla="*/ 500 h 507"/>
              <a:gd name="T30" fmla="*/ 376 w 485"/>
              <a:gd name="T31" fmla="*/ 65 h 507"/>
              <a:gd name="T32" fmla="*/ 330 w 485"/>
              <a:gd name="T33" fmla="*/ 113 h 507"/>
              <a:gd name="T34" fmla="*/ 376 w 485"/>
              <a:gd name="T35" fmla="*/ 161 h 507"/>
              <a:gd name="T36" fmla="*/ 422 w 485"/>
              <a:gd name="T37" fmla="*/ 113 h 507"/>
              <a:gd name="T38" fmla="*/ 376 w 485"/>
              <a:gd name="T39" fmla="*/ 65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5" h="507">
                <a:moveTo>
                  <a:pt x="161" y="500"/>
                </a:moveTo>
                <a:cubicBezTo>
                  <a:pt x="133" y="483"/>
                  <a:pt x="23" y="368"/>
                  <a:pt x="7" y="338"/>
                </a:cubicBezTo>
                <a:cubicBezTo>
                  <a:pt x="2" y="329"/>
                  <a:pt x="0" y="318"/>
                  <a:pt x="2" y="308"/>
                </a:cubicBezTo>
                <a:cubicBezTo>
                  <a:pt x="3" y="298"/>
                  <a:pt x="7" y="288"/>
                  <a:pt x="15" y="280"/>
                </a:cubicBezTo>
                <a:cubicBezTo>
                  <a:pt x="254" y="30"/>
                  <a:pt x="254" y="30"/>
                  <a:pt x="254" y="30"/>
                </a:cubicBezTo>
                <a:cubicBezTo>
                  <a:pt x="265" y="18"/>
                  <a:pt x="279" y="11"/>
                  <a:pt x="295" y="9"/>
                </a:cubicBezTo>
                <a:cubicBezTo>
                  <a:pt x="364" y="2"/>
                  <a:pt x="364" y="2"/>
                  <a:pt x="364" y="2"/>
                </a:cubicBezTo>
                <a:cubicBezTo>
                  <a:pt x="385" y="0"/>
                  <a:pt x="404" y="7"/>
                  <a:pt x="420" y="22"/>
                </a:cubicBezTo>
                <a:cubicBezTo>
                  <a:pt x="463" y="68"/>
                  <a:pt x="463" y="68"/>
                  <a:pt x="463" y="68"/>
                </a:cubicBezTo>
                <a:cubicBezTo>
                  <a:pt x="478" y="84"/>
                  <a:pt x="485" y="104"/>
                  <a:pt x="482" y="126"/>
                </a:cubicBezTo>
                <a:cubicBezTo>
                  <a:pt x="475" y="198"/>
                  <a:pt x="475" y="198"/>
                  <a:pt x="475" y="198"/>
                </a:cubicBezTo>
                <a:cubicBezTo>
                  <a:pt x="474" y="215"/>
                  <a:pt x="467" y="229"/>
                  <a:pt x="456" y="241"/>
                </a:cubicBezTo>
                <a:cubicBezTo>
                  <a:pt x="217" y="492"/>
                  <a:pt x="217" y="492"/>
                  <a:pt x="217" y="492"/>
                </a:cubicBezTo>
                <a:cubicBezTo>
                  <a:pt x="209" y="500"/>
                  <a:pt x="200" y="504"/>
                  <a:pt x="190" y="506"/>
                </a:cubicBezTo>
                <a:cubicBezTo>
                  <a:pt x="181" y="507"/>
                  <a:pt x="170" y="505"/>
                  <a:pt x="161" y="500"/>
                </a:cubicBezTo>
                <a:close/>
                <a:moveTo>
                  <a:pt x="376" y="65"/>
                </a:moveTo>
                <a:cubicBezTo>
                  <a:pt x="351" y="65"/>
                  <a:pt x="330" y="87"/>
                  <a:pt x="330" y="113"/>
                </a:cubicBezTo>
                <a:cubicBezTo>
                  <a:pt x="330" y="140"/>
                  <a:pt x="351" y="161"/>
                  <a:pt x="376" y="161"/>
                </a:cubicBezTo>
                <a:cubicBezTo>
                  <a:pt x="402" y="161"/>
                  <a:pt x="422" y="140"/>
                  <a:pt x="422" y="113"/>
                </a:cubicBezTo>
                <a:cubicBezTo>
                  <a:pt x="422" y="87"/>
                  <a:pt x="402" y="65"/>
                  <a:pt x="376" y="65"/>
                </a:cubicBezTo>
                <a:close/>
              </a:path>
            </a:pathLst>
          </a:custGeom>
          <a:solidFill>
            <a:schemeClr val="accent1"/>
          </a:solidFill>
          <a:ln>
            <a:noFill/>
          </a:ln>
        </p:spPr>
        <p:txBody>
          <a:bodyPr vert="horz" wrap="square" lIns="121882" tIns="60941" rIns="121882" bIns="6094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Freeform 16"/>
          <p:cNvSpPr>
            <a:spLocks noEditPoints="1"/>
          </p:cNvSpPr>
          <p:nvPr/>
        </p:nvSpPr>
        <p:spPr bwMode="auto">
          <a:xfrm>
            <a:off x="6255736" y="3054377"/>
            <a:ext cx="477395" cy="394161"/>
          </a:xfrm>
          <a:custGeom>
            <a:avLst/>
            <a:gdLst>
              <a:gd name="T0" fmla="*/ 485 w 505"/>
              <a:gd name="T1" fmla="*/ 364 h 417"/>
              <a:gd name="T2" fmla="*/ 481 w 505"/>
              <a:gd name="T3" fmla="*/ 282 h 417"/>
              <a:gd name="T4" fmla="*/ 505 w 505"/>
              <a:gd name="T5" fmla="*/ 26 h 417"/>
              <a:gd name="T6" fmla="*/ 181 w 505"/>
              <a:gd name="T7" fmla="*/ 0 h 417"/>
              <a:gd name="T8" fmla="*/ 157 w 505"/>
              <a:gd name="T9" fmla="*/ 32 h 417"/>
              <a:gd name="T10" fmla="*/ 367 w 505"/>
              <a:gd name="T11" fmla="*/ 67 h 417"/>
              <a:gd name="T12" fmla="*/ 447 w 505"/>
              <a:gd name="T13" fmla="*/ 67 h 417"/>
              <a:gd name="T14" fmla="*/ 456 w 505"/>
              <a:gd name="T15" fmla="*/ 78 h 417"/>
              <a:gd name="T16" fmla="*/ 368 w 505"/>
              <a:gd name="T17" fmla="*/ 89 h 417"/>
              <a:gd name="T18" fmla="*/ 447 w 505"/>
              <a:gd name="T19" fmla="*/ 125 h 417"/>
              <a:gd name="T20" fmla="*/ 456 w 505"/>
              <a:gd name="T21" fmla="*/ 135 h 417"/>
              <a:gd name="T22" fmla="*/ 368 w 505"/>
              <a:gd name="T23" fmla="*/ 146 h 417"/>
              <a:gd name="T24" fmla="*/ 447 w 505"/>
              <a:gd name="T25" fmla="*/ 186 h 417"/>
              <a:gd name="T26" fmla="*/ 456 w 505"/>
              <a:gd name="T27" fmla="*/ 196 h 417"/>
              <a:gd name="T28" fmla="*/ 368 w 505"/>
              <a:gd name="T29" fmla="*/ 207 h 417"/>
              <a:gd name="T30" fmla="*/ 348 w 505"/>
              <a:gd name="T31" fmla="*/ 311 h 417"/>
              <a:gd name="T32" fmla="*/ 323 w 505"/>
              <a:gd name="T33" fmla="*/ 337 h 417"/>
              <a:gd name="T34" fmla="*/ 20 w 505"/>
              <a:gd name="T35" fmla="*/ 417 h 417"/>
              <a:gd name="T36" fmla="*/ 24 w 505"/>
              <a:gd name="T37" fmla="*/ 335 h 417"/>
              <a:gd name="T38" fmla="*/ 0 w 505"/>
              <a:gd name="T39" fmla="*/ 79 h 417"/>
              <a:gd name="T40" fmla="*/ 324 w 505"/>
              <a:gd name="T41" fmla="*/ 53 h 417"/>
              <a:gd name="T42" fmla="*/ 348 w 505"/>
              <a:gd name="T43" fmla="*/ 311 h 417"/>
              <a:gd name="T44" fmla="*/ 290 w 505"/>
              <a:gd name="T45" fmla="*/ 119 h 417"/>
              <a:gd name="T46" fmla="*/ 300 w 505"/>
              <a:gd name="T47" fmla="*/ 129 h 417"/>
              <a:gd name="T48" fmla="*/ 58 w 505"/>
              <a:gd name="T49" fmla="*/ 140 h 417"/>
              <a:gd name="T50" fmla="*/ 48 w 505"/>
              <a:gd name="T51" fmla="*/ 129 h 417"/>
              <a:gd name="T52" fmla="*/ 58 w 505"/>
              <a:gd name="T53" fmla="*/ 176 h 417"/>
              <a:gd name="T54" fmla="*/ 300 w 505"/>
              <a:gd name="T55" fmla="*/ 187 h 417"/>
              <a:gd name="T56" fmla="*/ 290 w 505"/>
              <a:gd name="T57" fmla="*/ 198 h 417"/>
              <a:gd name="T58" fmla="*/ 48 w 505"/>
              <a:gd name="T59" fmla="*/ 187 h 417"/>
              <a:gd name="T60" fmla="*/ 58 w 505"/>
              <a:gd name="T61" fmla="*/ 176 h 417"/>
              <a:gd name="T62" fmla="*/ 290 w 505"/>
              <a:gd name="T63" fmla="*/ 237 h 417"/>
              <a:gd name="T64" fmla="*/ 300 w 505"/>
              <a:gd name="T65" fmla="*/ 248 h 417"/>
              <a:gd name="T66" fmla="*/ 58 w 505"/>
              <a:gd name="T67" fmla="*/ 259 h 417"/>
              <a:gd name="T68" fmla="*/ 48 w 505"/>
              <a:gd name="T69" fmla="*/ 248 h 417"/>
              <a:gd name="T70" fmla="*/ 38 w 505"/>
              <a:gd name="T71" fmla="*/ 371 h 417"/>
              <a:gd name="T72" fmla="*/ 35 w 505"/>
              <a:gd name="T73" fmla="*/ 320 h 417"/>
              <a:gd name="T74" fmla="*/ 18 w 505"/>
              <a:gd name="T75" fmla="*/ 91 h 417"/>
              <a:gd name="T76" fmla="*/ 313 w 505"/>
              <a:gd name="T77" fmla="*/ 72 h 417"/>
              <a:gd name="T78" fmla="*/ 330 w 505"/>
              <a:gd name="T79" fmla="*/ 301 h 417"/>
              <a:gd name="T80" fmla="*/ 313 w 505"/>
              <a:gd name="T81" fmla="*/ 32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5" h="417">
                <a:moveTo>
                  <a:pt x="368" y="285"/>
                </a:moveTo>
                <a:cubicBezTo>
                  <a:pt x="426" y="288"/>
                  <a:pt x="448" y="325"/>
                  <a:pt x="485" y="364"/>
                </a:cubicBezTo>
                <a:cubicBezTo>
                  <a:pt x="486" y="336"/>
                  <a:pt x="486" y="310"/>
                  <a:pt x="480" y="282"/>
                </a:cubicBezTo>
                <a:cubicBezTo>
                  <a:pt x="481" y="282"/>
                  <a:pt x="481" y="282"/>
                  <a:pt x="481" y="282"/>
                </a:cubicBezTo>
                <a:cubicBezTo>
                  <a:pt x="494" y="282"/>
                  <a:pt x="505" y="270"/>
                  <a:pt x="505" y="256"/>
                </a:cubicBezTo>
                <a:cubicBezTo>
                  <a:pt x="505" y="200"/>
                  <a:pt x="505" y="82"/>
                  <a:pt x="505" y="26"/>
                </a:cubicBezTo>
                <a:cubicBezTo>
                  <a:pt x="505" y="12"/>
                  <a:pt x="494" y="0"/>
                  <a:pt x="481" y="0"/>
                </a:cubicBezTo>
                <a:cubicBezTo>
                  <a:pt x="381" y="0"/>
                  <a:pt x="281" y="0"/>
                  <a:pt x="181" y="0"/>
                </a:cubicBezTo>
                <a:cubicBezTo>
                  <a:pt x="168" y="0"/>
                  <a:pt x="157" y="12"/>
                  <a:pt x="157" y="26"/>
                </a:cubicBezTo>
                <a:cubicBezTo>
                  <a:pt x="157" y="32"/>
                  <a:pt x="157" y="32"/>
                  <a:pt x="157" y="32"/>
                </a:cubicBezTo>
                <a:cubicBezTo>
                  <a:pt x="328" y="32"/>
                  <a:pt x="328" y="32"/>
                  <a:pt x="328" y="32"/>
                </a:cubicBezTo>
                <a:cubicBezTo>
                  <a:pt x="348" y="32"/>
                  <a:pt x="364" y="47"/>
                  <a:pt x="367" y="67"/>
                </a:cubicBezTo>
                <a:cubicBezTo>
                  <a:pt x="368" y="67"/>
                  <a:pt x="368" y="67"/>
                  <a:pt x="368" y="67"/>
                </a:cubicBezTo>
                <a:cubicBezTo>
                  <a:pt x="447" y="67"/>
                  <a:pt x="447" y="67"/>
                  <a:pt x="447" y="67"/>
                </a:cubicBezTo>
                <a:cubicBezTo>
                  <a:pt x="452" y="67"/>
                  <a:pt x="456" y="72"/>
                  <a:pt x="456" y="78"/>
                </a:cubicBezTo>
                <a:cubicBezTo>
                  <a:pt x="456" y="78"/>
                  <a:pt x="456" y="78"/>
                  <a:pt x="456" y="78"/>
                </a:cubicBezTo>
                <a:cubicBezTo>
                  <a:pt x="456" y="84"/>
                  <a:pt x="452" y="89"/>
                  <a:pt x="447" y="89"/>
                </a:cubicBezTo>
                <a:cubicBezTo>
                  <a:pt x="368" y="89"/>
                  <a:pt x="368" y="89"/>
                  <a:pt x="368" y="89"/>
                </a:cubicBezTo>
                <a:cubicBezTo>
                  <a:pt x="368" y="125"/>
                  <a:pt x="368" y="125"/>
                  <a:pt x="368" y="125"/>
                </a:cubicBezTo>
                <a:cubicBezTo>
                  <a:pt x="447" y="125"/>
                  <a:pt x="447" y="125"/>
                  <a:pt x="447" y="125"/>
                </a:cubicBezTo>
                <a:cubicBezTo>
                  <a:pt x="452" y="125"/>
                  <a:pt x="456" y="129"/>
                  <a:pt x="456" y="135"/>
                </a:cubicBezTo>
                <a:cubicBezTo>
                  <a:pt x="456" y="135"/>
                  <a:pt x="456" y="135"/>
                  <a:pt x="456" y="135"/>
                </a:cubicBezTo>
                <a:cubicBezTo>
                  <a:pt x="456" y="141"/>
                  <a:pt x="452" y="146"/>
                  <a:pt x="447" y="146"/>
                </a:cubicBezTo>
                <a:cubicBezTo>
                  <a:pt x="368" y="146"/>
                  <a:pt x="368" y="146"/>
                  <a:pt x="368" y="146"/>
                </a:cubicBezTo>
                <a:cubicBezTo>
                  <a:pt x="368" y="186"/>
                  <a:pt x="368" y="186"/>
                  <a:pt x="368" y="186"/>
                </a:cubicBezTo>
                <a:cubicBezTo>
                  <a:pt x="447" y="186"/>
                  <a:pt x="447" y="186"/>
                  <a:pt x="447" y="186"/>
                </a:cubicBezTo>
                <a:cubicBezTo>
                  <a:pt x="452" y="186"/>
                  <a:pt x="456" y="190"/>
                  <a:pt x="456" y="196"/>
                </a:cubicBezTo>
                <a:cubicBezTo>
                  <a:pt x="456" y="196"/>
                  <a:pt x="456" y="196"/>
                  <a:pt x="456" y="196"/>
                </a:cubicBezTo>
                <a:cubicBezTo>
                  <a:pt x="456" y="202"/>
                  <a:pt x="452" y="207"/>
                  <a:pt x="447" y="207"/>
                </a:cubicBezTo>
                <a:cubicBezTo>
                  <a:pt x="368" y="207"/>
                  <a:pt x="368" y="207"/>
                  <a:pt x="368" y="207"/>
                </a:cubicBezTo>
                <a:cubicBezTo>
                  <a:pt x="368" y="285"/>
                  <a:pt x="368" y="285"/>
                  <a:pt x="368" y="285"/>
                </a:cubicBezTo>
                <a:close/>
                <a:moveTo>
                  <a:pt x="348" y="311"/>
                </a:moveTo>
                <a:cubicBezTo>
                  <a:pt x="348" y="318"/>
                  <a:pt x="346" y="325"/>
                  <a:pt x="341" y="330"/>
                </a:cubicBezTo>
                <a:cubicBezTo>
                  <a:pt x="336" y="335"/>
                  <a:pt x="330" y="337"/>
                  <a:pt x="323" y="337"/>
                </a:cubicBezTo>
                <a:cubicBezTo>
                  <a:pt x="229" y="334"/>
                  <a:pt x="109" y="320"/>
                  <a:pt x="49" y="386"/>
                </a:cubicBezTo>
                <a:cubicBezTo>
                  <a:pt x="39" y="397"/>
                  <a:pt x="29" y="407"/>
                  <a:pt x="20" y="417"/>
                </a:cubicBezTo>
                <a:cubicBezTo>
                  <a:pt x="19" y="389"/>
                  <a:pt x="19" y="363"/>
                  <a:pt x="25" y="335"/>
                </a:cubicBezTo>
                <a:cubicBezTo>
                  <a:pt x="24" y="335"/>
                  <a:pt x="24" y="335"/>
                  <a:pt x="24" y="335"/>
                </a:cubicBezTo>
                <a:cubicBezTo>
                  <a:pt x="11" y="335"/>
                  <a:pt x="0" y="323"/>
                  <a:pt x="0" y="309"/>
                </a:cubicBezTo>
                <a:cubicBezTo>
                  <a:pt x="0" y="79"/>
                  <a:pt x="0" y="79"/>
                  <a:pt x="0" y="79"/>
                </a:cubicBezTo>
                <a:cubicBezTo>
                  <a:pt x="0" y="65"/>
                  <a:pt x="11" y="53"/>
                  <a:pt x="24" y="53"/>
                </a:cubicBezTo>
                <a:cubicBezTo>
                  <a:pt x="124" y="53"/>
                  <a:pt x="224" y="53"/>
                  <a:pt x="324" y="53"/>
                </a:cubicBezTo>
                <a:cubicBezTo>
                  <a:pt x="337" y="53"/>
                  <a:pt x="348" y="65"/>
                  <a:pt x="348" y="79"/>
                </a:cubicBezTo>
                <a:cubicBezTo>
                  <a:pt x="348" y="136"/>
                  <a:pt x="348" y="255"/>
                  <a:pt x="348" y="311"/>
                </a:cubicBezTo>
                <a:close/>
                <a:moveTo>
                  <a:pt x="58" y="119"/>
                </a:moveTo>
                <a:cubicBezTo>
                  <a:pt x="290" y="119"/>
                  <a:pt x="290" y="119"/>
                  <a:pt x="290" y="119"/>
                </a:cubicBezTo>
                <a:cubicBezTo>
                  <a:pt x="295" y="119"/>
                  <a:pt x="300" y="124"/>
                  <a:pt x="300" y="129"/>
                </a:cubicBezTo>
                <a:cubicBezTo>
                  <a:pt x="300" y="129"/>
                  <a:pt x="300" y="129"/>
                  <a:pt x="300" y="129"/>
                </a:cubicBezTo>
                <a:cubicBezTo>
                  <a:pt x="300" y="135"/>
                  <a:pt x="295" y="140"/>
                  <a:pt x="290" y="140"/>
                </a:cubicBezTo>
                <a:cubicBezTo>
                  <a:pt x="58" y="140"/>
                  <a:pt x="58" y="140"/>
                  <a:pt x="58" y="140"/>
                </a:cubicBezTo>
                <a:cubicBezTo>
                  <a:pt x="53" y="140"/>
                  <a:pt x="48" y="135"/>
                  <a:pt x="48" y="129"/>
                </a:cubicBezTo>
                <a:cubicBezTo>
                  <a:pt x="48" y="129"/>
                  <a:pt x="48" y="129"/>
                  <a:pt x="48" y="129"/>
                </a:cubicBezTo>
                <a:cubicBezTo>
                  <a:pt x="48" y="124"/>
                  <a:pt x="53" y="119"/>
                  <a:pt x="58" y="119"/>
                </a:cubicBezTo>
                <a:close/>
                <a:moveTo>
                  <a:pt x="58" y="176"/>
                </a:moveTo>
                <a:cubicBezTo>
                  <a:pt x="290" y="176"/>
                  <a:pt x="290" y="176"/>
                  <a:pt x="290" y="176"/>
                </a:cubicBezTo>
                <a:cubicBezTo>
                  <a:pt x="295" y="176"/>
                  <a:pt x="300" y="181"/>
                  <a:pt x="300" y="187"/>
                </a:cubicBezTo>
                <a:cubicBezTo>
                  <a:pt x="300" y="187"/>
                  <a:pt x="300" y="187"/>
                  <a:pt x="300" y="187"/>
                </a:cubicBezTo>
                <a:cubicBezTo>
                  <a:pt x="300" y="193"/>
                  <a:pt x="295" y="198"/>
                  <a:pt x="290" y="198"/>
                </a:cubicBezTo>
                <a:cubicBezTo>
                  <a:pt x="58" y="198"/>
                  <a:pt x="58" y="198"/>
                  <a:pt x="58" y="198"/>
                </a:cubicBezTo>
                <a:cubicBezTo>
                  <a:pt x="53" y="198"/>
                  <a:pt x="48" y="193"/>
                  <a:pt x="48" y="187"/>
                </a:cubicBezTo>
                <a:cubicBezTo>
                  <a:pt x="48" y="187"/>
                  <a:pt x="48" y="187"/>
                  <a:pt x="48" y="187"/>
                </a:cubicBezTo>
                <a:cubicBezTo>
                  <a:pt x="48" y="181"/>
                  <a:pt x="53" y="176"/>
                  <a:pt x="58" y="176"/>
                </a:cubicBezTo>
                <a:close/>
                <a:moveTo>
                  <a:pt x="58" y="237"/>
                </a:moveTo>
                <a:cubicBezTo>
                  <a:pt x="290" y="237"/>
                  <a:pt x="290" y="237"/>
                  <a:pt x="290" y="237"/>
                </a:cubicBezTo>
                <a:cubicBezTo>
                  <a:pt x="295" y="237"/>
                  <a:pt x="300" y="242"/>
                  <a:pt x="300" y="248"/>
                </a:cubicBezTo>
                <a:cubicBezTo>
                  <a:pt x="300" y="248"/>
                  <a:pt x="300" y="248"/>
                  <a:pt x="300" y="248"/>
                </a:cubicBezTo>
                <a:cubicBezTo>
                  <a:pt x="300" y="254"/>
                  <a:pt x="295" y="259"/>
                  <a:pt x="290" y="259"/>
                </a:cubicBezTo>
                <a:cubicBezTo>
                  <a:pt x="58" y="259"/>
                  <a:pt x="58" y="259"/>
                  <a:pt x="58" y="259"/>
                </a:cubicBezTo>
                <a:cubicBezTo>
                  <a:pt x="53" y="259"/>
                  <a:pt x="48" y="254"/>
                  <a:pt x="48" y="248"/>
                </a:cubicBezTo>
                <a:cubicBezTo>
                  <a:pt x="48" y="248"/>
                  <a:pt x="48" y="248"/>
                  <a:pt x="48" y="248"/>
                </a:cubicBezTo>
                <a:cubicBezTo>
                  <a:pt x="48" y="242"/>
                  <a:pt x="53" y="237"/>
                  <a:pt x="58" y="237"/>
                </a:cubicBezTo>
                <a:close/>
                <a:moveTo>
                  <a:pt x="38" y="371"/>
                </a:moveTo>
                <a:cubicBezTo>
                  <a:pt x="39" y="352"/>
                  <a:pt x="43" y="338"/>
                  <a:pt x="48" y="320"/>
                </a:cubicBezTo>
                <a:cubicBezTo>
                  <a:pt x="35" y="320"/>
                  <a:pt x="35" y="320"/>
                  <a:pt x="35" y="320"/>
                </a:cubicBezTo>
                <a:cubicBezTo>
                  <a:pt x="25" y="320"/>
                  <a:pt x="18" y="312"/>
                  <a:pt x="18" y="301"/>
                </a:cubicBezTo>
                <a:cubicBezTo>
                  <a:pt x="18" y="91"/>
                  <a:pt x="18" y="91"/>
                  <a:pt x="18" y="91"/>
                </a:cubicBezTo>
                <a:cubicBezTo>
                  <a:pt x="18" y="81"/>
                  <a:pt x="25" y="72"/>
                  <a:pt x="35" y="72"/>
                </a:cubicBezTo>
                <a:cubicBezTo>
                  <a:pt x="128" y="72"/>
                  <a:pt x="220" y="72"/>
                  <a:pt x="313" y="72"/>
                </a:cubicBezTo>
                <a:cubicBezTo>
                  <a:pt x="323" y="72"/>
                  <a:pt x="330" y="81"/>
                  <a:pt x="330" y="91"/>
                </a:cubicBezTo>
                <a:cubicBezTo>
                  <a:pt x="330" y="140"/>
                  <a:pt x="330" y="252"/>
                  <a:pt x="330" y="301"/>
                </a:cubicBezTo>
                <a:cubicBezTo>
                  <a:pt x="330" y="306"/>
                  <a:pt x="329" y="311"/>
                  <a:pt x="325" y="314"/>
                </a:cubicBezTo>
                <a:cubicBezTo>
                  <a:pt x="322" y="318"/>
                  <a:pt x="318" y="320"/>
                  <a:pt x="313" y="320"/>
                </a:cubicBezTo>
                <a:cubicBezTo>
                  <a:pt x="227" y="318"/>
                  <a:pt x="83" y="308"/>
                  <a:pt x="38" y="371"/>
                </a:cubicBezTo>
                <a:close/>
              </a:path>
            </a:pathLst>
          </a:custGeom>
          <a:solidFill>
            <a:schemeClr val="accent2"/>
          </a:solidFill>
          <a:ln>
            <a:noFill/>
          </a:ln>
        </p:spPr>
        <p:txBody>
          <a:bodyPr vert="horz" wrap="square" lIns="121882" tIns="60941" rIns="121882" bIns="6094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矩形 26">
            <a:extLst>
              <a:ext uri="{FF2B5EF4-FFF2-40B4-BE49-F238E27FC236}">
                <a16:creationId xmlns:a16="http://schemas.microsoft.com/office/drawing/2014/main" id="{BA81E0C0-F3B6-4E2B-814E-70C0E871CBA5}"/>
              </a:ext>
            </a:extLst>
          </p:cNvPr>
          <p:cNvSpPr/>
          <p:nvPr/>
        </p:nvSpPr>
        <p:spPr>
          <a:xfrm>
            <a:off x="7677155" y="2131842"/>
            <a:ext cx="3055947" cy="2301776"/>
          </a:xfrm>
          <a:prstGeom prst="rect">
            <a:avLst/>
          </a:prstGeom>
        </p:spPr>
        <p:txBody>
          <a:bodyPr wrap="square" lIns="91433" tIns="45716" rIns="91433" bIns="45716">
            <a:spAutoFit/>
          </a:bodyPr>
          <a:lstStyle/>
          <a:p>
            <a:pPr>
              <a:lnSpc>
                <a:spcPct val="130000"/>
              </a:lnSpc>
            </a:pPr>
            <a:r>
              <a:rPr lang="zh-CN" altLang="en-US" sz="1600" dirty="0">
                <a:solidFill>
                  <a:schemeClr val="bg2">
                    <a:lumMod val="10000"/>
                  </a:schemeClr>
                </a:solidFill>
                <a:latin typeface="微软雅黑" panose="020B0503020204020204" pitchFamily="34" charset="-122"/>
                <a:ea typeface="微软雅黑" panose="020B0503020204020204" pitchFamily="34" charset="-122"/>
              </a:rPr>
              <a:t>    对分类模型进行训练时仍需要大量已标注的 语料文本作为训练集对其进行训练，并且其分类的效果取决于训练集的质量。对于语料集的标注需要拥有专业知识的人员进行人工标注，既费时又费力</a:t>
            </a:r>
            <a:endParaRPr lang="zh-CN" altLang="en-US" sz="1600" dirty="0">
              <a:solidFill>
                <a:srgbClr val="404040"/>
              </a:solidFill>
              <a:latin typeface="微软雅黑" panose="020B0503020204020204" pitchFamily="34" charset="-122"/>
              <a:ea typeface="微软雅黑" panose="020B0503020204020204" pitchFamily="34" charset="-122"/>
            </a:endParaRPr>
          </a:p>
        </p:txBody>
      </p:sp>
      <p:sp>
        <p:nvSpPr>
          <p:cNvPr id="28" name="矩形 27">
            <a:extLst>
              <a:ext uri="{FF2B5EF4-FFF2-40B4-BE49-F238E27FC236}">
                <a16:creationId xmlns:a16="http://schemas.microsoft.com/office/drawing/2014/main" id="{616ADB29-8EBD-481D-A389-B82DB77FFB35}"/>
              </a:ext>
            </a:extLst>
          </p:cNvPr>
          <p:cNvSpPr/>
          <p:nvPr/>
        </p:nvSpPr>
        <p:spPr>
          <a:xfrm>
            <a:off x="7598550" y="1609637"/>
            <a:ext cx="1934520" cy="379648"/>
          </a:xfrm>
          <a:prstGeom prst="rect">
            <a:avLst/>
          </a:prstGeom>
        </p:spPr>
        <p:txBody>
          <a:bodyPr wrap="square" lIns="91433" tIns="45716" rIns="91433" bIns="45716">
            <a:spAutoFit/>
          </a:bodyPr>
          <a:lstStyle/>
          <a:p>
            <a:pPr algn="just"/>
            <a:r>
              <a:rPr lang="zh-CN" altLang="en-US" b="1" dirty="0">
                <a:solidFill>
                  <a:schemeClr val="tx1">
                    <a:lumMod val="75000"/>
                  </a:schemeClr>
                </a:solidFill>
                <a:latin typeface="微软雅黑" panose="020B0503020204020204" pitchFamily="34" charset="-122"/>
                <a:ea typeface="微软雅黑" panose="020B0503020204020204" pitchFamily="34" charset="-122"/>
              </a:rPr>
              <a:t>问题一</a:t>
            </a:r>
          </a:p>
        </p:txBody>
      </p:sp>
      <p:sp>
        <p:nvSpPr>
          <p:cNvPr id="20" name="矩形 19">
            <a:extLst>
              <a:ext uri="{FF2B5EF4-FFF2-40B4-BE49-F238E27FC236}">
                <a16:creationId xmlns:a16="http://schemas.microsoft.com/office/drawing/2014/main" id="{F096835D-A35C-4252-9C67-EA9240081549}"/>
              </a:ext>
            </a:extLst>
          </p:cNvPr>
          <p:cNvSpPr/>
          <p:nvPr/>
        </p:nvSpPr>
        <p:spPr>
          <a:xfrm>
            <a:off x="2544071" y="914400"/>
            <a:ext cx="5664724" cy="430887"/>
          </a:xfrm>
          <a:prstGeom prst="rect">
            <a:avLst/>
          </a:prstGeom>
        </p:spPr>
        <p:txBody>
          <a:bodyPr wrap="square" lIns="0" tIns="0" rIns="0" bIns="0">
            <a:spAutoFit/>
          </a:bodyPr>
          <a:lstStyle/>
          <a:p>
            <a:pPr>
              <a:buFont typeface="Wingdings" panose="05000000000000000000" pitchFamily="2" charset="2"/>
              <a:buNone/>
            </a:pPr>
            <a:r>
              <a:rPr lang="zh-CN" altLang="en-US" sz="2800" dirty="0"/>
              <a:t>简况</a:t>
            </a:r>
          </a:p>
        </p:txBody>
      </p:sp>
      <p:sp>
        <p:nvSpPr>
          <p:cNvPr id="21" name="文本框 20">
            <a:extLst>
              <a:ext uri="{FF2B5EF4-FFF2-40B4-BE49-F238E27FC236}">
                <a16:creationId xmlns:a16="http://schemas.microsoft.com/office/drawing/2014/main" id="{1B503056-F252-4371-A034-59DE9328432A}"/>
              </a:ext>
            </a:extLst>
          </p:cNvPr>
          <p:cNvSpPr txBox="1"/>
          <p:nvPr/>
        </p:nvSpPr>
        <p:spPr>
          <a:xfrm>
            <a:off x="2658930" y="1502284"/>
            <a:ext cx="3772392" cy="373307"/>
          </a:xfrm>
          <a:prstGeom prst="rect">
            <a:avLst/>
          </a:prstGeom>
          <a:noFill/>
        </p:spPr>
        <p:txBody>
          <a:bodyPr wrap="square" lIns="0" tIns="0" rIns="0" bIns="0" rtlCol="0">
            <a:spAutoFit/>
          </a:bodyPr>
          <a:lstStyle/>
          <a:p>
            <a:pPr>
              <a:lnSpc>
                <a:spcPct val="150000"/>
              </a:lnSpc>
            </a:pPr>
            <a:r>
              <a:rPr lang="en-US" altLang="zh-CN" dirty="0"/>
              <a:t>1.2 </a:t>
            </a:r>
            <a:r>
              <a:rPr lang="zh-CN" altLang="en-US" dirty="0"/>
              <a:t>国内外研究现状</a:t>
            </a:r>
            <a:endParaRPr lang="zh-CN" altLang="en-US" sz="933" dirty="0">
              <a:solidFill>
                <a:schemeClr val="tx1">
                  <a:lumMod val="95000"/>
                  <a:lumOff val="5000"/>
                </a:schemeClr>
              </a:solidFill>
              <a:latin typeface="+mn-ea"/>
              <a:cs typeface="+mn-ea"/>
              <a:sym typeface="Arial" panose="020B0604020202020204" pitchFamily="34" charset="0"/>
            </a:endParaRPr>
          </a:p>
        </p:txBody>
      </p:sp>
      <p:sp>
        <p:nvSpPr>
          <p:cNvPr id="22" name="椭圆 21">
            <a:extLst>
              <a:ext uri="{FF2B5EF4-FFF2-40B4-BE49-F238E27FC236}">
                <a16:creationId xmlns:a16="http://schemas.microsoft.com/office/drawing/2014/main" id="{F88E5263-9212-4578-AFB0-6973DCE56473}"/>
              </a:ext>
            </a:extLst>
          </p:cNvPr>
          <p:cNvSpPr/>
          <p:nvPr/>
        </p:nvSpPr>
        <p:spPr>
          <a:xfrm>
            <a:off x="922477" y="796812"/>
            <a:ext cx="1316172" cy="134468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800" b="1" dirty="0">
                <a:solidFill>
                  <a:schemeClr val="bg1"/>
                </a:solidFill>
              </a:rPr>
              <a:t>01</a:t>
            </a:r>
            <a:endParaRPr lang="zh-CN" altLang="en-US" sz="4800" b="1" dirty="0">
              <a:solidFill>
                <a:schemeClr val="bg1"/>
              </a:solidFill>
            </a:endParaRPr>
          </a:p>
        </p:txBody>
      </p:sp>
      <p:sp>
        <p:nvSpPr>
          <p:cNvPr id="19" name="矩形 18">
            <a:extLst>
              <a:ext uri="{FF2B5EF4-FFF2-40B4-BE49-F238E27FC236}">
                <a16:creationId xmlns:a16="http://schemas.microsoft.com/office/drawing/2014/main" id="{64DED24C-D599-44C0-A83A-CE963E595259}"/>
              </a:ext>
            </a:extLst>
          </p:cNvPr>
          <p:cNvSpPr/>
          <p:nvPr/>
        </p:nvSpPr>
        <p:spPr>
          <a:xfrm>
            <a:off x="3838770" y="2488950"/>
            <a:ext cx="1934520" cy="379648"/>
          </a:xfrm>
          <a:prstGeom prst="rect">
            <a:avLst/>
          </a:prstGeom>
        </p:spPr>
        <p:txBody>
          <a:bodyPr wrap="square" lIns="91433" tIns="45716" rIns="91433" bIns="45716">
            <a:spAutoFit/>
          </a:bodyPr>
          <a:lstStyle/>
          <a:p>
            <a:pPr algn="just"/>
            <a:r>
              <a:rPr lang="zh-CN" altLang="en-US" b="1" dirty="0">
                <a:solidFill>
                  <a:schemeClr val="tx1">
                    <a:lumMod val="75000"/>
                  </a:schemeClr>
                </a:solidFill>
                <a:latin typeface="微软雅黑" panose="020B0503020204020204" pitchFamily="34" charset="-122"/>
                <a:ea typeface="微软雅黑" panose="020B0503020204020204" pitchFamily="34" charset="-122"/>
              </a:rPr>
              <a:t>问题二</a:t>
            </a:r>
          </a:p>
        </p:txBody>
      </p:sp>
      <p:sp>
        <p:nvSpPr>
          <p:cNvPr id="23" name="矩形 22">
            <a:extLst>
              <a:ext uri="{FF2B5EF4-FFF2-40B4-BE49-F238E27FC236}">
                <a16:creationId xmlns:a16="http://schemas.microsoft.com/office/drawing/2014/main" id="{767553BA-EEA8-40FE-BBF3-B6F34E3C6FA3}"/>
              </a:ext>
            </a:extLst>
          </p:cNvPr>
          <p:cNvSpPr/>
          <p:nvPr/>
        </p:nvSpPr>
        <p:spPr>
          <a:xfrm>
            <a:off x="1881085" y="3023300"/>
            <a:ext cx="3055947" cy="1661601"/>
          </a:xfrm>
          <a:prstGeom prst="rect">
            <a:avLst/>
          </a:prstGeom>
        </p:spPr>
        <p:txBody>
          <a:bodyPr wrap="square" lIns="91433" tIns="45716" rIns="91433" bIns="45716">
            <a:spAutoFit/>
          </a:bodyPr>
          <a:lstStyle/>
          <a:p>
            <a:pPr>
              <a:lnSpc>
                <a:spcPct val="130000"/>
              </a:lnSpc>
            </a:pPr>
            <a:r>
              <a:rPr lang="zh-CN" altLang="en-US" sz="1600" dirty="0">
                <a:solidFill>
                  <a:schemeClr val="bg2">
                    <a:lumMod val="10000"/>
                  </a:schemeClr>
                </a:solidFill>
                <a:latin typeface="微软雅黑" panose="020B0503020204020204" pitchFamily="34" charset="-122"/>
                <a:ea typeface="微软雅黑" panose="020B0503020204020204" pitchFamily="34" charset="-122"/>
              </a:rPr>
              <a:t>    机器学习的在迁移到其他领域时表现效果较差，在原领域内往往能够取得不错的分 类效果，但当对其他领域的文本进行分类时就不能达到理想的效果。</a:t>
            </a:r>
            <a:endParaRPr lang="zh-CN" altLang="en-US" sz="1600" dirty="0">
              <a:solidFill>
                <a:srgbClr val="40404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23273520"/>
      </p:ext>
    </p:extLst>
  </p:cSld>
  <p:clrMapOvr>
    <a:masterClrMapping/>
  </p:clrMapOvr>
  <mc:AlternateContent xmlns:mc="http://schemas.openxmlformats.org/markup-compatibility/2006" xmlns:p14="http://schemas.microsoft.com/office/powerpoint/2010/main">
    <mc:Choice Requires="p14">
      <p:transition spd="slow" p14:dur="1250" advClick="0" advTm="0">
        <p:pull/>
      </p:transition>
    </mc:Choice>
    <mc:Fallback xmlns="">
      <p:transition spd="slow" advClick="0" advTm="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inVertical)">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p:cTn id="23" dur="250" fill="hold"/>
                                        <p:tgtEl>
                                          <p:spTgt spid="28"/>
                                        </p:tgtEl>
                                        <p:attrNameLst>
                                          <p:attrName>ppt_w</p:attrName>
                                        </p:attrNameLst>
                                      </p:cBhvr>
                                      <p:tavLst>
                                        <p:tav tm="0">
                                          <p:val>
                                            <p:fltVal val="0"/>
                                          </p:val>
                                        </p:tav>
                                        <p:tav tm="100000">
                                          <p:val>
                                            <p:strVal val="#ppt_w"/>
                                          </p:val>
                                        </p:tav>
                                      </p:tavLst>
                                    </p:anim>
                                    <p:anim calcmode="lin" valueType="num">
                                      <p:cBhvr>
                                        <p:cTn id="24" dur="250" fill="hold"/>
                                        <p:tgtEl>
                                          <p:spTgt spid="28"/>
                                        </p:tgtEl>
                                        <p:attrNameLst>
                                          <p:attrName>ppt_h</p:attrName>
                                        </p:attrNameLst>
                                      </p:cBhvr>
                                      <p:tavLst>
                                        <p:tav tm="0">
                                          <p:val>
                                            <p:fltVal val="0"/>
                                          </p:val>
                                        </p:tav>
                                        <p:tav tm="100000">
                                          <p:val>
                                            <p:strVal val="#ppt_h"/>
                                          </p:val>
                                        </p:tav>
                                      </p:tavLst>
                                    </p:anim>
                                    <p:animEffect transition="in" filter="fade">
                                      <p:cBhvr>
                                        <p:cTn id="25" dur="250"/>
                                        <p:tgtEl>
                                          <p:spTgt spid="28"/>
                                        </p:tgtEl>
                                      </p:cBhvr>
                                    </p:animEffect>
                                  </p:childTnLst>
                                </p:cTn>
                              </p:par>
                            </p:childTnLst>
                          </p:cTn>
                        </p:par>
                        <p:par>
                          <p:cTn id="26" fill="hold">
                            <p:stCondLst>
                              <p:cond delay="2250"/>
                            </p:stCondLst>
                            <p:childTnLst>
                              <p:par>
                                <p:cTn id="27" presetID="53" presetClass="entr" presetSubtype="16" fill="hold" grpId="0" nodeType="afterEffect">
                                  <p:stCondLst>
                                    <p:cond delay="0"/>
                                  </p:stCondLst>
                                  <p:iterate type="lt">
                                    <p:tmPct val="4054"/>
                                  </p:iterate>
                                  <p:childTnLst>
                                    <p:set>
                                      <p:cBhvr>
                                        <p:cTn id="28" dur="1" fill="hold">
                                          <p:stCondLst>
                                            <p:cond delay="0"/>
                                          </p:stCondLst>
                                        </p:cTn>
                                        <p:tgtEl>
                                          <p:spTgt spid="27"/>
                                        </p:tgtEl>
                                        <p:attrNameLst>
                                          <p:attrName>style.visibility</p:attrName>
                                        </p:attrNameLst>
                                      </p:cBhvr>
                                      <p:to>
                                        <p:strVal val="visible"/>
                                      </p:to>
                                    </p:set>
                                    <p:anim calcmode="lin" valueType="num">
                                      <p:cBhvr>
                                        <p:cTn id="29" dur="250" fill="hold"/>
                                        <p:tgtEl>
                                          <p:spTgt spid="27"/>
                                        </p:tgtEl>
                                        <p:attrNameLst>
                                          <p:attrName>ppt_w</p:attrName>
                                        </p:attrNameLst>
                                      </p:cBhvr>
                                      <p:tavLst>
                                        <p:tav tm="0">
                                          <p:val>
                                            <p:fltVal val="0"/>
                                          </p:val>
                                        </p:tav>
                                        <p:tav tm="100000">
                                          <p:val>
                                            <p:strVal val="#ppt_w"/>
                                          </p:val>
                                        </p:tav>
                                      </p:tavLst>
                                    </p:anim>
                                    <p:anim calcmode="lin" valueType="num">
                                      <p:cBhvr>
                                        <p:cTn id="30" dur="250" fill="hold"/>
                                        <p:tgtEl>
                                          <p:spTgt spid="27"/>
                                        </p:tgtEl>
                                        <p:attrNameLst>
                                          <p:attrName>ppt_h</p:attrName>
                                        </p:attrNameLst>
                                      </p:cBhvr>
                                      <p:tavLst>
                                        <p:tav tm="0">
                                          <p:val>
                                            <p:fltVal val="0"/>
                                          </p:val>
                                        </p:tav>
                                        <p:tav tm="100000">
                                          <p:val>
                                            <p:strVal val="#ppt_h"/>
                                          </p:val>
                                        </p:tav>
                                      </p:tavLst>
                                    </p:anim>
                                    <p:animEffect transition="in" filter="fade">
                                      <p:cBhvr>
                                        <p:cTn id="31" dur="250"/>
                                        <p:tgtEl>
                                          <p:spTgt spid="27"/>
                                        </p:tgtEl>
                                      </p:cBhvr>
                                    </p:animEffect>
                                  </p:childTnLst>
                                </p:cTn>
                              </p:par>
                            </p:childTnLst>
                          </p:cTn>
                        </p:par>
                        <p:par>
                          <p:cTn id="32" fill="hold">
                            <p:stCondLst>
                              <p:cond delay="3351"/>
                            </p:stCondLst>
                            <p:childTnLst>
                              <p:par>
                                <p:cTn id="33" presetID="23" presetClass="entr" presetSubtype="32"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p:cTn id="35" dur="500" fill="hold"/>
                                        <p:tgtEl>
                                          <p:spTgt spid="20"/>
                                        </p:tgtEl>
                                        <p:attrNameLst>
                                          <p:attrName>ppt_w</p:attrName>
                                        </p:attrNameLst>
                                      </p:cBhvr>
                                      <p:tavLst>
                                        <p:tav tm="0">
                                          <p:val>
                                            <p:strVal val="4*#ppt_w"/>
                                          </p:val>
                                        </p:tav>
                                        <p:tav tm="100000">
                                          <p:val>
                                            <p:strVal val="#ppt_w"/>
                                          </p:val>
                                        </p:tav>
                                      </p:tavLst>
                                    </p:anim>
                                    <p:anim calcmode="lin" valueType="num">
                                      <p:cBhvr>
                                        <p:cTn id="36" dur="500" fill="hold"/>
                                        <p:tgtEl>
                                          <p:spTgt spid="20"/>
                                        </p:tgtEl>
                                        <p:attrNameLst>
                                          <p:attrName>ppt_h</p:attrName>
                                        </p:attrNameLst>
                                      </p:cBhvr>
                                      <p:tavLst>
                                        <p:tav tm="0">
                                          <p:val>
                                            <p:strVal val="4*#ppt_h"/>
                                          </p:val>
                                        </p:tav>
                                        <p:tav tm="100000">
                                          <p:val>
                                            <p:strVal val="#ppt_h"/>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500" fill="hold"/>
                                        <p:tgtEl>
                                          <p:spTgt spid="21"/>
                                        </p:tgtEl>
                                        <p:attrNameLst>
                                          <p:attrName>ppt_x</p:attrName>
                                        </p:attrNameLst>
                                      </p:cBhvr>
                                      <p:tavLst>
                                        <p:tav tm="0">
                                          <p:val>
                                            <p:strVal val="#ppt_x"/>
                                          </p:val>
                                        </p:tav>
                                        <p:tav tm="100000">
                                          <p:val>
                                            <p:strVal val="#ppt_x"/>
                                          </p:val>
                                        </p:tav>
                                      </p:tavLst>
                                    </p:anim>
                                    <p:anim calcmode="lin" valueType="num">
                                      <p:cBhvr additive="base">
                                        <p:cTn id="40" dur="500" fill="hold"/>
                                        <p:tgtEl>
                                          <p:spTgt spid="21"/>
                                        </p:tgtEl>
                                        <p:attrNameLst>
                                          <p:attrName>ppt_y</p:attrName>
                                        </p:attrNameLst>
                                      </p:cBhvr>
                                      <p:tavLst>
                                        <p:tav tm="0">
                                          <p:val>
                                            <p:strVal val="1+#ppt_h/2"/>
                                          </p:val>
                                        </p:tav>
                                        <p:tav tm="100000">
                                          <p:val>
                                            <p:strVal val="#ppt_y"/>
                                          </p:val>
                                        </p:tav>
                                      </p:tavLst>
                                    </p:anim>
                                  </p:childTnLst>
                                </p:cTn>
                              </p:par>
                            </p:childTnLst>
                          </p:cTn>
                        </p:par>
                        <p:par>
                          <p:cTn id="41" fill="hold">
                            <p:stCondLst>
                              <p:cond delay="3851"/>
                            </p:stCondLst>
                            <p:childTnLst>
                              <p:par>
                                <p:cTn id="42" presetID="42" presetClass="entr" presetSubtype="0"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1000"/>
                                        <p:tgtEl>
                                          <p:spTgt spid="22"/>
                                        </p:tgtEl>
                                      </p:cBhvr>
                                    </p:animEffect>
                                    <p:anim calcmode="lin" valueType="num">
                                      <p:cBhvr>
                                        <p:cTn id="45" dur="1000" fill="hold"/>
                                        <p:tgtEl>
                                          <p:spTgt spid="22"/>
                                        </p:tgtEl>
                                        <p:attrNameLst>
                                          <p:attrName>ppt_x</p:attrName>
                                        </p:attrNameLst>
                                      </p:cBhvr>
                                      <p:tavLst>
                                        <p:tav tm="0">
                                          <p:val>
                                            <p:strVal val="#ppt_x"/>
                                          </p:val>
                                        </p:tav>
                                        <p:tav tm="100000">
                                          <p:val>
                                            <p:strVal val="#ppt_x"/>
                                          </p:val>
                                        </p:tav>
                                      </p:tavLst>
                                    </p:anim>
                                    <p:anim calcmode="lin" valueType="num">
                                      <p:cBhvr>
                                        <p:cTn id="46" dur="1000" fill="hold"/>
                                        <p:tgtEl>
                                          <p:spTgt spid="22"/>
                                        </p:tgtEl>
                                        <p:attrNameLst>
                                          <p:attrName>ppt_y</p:attrName>
                                        </p:attrNameLst>
                                      </p:cBhvr>
                                      <p:tavLst>
                                        <p:tav tm="0">
                                          <p:val>
                                            <p:strVal val="#ppt_y+.1"/>
                                          </p:val>
                                        </p:tav>
                                        <p:tav tm="100000">
                                          <p:val>
                                            <p:strVal val="#ppt_y"/>
                                          </p:val>
                                        </p:tav>
                                      </p:tavLst>
                                    </p:anim>
                                  </p:childTnLst>
                                </p:cTn>
                              </p:par>
                            </p:childTnLst>
                          </p:cTn>
                        </p:par>
                        <p:par>
                          <p:cTn id="47" fill="hold">
                            <p:stCondLst>
                              <p:cond delay="4851"/>
                            </p:stCondLst>
                            <p:childTnLst>
                              <p:par>
                                <p:cTn id="48" presetID="53" presetClass="entr" presetSubtype="16"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p:cTn id="50" dur="250" fill="hold"/>
                                        <p:tgtEl>
                                          <p:spTgt spid="19"/>
                                        </p:tgtEl>
                                        <p:attrNameLst>
                                          <p:attrName>ppt_w</p:attrName>
                                        </p:attrNameLst>
                                      </p:cBhvr>
                                      <p:tavLst>
                                        <p:tav tm="0">
                                          <p:val>
                                            <p:fltVal val="0"/>
                                          </p:val>
                                        </p:tav>
                                        <p:tav tm="100000">
                                          <p:val>
                                            <p:strVal val="#ppt_w"/>
                                          </p:val>
                                        </p:tav>
                                      </p:tavLst>
                                    </p:anim>
                                    <p:anim calcmode="lin" valueType="num">
                                      <p:cBhvr>
                                        <p:cTn id="51" dur="250" fill="hold"/>
                                        <p:tgtEl>
                                          <p:spTgt spid="19"/>
                                        </p:tgtEl>
                                        <p:attrNameLst>
                                          <p:attrName>ppt_h</p:attrName>
                                        </p:attrNameLst>
                                      </p:cBhvr>
                                      <p:tavLst>
                                        <p:tav tm="0">
                                          <p:val>
                                            <p:fltVal val="0"/>
                                          </p:val>
                                        </p:tav>
                                        <p:tav tm="100000">
                                          <p:val>
                                            <p:strVal val="#ppt_h"/>
                                          </p:val>
                                        </p:tav>
                                      </p:tavLst>
                                    </p:anim>
                                    <p:animEffect transition="in" filter="fade">
                                      <p:cBhvr>
                                        <p:cTn id="52" dur="250"/>
                                        <p:tgtEl>
                                          <p:spTgt spid="19"/>
                                        </p:tgtEl>
                                      </p:cBhvr>
                                    </p:animEffect>
                                  </p:childTnLst>
                                </p:cTn>
                              </p:par>
                            </p:childTnLst>
                          </p:cTn>
                        </p:par>
                        <p:par>
                          <p:cTn id="53" fill="hold">
                            <p:stCondLst>
                              <p:cond delay="5101"/>
                            </p:stCondLst>
                            <p:childTnLst>
                              <p:par>
                                <p:cTn id="54" presetID="53" presetClass="entr" presetSubtype="16" fill="hold" grpId="0" nodeType="afterEffect">
                                  <p:stCondLst>
                                    <p:cond delay="0"/>
                                  </p:stCondLst>
                                  <p:iterate type="lt">
                                    <p:tmPct val="4054"/>
                                  </p:iterate>
                                  <p:childTnLst>
                                    <p:set>
                                      <p:cBhvr>
                                        <p:cTn id="55" dur="1" fill="hold">
                                          <p:stCondLst>
                                            <p:cond delay="0"/>
                                          </p:stCondLst>
                                        </p:cTn>
                                        <p:tgtEl>
                                          <p:spTgt spid="23"/>
                                        </p:tgtEl>
                                        <p:attrNameLst>
                                          <p:attrName>style.visibility</p:attrName>
                                        </p:attrNameLst>
                                      </p:cBhvr>
                                      <p:to>
                                        <p:strVal val="visible"/>
                                      </p:to>
                                    </p:set>
                                    <p:anim calcmode="lin" valueType="num">
                                      <p:cBhvr>
                                        <p:cTn id="56" dur="250" fill="hold"/>
                                        <p:tgtEl>
                                          <p:spTgt spid="23"/>
                                        </p:tgtEl>
                                        <p:attrNameLst>
                                          <p:attrName>ppt_w</p:attrName>
                                        </p:attrNameLst>
                                      </p:cBhvr>
                                      <p:tavLst>
                                        <p:tav tm="0">
                                          <p:val>
                                            <p:fltVal val="0"/>
                                          </p:val>
                                        </p:tav>
                                        <p:tav tm="100000">
                                          <p:val>
                                            <p:strVal val="#ppt_w"/>
                                          </p:val>
                                        </p:tav>
                                      </p:tavLst>
                                    </p:anim>
                                    <p:anim calcmode="lin" valueType="num">
                                      <p:cBhvr>
                                        <p:cTn id="57" dur="250" fill="hold"/>
                                        <p:tgtEl>
                                          <p:spTgt spid="23"/>
                                        </p:tgtEl>
                                        <p:attrNameLst>
                                          <p:attrName>ppt_h</p:attrName>
                                        </p:attrNameLst>
                                      </p:cBhvr>
                                      <p:tavLst>
                                        <p:tav tm="0">
                                          <p:val>
                                            <p:fltVal val="0"/>
                                          </p:val>
                                        </p:tav>
                                        <p:tav tm="100000">
                                          <p:val>
                                            <p:strVal val="#ppt_h"/>
                                          </p:val>
                                        </p:tav>
                                      </p:tavLst>
                                    </p:anim>
                                    <p:animEffect transition="in" filter="fade">
                                      <p:cBhvr>
                                        <p:cTn id="58"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7" grpId="0" animBg="1"/>
      <p:bldP spid="27" grpId="0"/>
      <p:bldP spid="28" grpId="0"/>
      <p:bldP spid="20" grpId="0"/>
      <p:bldP spid="21" grpId="0"/>
      <p:bldP spid="22" grpId="0" animBg="1"/>
      <p:bldP spid="19"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460220-C54B-4933-AA68-30900A0D0330}"/>
              </a:ext>
            </a:extLst>
          </p:cNvPr>
          <p:cNvSpPr/>
          <p:nvPr/>
        </p:nvSpPr>
        <p:spPr>
          <a:xfrm>
            <a:off x="0" y="5254906"/>
            <a:ext cx="12192000" cy="160309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D19CAE73-B669-428F-B4B6-EA659247F79E}"/>
              </a:ext>
            </a:extLst>
          </p:cNvPr>
          <p:cNvSpPr/>
          <p:nvPr/>
        </p:nvSpPr>
        <p:spPr>
          <a:xfrm>
            <a:off x="2544071" y="914400"/>
            <a:ext cx="5664724" cy="430887"/>
          </a:xfrm>
          <a:prstGeom prst="rect">
            <a:avLst/>
          </a:prstGeom>
        </p:spPr>
        <p:txBody>
          <a:bodyPr wrap="square" lIns="0" tIns="0" rIns="0" bIns="0">
            <a:spAutoFit/>
          </a:bodyPr>
          <a:lstStyle/>
          <a:p>
            <a:pPr>
              <a:buFont typeface="Wingdings" panose="05000000000000000000" pitchFamily="2" charset="2"/>
              <a:buNone/>
            </a:pPr>
            <a:r>
              <a:rPr lang="zh-CN" altLang="en-US" sz="2800" dirty="0"/>
              <a:t>简况</a:t>
            </a:r>
          </a:p>
        </p:txBody>
      </p:sp>
      <p:sp>
        <p:nvSpPr>
          <p:cNvPr id="22" name="文本框 21">
            <a:extLst>
              <a:ext uri="{FF2B5EF4-FFF2-40B4-BE49-F238E27FC236}">
                <a16:creationId xmlns:a16="http://schemas.microsoft.com/office/drawing/2014/main" id="{965CC3CD-DCCD-4080-BE9F-002E231B6B3B}"/>
              </a:ext>
            </a:extLst>
          </p:cNvPr>
          <p:cNvSpPr txBox="1"/>
          <p:nvPr/>
        </p:nvSpPr>
        <p:spPr>
          <a:xfrm>
            <a:off x="2658930" y="1502284"/>
            <a:ext cx="3772392" cy="373307"/>
          </a:xfrm>
          <a:prstGeom prst="rect">
            <a:avLst/>
          </a:prstGeom>
          <a:noFill/>
        </p:spPr>
        <p:txBody>
          <a:bodyPr wrap="square" lIns="0" tIns="0" rIns="0" bIns="0" rtlCol="0">
            <a:spAutoFit/>
          </a:bodyPr>
          <a:lstStyle/>
          <a:p>
            <a:pPr>
              <a:lnSpc>
                <a:spcPct val="150000"/>
              </a:lnSpc>
            </a:pPr>
            <a:r>
              <a:rPr lang="en-US" altLang="zh-CN" dirty="0"/>
              <a:t>1.2 </a:t>
            </a:r>
            <a:r>
              <a:rPr lang="zh-CN" altLang="en-US" dirty="0"/>
              <a:t>国内外研究现状</a:t>
            </a:r>
            <a:endParaRPr lang="zh-CN" altLang="en-US" sz="933" dirty="0">
              <a:solidFill>
                <a:schemeClr val="tx1">
                  <a:lumMod val="95000"/>
                  <a:lumOff val="5000"/>
                </a:schemeClr>
              </a:solidFill>
              <a:latin typeface="+mn-ea"/>
              <a:cs typeface="+mn-ea"/>
              <a:sym typeface="Arial" panose="020B0604020202020204" pitchFamily="34" charset="0"/>
            </a:endParaRPr>
          </a:p>
        </p:txBody>
      </p:sp>
      <p:sp>
        <p:nvSpPr>
          <p:cNvPr id="23" name="椭圆 22">
            <a:extLst>
              <a:ext uri="{FF2B5EF4-FFF2-40B4-BE49-F238E27FC236}">
                <a16:creationId xmlns:a16="http://schemas.microsoft.com/office/drawing/2014/main" id="{752123F4-2D2F-446B-9912-DD92B079D03F}"/>
              </a:ext>
            </a:extLst>
          </p:cNvPr>
          <p:cNvSpPr/>
          <p:nvPr/>
        </p:nvSpPr>
        <p:spPr>
          <a:xfrm>
            <a:off x="922477" y="796812"/>
            <a:ext cx="1316172" cy="134468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800" b="1" dirty="0">
                <a:solidFill>
                  <a:schemeClr val="bg1"/>
                </a:solidFill>
              </a:rPr>
              <a:t>01</a:t>
            </a:r>
            <a:endParaRPr lang="zh-CN" altLang="en-US" sz="4800" b="1" dirty="0">
              <a:solidFill>
                <a:schemeClr val="bg1"/>
              </a:solidFill>
            </a:endParaRPr>
          </a:p>
        </p:txBody>
      </p:sp>
      <p:sp>
        <p:nvSpPr>
          <p:cNvPr id="2" name="文本框 1">
            <a:extLst>
              <a:ext uri="{FF2B5EF4-FFF2-40B4-BE49-F238E27FC236}">
                <a16:creationId xmlns:a16="http://schemas.microsoft.com/office/drawing/2014/main" id="{C5DB627E-5AB5-4F01-AF1A-6DEC2AEE263B}"/>
              </a:ext>
            </a:extLst>
          </p:cNvPr>
          <p:cNvSpPr txBox="1"/>
          <p:nvPr/>
        </p:nvSpPr>
        <p:spPr>
          <a:xfrm>
            <a:off x="2238648" y="2032588"/>
            <a:ext cx="8672007" cy="584775"/>
          </a:xfrm>
          <a:prstGeom prst="rect">
            <a:avLst/>
          </a:prstGeom>
          <a:noFill/>
        </p:spPr>
        <p:txBody>
          <a:bodyPr wrap="square" rtlCol="0">
            <a:spAutoFit/>
          </a:bodyPr>
          <a:lstStyle/>
          <a:p>
            <a:pPr algn="l"/>
            <a:r>
              <a:rPr lang="en-US" altLang="zh-CN" sz="16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         </a:t>
            </a:r>
            <a:r>
              <a:rPr lang="zh-CN" altLang="zh-CN" sz="16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中文领域中李婷婷等人提出一种基于 </a:t>
            </a:r>
            <a:r>
              <a:rPr lang="en-US" altLang="zh-CN" sz="16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SVM </a:t>
            </a:r>
            <a:r>
              <a:rPr lang="zh-CN" altLang="zh-CN" sz="16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和 </a:t>
            </a:r>
            <a:r>
              <a:rPr lang="en-US" altLang="zh-CN" sz="16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CRF </a:t>
            </a:r>
            <a:r>
              <a:rPr lang="zh-CN" altLang="zh-CN" sz="16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的情感分析方法，并通过研究不同特征组合情况下 </a:t>
            </a:r>
            <a:r>
              <a:rPr lang="en-US" altLang="zh-CN" sz="16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SVM </a:t>
            </a:r>
            <a:r>
              <a:rPr lang="zh-CN" altLang="zh-CN" sz="16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和 </a:t>
            </a:r>
            <a:r>
              <a:rPr lang="en-US" altLang="zh-CN" sz="16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CRF </a:t>
            </a:r>
            <a:r>
              <a:rPr lang="zh-CN" altLang="zh-CN" sz="16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的表现情况，</a:t>
            </a:r>
            <a:r>
              <a:rPr lang="zh-CN" altLang="zh-CN" sz="1600" dirty="0">
                <a:solidFill>
                  <a:srgbClr val="000000"/>
                </a:solidFill>
                <a:effectLst/>
                <a:ea typeface="宋体" panose="02010600030101010101" pitchFamily="2" charset="-122"/>
                <a:cs typeface="宋体" panose="02010600030101010101" pitchFamily="2" charset="-122"/>
              </a:rPr>
              <a:t>有效提高了这两种模型得准确率</a:t>
            </a:r>
            <a:r>
              <a:rPr lang="zh-CN" altLang="en-US" sz="1600" dirty="0">
                <a:solidFill>
                  <a:srgbClr val="000000"/>
                </a:solidFill>
                <a:effectLst/>
                <a:ea typeface="宋体" panose="02010600030101010101" pitchFamily="2" charset="-122"/>
                <a:cs typeface="宋体" panose="02010600030101010101" pitchFamily="2" charset="-122"/>
              </a:rPr>
              <a:t>。</a:t>
            </a:r>
            <a:endParaRPr lang="zh-CN" altLang="en-US" sz="1600" dirty="0"/>
          </a:p>
        </p:txBody>
      </p:sp>
      <p:sp>
        <p:nvSpPr>
          <p:cNvPr id="3" name="文本框 2">
            <a:extLst>
              <a:ext uri="{FF2B5EF4-FFF2-40B4-BE49-F238E27FC236}">
                <a16:creationId xmlns:a16="http://schemas.microsoft.com/office/drawing/2014/main" id="{AF033A2A-DB3F-473A-9CA7-D9E8E51B25B4}"/>
              </a:ext>
            </a:extLst>
          </p:cNvPr>
          <p:cNvSpPr txBox="1"/>
          <p:nvPr/>
        </p:nvSpPr>
        <p:spPr>
          <a:xfrm>
            <a:off x="2238649" y="2875488"/>
            <a:ext cx="8672006" cy="584775"/>
          </a:xfrm>
          <a:prstGeom prst="rect">
            <a:avLst/>
          </a:prstGeom>
          <a:noFill/>
        </p:spPr>
        <p:txBody>
          <a:bodyPr wrap="square" rtlCol="0">
            <a:spAutoFit/>
          </a:bodyPr>
          <a:lstStyle/>
          <a:p>
            <a:r>
              <a:rPr lang="zh-CN" altLang="en-US" sz="1600" dirty="0"/>
              <a:t>       刘勇等人针对传统随机森林算法在文本分类中出现的问题，提出了随机 森林算法的优化方法，通过对算法的投票机制和超参数进行优化，提高了随机森林算法在文本分类中的性能。</a:t>
            </a:r>
          </a:p>
        </p:txBody>
      </p:sp>
      <p:sp>
        <p:nvSpPr>
          <p:cNvPr id="6" name="文本框 5">
            <a:extLst>
              <a:ext uri="{FF2B5EF4-FFF2-40B4-BE49-F238E27FC236}">
                <a16:creationId xmlns:a16="http://schemas.microsoft.com/office/drawing/2014/main" id="{649A76B0-8DB0-4B14-B96C-8BCBDB9B0774}"/>
              </a:ext>
            </a:extLst>
          </p:cNvPr>
          <p:cNvSpPr txBox="1"/>
          <p:nvPr/>
        </p:nvSpPr>
        <p:spPr>
          <a:xfrm>
            <a:off x="2238649" y="3690442"/>
            <a:ext cx="8672006" cy="584775"/>
          </a:xfrm>
          <a:prstGeom prst="rect">
            <a:avLst/>
          </a:prstGeom>
          <a:noFill/>
        </p:spPr>
        <p:txBody>
          <a:bodyPr wrap="square" rtlCol="0">
            <a:spAutoFit/>
          </a:bodyPr>
          <a:lstStyle/>
          <a:p>
            <a:r>
              <a:rPr lang="zh-CN" altLang="en-US" sz="1600" dirty="0"/>
              <a:t>       张林等人为了提高机器学习在短文本中的表现，提出了一种短评论特征共现的特征筛选方法，并通过实验验证了该方法的有效性。</a:t>
            </a:r>
          </a:p>
        </p:txBody>
      </p:sp>
    </p:spTree>
    <p:extLst>
      <p:ext uri="{BB962C8B-B14F-4D97-AF65-F5344CB8AC3E}">
        <p14:creationId xmlns:p14="http://schemas.microsoft.com/office/powerpoint/2010/main" val="2615190302"/>
      </p:ext>
    </p:extLst>
  </p:cSld>
  <p:clrMapOvr>
    <a:masterClrMapping/>
  </p:clrMapOvr>
  <mc:AlternateContent xmlns:mc="http://schemas.openxmlformats.org/markup-compatibility/2006">
    <mc:Choice xmlns:p14="http://schemas.microsoft.com/office/powerpoint/2010/main" Requires="p14">
      <p:transition spd="slow" p14:dur="1250" advClick="0" advTm="0">
        <p:pull/>
      </p:transition>
    </mc:Choice>
    <mc:Fallback>
      <p:transition spd="slow" advClick="0" advTm="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strVal val="4*#ppt_w"/>
                                          </p:val>
                                        </p:tav>
                                        <p:tav tm="100000">
                                          <p:val>
                                            <p:strVal val="#ppt_w"/>
                                          </p:val>
                                        </p:tav>
                                      </p:tavLst>
                                    </p:anim>
                                    <p:anim calcmode="lin" valueType="num">
                                      <p:cBhvr>
                                        <p:cTn id="8" dur="500" fill="hold"/>
                                        <p:tgtEl>
                                          <p:spTgt spid="21"/>
                                        </p:tgtEl>
                                        <p:attrNameLst>
                                          <p:attrName>ppt_h</p:attrName>
                                        </p:attrNameLst>
                                      </p:cBhvr>
                                      <p:tavLst>
                                        <p:tav tm="0">
                                          <p:val>
                                            <p:strVal val="4*#ppt_h"/>
                                          </p:val>
                                        </p:tav>
                                        <p:tav tm="100000">
                                          <p:val>
                                            <p:strVal val="#ppt_h"/>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1000"/>
                                        <p:tgtEl>
                                          <p:spTgt spid="23"/>
                                        </p:tgtEl>
                                      </p:cBhvr>
                                    </p:animEffect>
                                    <p:anim calcmode="lin" valueType="num">
                                      <p:cBhvr>
                                        <p:cTn id="17" dur="1000" fill="hold"/>
                                        <p:tgtEl>
                                          <p:spTgt spid="23"/>
                                        </p:tgtEl>
                                        <p:attrNameLst>
                                          <p:attrName>ppt_x</p:attrName>
                                        </p:attrNameLst>
                                      </p:cBhvr>
                                      <p:tavLst>
                                        <p:tav tm="0">
                                          <p:val>
                                            <p:strVal val="#ppt_x"/>
                                          </p:val>
                                        </p:tav>
                                        <p:tav tm="100000">
                                          <p:val>
                                            <p:strVal val="#ppt_x"/>
                                          </p:val>
                                        </p:tav>
                                      </p:tavLst>
                                    </p:anim>
                                    <p:anim calcmode="lin" valueType="num">
                                      <p:cBhvr>
                                        <p:cTn id="18"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460220-C54B-4933-AA68-30900A0D0330}"/>
              </a:ext>
            </a:extLst>
          </p:cNvPr>
          <p:cNvSpPr/>
          <p:nvPr/>
        </p:nvSpPr>
        <p:spPr>
          <a:xfrm>
            <a:off x="0" y="5254906"/>
            <a:ext cx="12192000" cy="160309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D19CAE73-B669-428F-B4B6-EA659247F79E}"/>
              </a:ext>
            </a:extLst>
          </p:cNvPr>
          <p:cNvSpPr/>
          <p:nvPr/>
        </p:nvSpPr>
        <p:spPr>
          <a:xfrm>
            <a:off x="2544071" y="914400"/>
            <a:ext cx="5664724" cy="430887"/>
          </a:xfrm>
          <a:prstGeom prst="rect">
            <a:avLst/>
          </a:prstGeom>
        </p:spPr>
        <p:txBody>
          <a:bodyPr wrap="square" lIns="0" tIns="0" rIns="0" bIns="0">
            <a:spAutoFit/>
          </a:bodyPr>
          <a:lstStyle/>
          <a:p>
            <a:pPr>
              <a:buFont typeface="Wingdings" panose="05000000000000000000" pitchFamily="2" charset="2"/>
              <a:buNone/>
            </a:pPr>
            <a:r>
              <a:rPr lang="zh-CN" altLang="en-US" sz="2800" dirty="0"/>
              <a:t>简况</a:t>
            </a:r>
          </a:p>
        </p:txBody>
      </p:sp>
      <p:sp>
        <p:nvSpPr>
          <p:cNvPr id="22" name="文本框 21">
            <a:extLst>
              <a:ext uri="{FF2B5EF4-FFF2-40B4-BE49-F238E27FC236}">
                <a16:creationId xmlns:a16="http://schemas.microsoft.com/office/drawing/2014/main" id="{965CC3CD-DCCD-4080-BE9F-002E231B6B3B}"/>
              </a:ext>
            </a:extLst>
          </p:cNvPr>
          <p:cNvSpPr txBox="1"/>
          <p:nvPr/>
        </p:nvSpPr>
        <p:spPr>
          <a:xfrm>
            <a:off x="2658930" y="1502284"/>
            <a:ext cx="3772392" cy="373307"/>
          </a:xfrm>
          <a:prstGeom prst="rect">
            <a:avLst/>
          </a:prstGeom>
          <a:noFill/>
        </p:spPr>
        <p:txBody>
          <a:bodyPr wrap="square" lIns="0" tIns="0" rIns="0" bIns="0" rtlCol="0">
            <a:spAutoFit/>
          </a:bodyPr>
          <a:lstStyle/>
          <a:p>
            <a:pPr>
              <a:lnSpc>
                <a:spcPct val="150000"/>
              </a:lnSpc>
            </a:pPr>
            <a:r>
              <a:rPr lang="en-US" altLang="zh-CN" dirty="0"/>
              <a:t>1.2 </a:t>
            </a:r>
            <a:r>
              <a:rPr lang="zh-CN" altLang="en-US" dirty="0"/>
              <a:t>国内外研究现状</a:t>
            </a:r>
            <a:endParaRPr lang="zh-CN" altLang="en-US" sz="933" dirty="0">
              <a:solidFill>
                <a:schemeClr val="tx1">
                  <a:lumMod val="95000"/>
                  <a:lumOff val="5000"/>
                </a:schemeClr>
              </a:solidFill>
              <a:latin typeface="+mn-ea"/>
              <a:cs typeface="+mn-ea"/>
              <a:sym typeface="Arial" panose="020B0604020202020204" pitchFamily="34" charset="0"/>
            </a:endParaRPr>
          </a:p>
        </p:txBody>
      </p:sp>
      <p:sp>
        <p:nvSpPr>
          <p:cNvPr id="23" name="椭圆 22">
            <a:extLst>
              <a:ext uri="{FF2B5EF4-FFF2-40B4-BE49-F238E27FC236}">
                <a16:creationId xmlns:a16="http://schemas.microsoft.com/office/drawing/2014/main" id="{752123F4-2D2F-446B-9912-DD92B079D03F}"/>
              </a:ext>
            </a:extLst>
          </p:cNvPr>
          <p:cNvSpPr/>
          <p:nvPr/>
        </p:nvSpPr>
        <p:spPr>
          <a:xfrm>
            <a:off x="922477" y="796812"/>
            <a:ext cx="1316172" cy="134468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800" b="1" dirty="0">
                <a:solidFill>
                  <a:schemeClr val="bg1"/>
                </a:solidFill>
              </a:rPr>
              <a:t>01</a:t>
            </a:r>
            <a:endParaRPr lang="zh-CN" altLang="en-US" sz="4800" b="1" dirty="0">
              <a:solidFill>
                <a:schemeClr val="bg1"/>
              </a:solidFill>
            </a:endParaRPr>
          </a:p>
        </p:txBody>
      </p:sp>
      <p:sp>
        <p:nvSpPr>
          <p:cNvPr id="2" name="文本框 1">
            <a:extLst>
              <a:ext uri="{FF2B5EF4-FFF2-40B4-BE49-F238E27FC236}">
                <a16:creationId xmlns:a16="http://schemas.microsoft.com/office/drawing/2014/main" id="{C5DB627E-5AB5-4F01-AF1A-6DEC2AEE263B}"/>
              </a:ext>
            </a:extLst>
          </p:cNvPr>
          <p:cNvSpPr txBox="1"/>
          <p:nvPr/>
        </p:nvSpPr>
        <p:spPr>
          <a:xfrm>
            <a:off x="2238648" y="2032588"/>
            <a:ext cx="8672007" cy="830997"/>
          </a:xfrm>
          <a:prstGeom prst="rect">
            <a:avLst/>
          </a:prstGeom>
          <a:noFill/>
        </p:spPr>
        <p:txBody>
          <a:bodyPr wrap="square" rtlCol="0">
            <a:spAutoFit/>
          </a:bodyPr>
          <a:lstStyle/>
          <a:p>
            <a:pPr algn="l"/>
            <a:r>
              <a:rPr lang="en-US" altLang="zh-CN" sz="1600" kern="0" dirty="0">
                <a:solidFill>
                  <a:srgbClr val="000000"/>
                </a:solidFill>
                <a:latin typeface="Calibri" panose="020F0502020204030204" pitchFamily="34" charset="0"/>
                <a:ea typeface="宋体" panose="02010600030101010101" pitchFamily="2" charset="-122"/>
                <a:cs typeface="宋体" panose="02010600030101010101" pitchFamily="2" charset="-122"/>
              </a:rPr>
              <a:t>          </a:t>
            </a:r>
            <a:r>
              <a:rPr lang="zh-CN" altLang="en-US" sz="16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一是在对分类模型进行训练时仍需要大量已标注的 语料文本作为训练集对其进行训练，并且其分类的效果取决于训练集的质量。对于语料集的标注需要拥有专业知识的人员进行人工标注，既费时又费力</a:t>
            </a:r>
            <a:endParaRPr lang="zh-CN" altLang="en-US" sz="1600" dirty="0"/>
          </a:p>
        </p:txBody>
      </p:sp>
    </p:spTree>
    <p:extLst>
      <p:ext uri="{BB962C8B-B14F-4D97-AF65-F5344CB8AC3E}">
        <p14:creationId xmlns:p14="http://schemas.microsoft.com/office/powerpoint/2010/main" val="1602901866"/>
      </p:ext>
    </p:extLst>
  </p:cSld>
  <p:clrMapOvr>
    <a:masterClrMapping/>
  </p:clrMapOvr>
  <mc:AlternateContent xmlns:mc="http://schemas.openxmlformats.org/markup-compatibility/2006">
    <mc:Choice xmlns:p14="http://schemas.microsoft.com/office/powerpoint/2010/main" Requires="p14">
      <p:transition spd="slow" p14:dur="1250" advClick="0" advTm="0">
        <p:pull/>
      </p:transition>
    </mc:Choice>
    <mc:Fallback>
      <p:transition spd="slow" advClick="0" advTm="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strVal val="4*#ppt_w"/>
                                          </p:val>
                                        </p:tav>
                                        <p:tav tm="100000">
                                          <p:val>
                                            <p:strVal val="#ppt_w"/>
                                          </p:val>
                                        </p:tav>
                                      </p:tavLst>
                                    </p:anim>
                                    <p:anim calcmode="lin" valueType="num">
                                      <p:cBhvr>
                                        <p:cTn id="8" dur="500" fill="hold"/>
                                        <p:tgtEl>
                                          <p:spTgt spid="21"/>
                                        </p:tgtEl>
                                        <p:attrNameLst>
                                          <p:attrName>ppt_h</p:attrName>
                                        </p:attrNameLst>
                                      </p:cBhvr>
                                      <p:tavLst>
                                        <p:tav tm="0">
                                          <p:val>
                                            <p:strVal val="4*#ppt_h"/>
                                          </p:val>
                                        </p:tav>
                                        <p:tav tm="100000">
                                          <p:val>
                                            <p:strVal val="#ppt_h"/>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1000"/>
                                        <p:tgtEl>
                                          <p:spTgt spid="23"/>
                                        </p:tgtEl>
                                      </p:cBhvr>
                                    </p:animEffect>
                                    <p:anim calcmode="lin" valueType="num">
                                      <p:cBhvr>
                                        <p:cTn id="17" dur="1000" fill="hold"/>
                                        <p:tgtEl>
                                          <p:spTgt spid="23"/>
                                        </p:tgtEl>
                                        <p:attrNameLst>
                                          <p:attrName>ppt_x</p:attrName>
                                        </p:attrNameLst>
                                      </p:cBhvr>
                                      <p:tavLst>
                                        <p:tav tm="0">
                                          <p:val>
                                            <p:strVal val="#ppt_x"/>
                                          </p:val>
                                        </p:tav>
                                        <p:tav tm="100000">
                                          <p:val>
                                            <p:strVal val="#ppt_x"/>
                                          </p:val>
                                        </p:tav>
                                      </p:tavLst>
                                    </p:anim>
                                    <p:anim calcmode="lin" valueType="num">
                                      <p:cBhvr>
                                        <p:cTn id="18"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LIDE.DIAGRAM" val="8ab81b07-6a51-44c0-86d9-00c2408833ee"/>
</p:tagLst>
</file>

<file path=ppt/tags/tag2.xml><?xml version="1.0" encoding="utf-8"?>
<p:tagLst xmlns:a="http://schemas.openxmlformats.org/drawingml/2006/main" xmlns:r="http://schemas.openxmlformats.org/officeDocument/2006/relationships" xmlns:p="http://schemas.openxmlformats.org/presentationml/2006/main">
  <p:tag name="ISLIDE.DIAGRAM" val="7017cfed-b063-4a2f-aab6-68688076e4ba"/>
</p:tagLst>
</file>

<file path=ppt/theme/theme1.xml><?xml version="1.0" encoding="utf-8"?>
<a:theme xmlns:a="http://schemas.openxmlformats.org/drawingml/2006/main" name="第一PPT，www.1ppt.com">
  <a:themeElements>
    <a:clrScheme name="自定义 2794">
      <a:dk1>
        <a:sysClr val="windowText" lastClr="000000"/>
      </a:dk1>
      <a:lt1>
        <a:sysClr val="window" lastClr="FFFFFF"/>
      </a:lt1>
      <a:dk2>
        <a:srgbClr val="44546A"/>
      </a:dk2>
      <a:lt2>
        <a:srgbClr val="E7E6E6"/>
      </a:lt2>
      <a:accent1>
        <a:srgbClr val="323F4F"/>
      </a:accent1>
      <a:accent2>
        <a:srgbClr val="C12525"/>
      </a:accent2>
      <a:accent3>
        <a:srgbClr val="323F4F"/>
      </a:accent3>
      <a:accent4>
        <a:srgbClr val="C12525"/>
      </a:accent4>
      <a:accent5>
        <a:srgbClr val="323F4F"/>
      </a:accent5>
      <a:accent6>
        <a:srgbClr val="C12525"/>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2084</Words>
  <Application>Microsoft Office PowerPoint</Application>
  <PresentationFormat>宽屏</PresentationFormat>
  <Paragraphs>241</Paragraphs>
  <Slides>31</Slides>
  <Notes>17</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31</vt:i4>
      </vt:variant>
    </vt:vector>
  </HeadingPairs>
  <TitlesOfParts>
    <vt:vector size="48" baseType="lpstr">
      <vt:lpstr>Gill Sans</vt:lpstr>
      <vt:lpstr>Montserrat ExtraLight</vt:lpstr>
      <vt:lpstr>Roboto</vt:lpstr>
      <vt:lpstr>等线</vt:lpstr>
      <vt:lpstr>等线 Light</vt:lpstr>
      <vt:lpstr>方正姚体</vt:lpstr>
      <vt:lpstr>微软雅黑</vt:lpstr>
      <vt:lpstr>文悦古典明朝体 (非商业使用) W5</vt:lpstr>
      <vt:lpstr>Arial</vt:lpstr>
      <vt:lpstr>Calibri</vt:lpstr>
      <vt:lpstr>Century Gothic</vt:lpstr>
      <vt:lpstr>Impact</vt:lpstr>
      <vt:lpstr>Lucida Handwriting</vt:lpstr>
      <vt:lpstr>Times New Roman</vt:lpstr>
      <vt:lpstr>Wingdings</vt: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方 堃</cp:lastModifiedBy>
  <cp:revision>51</cp:revision>
  <dcterms:created xsi:type="dcterms:W3CDTF">2018-04-10T08:10:31Z</dcterms:created>
  <dcterms:modified xsi:type="dcterms:W3CDTF">2020-11-02T13:52:20Z</dcterms:modified>
</cp:coreProperties>
</file>