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6" r:id="rId6"/>
    <p:sldId id="262" r:id="rId7"/>
    <p:sldId id="263" r:id="rId8"/>
    <p:sldId id="264" r:id="rId9"/>
    <p:sldId id="265"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4"/>
    <p:restoredTop sz="94705"/>
  </p:normalViewPr>
  <p:slideViewPr>
    <p:cSldViewPr snapToGrid="0" snapToObjects="1">
      <p:cViewPr>
        <p:scale>
          <a:sx n="100" d="100"/>
          <a:sy n="100" d="100"/>
        </p:scale>
        <p:origin x="-32"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alm-spire-7702.herokuapp.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5061" y="1292773"/>
            <a:ext cx="10190947" cy="2963917"/>
          </a:xfrm>
        </p:spPr>
        <p:txBody>
          <a:bodyPr/>
          <a:lstStyle/>
          <a:p>
            <a:pPr algn="ctr"/>
            <a:r>
              <a:rPr lang="en-US" altLang="zh-CN" sz="2400" dirty="0"/>
              <a:t/>
            </a:r>
            <a:br>
              <a:rPr lang="en-US" altLang="zh-CN" sz="2400" dirty="0"/>
            </a:br>
            <a:r>
              <a:rPr lang="en-US" altLang="zh-CN" sz="2400" dirty="0" smtClean="0"/>
              <a:t/>
            </a:r>
            <a:br>
              <a:rPr lang="en-US" altLang="zh-CN" sz="2400" dirty="0" smtClean="0"/>
            </a:br>
            <a:r>
              <a:rPr lang="en-US" altLang="zh-CN" sz="2400" dirty="0"/>
              <a:t/>
            </a:r>
            <a:br>
              <a:rPr lang="en-US" altLang="zh-CN" sz="2400" dirty="0"/>
            </a:br>
            <a:r>
              <a:rPr lang="en-US" altLang="zh-CN" sz="4000" dirty="0" smtClean="0"/>
              <a:t>Website </a:t>
            </a:r>
            <a:r>
              <a:rPr lang="en-US" altLang="zh-CN" sz="4000" dirty="0"/>
              <a:t>about record the process of pursuing dreams (named </a:t>
            </a:r>
            <a:r>
              <a:rPr lang="en-US" altLang="zh-CN" sz="4000" dirty="0" err="1" smtClean="0"/>
              <a:t>FiveYears</a:t>
            </a:r>
            <a:r>
              <a:rPr lang="en-US" altLang="zh-CN" sz="4000" dirty="0"/>
              <a:t>)</a:t>
            </a:r>
            <a:r>
              <a:rPr lang="zh-CN" altLang="zh-CN" sz="4000" dirty="0"/>
              <a:t/>
            </a:r>
            <a:br>
              <a:rPr lang="zh-CN" altLang="zh-CN" sz="4000" dirty="0"/>
            </a:br>
            <a:r>
              <a:rPr lang="en-US" altLang="zh-CN" sz="2400" dirty="0" smtClean="0"/>
              <a:t> </a:t>
            </a:r>
            <a:r>
              <a:rPr lang="en-US" altLang="zh-CN" sz="2400" dirty="0"/>
              <a:t> </a:t>
            </a:r>
            <a:r>
              <a:rPr lang="zh-CN" altLang="zh-CN" sz="2400" dirty="0"/>
              <a:t/>
            </a:r>
            <a:br>
              <a:rPr lang="zh-CN" altLang="zh-CN" sz="2400" dirty="0"/>
            </a:br>
            <a:r>
              <a:rPr lang="en-US" altLang="zh-CN" sz="2400" dirty="0"/>
              <a:t> </a:t>
            </a:r>
            <a:r>
              <a:rPr lang="zh-CN" altLang="zh-CN" sz="2400" dirty="0"/>
              <a:t/>
            </a:r>
            <a:br>
              <a:rPr lang="zh-CN" altLang="zh-CN" sz="2400" dirty="0"/>
            </a:br>
            <a:endParaRPr kumimoji="1" lang="zh-CN" altLang="en-US" dirty="0"/>
          </a:p>
        </p:txBody>
      </p:sp>
      <p:sp>
        <p:nvSpPr>
          <p:cNvPr id="3" name="副标题 2"/>
          <p:cNvSpPr>
            <a:spLocks noGrp="1"/>
          </p:cNvSpPr>
          <p:nvPr>
            <p:ph type="subTitle" idx="1"/>
          </p:nvPr>
        </p:nvSpPr>
        <p:spPr/>
        <p:txBody>
          <a:bodyPr>
            <a:normAutofit/>
          </a:bodyPr>
          <a:lstStyle/>
          <a:p>
            <a:pPr algn="ctr"/>
            <a:r>
              <a:rPr lang="en-US" altLang="zh-CN" dirty="0" smtClean="0">
                <a:solidFill>
                  <a:schemeClr val="tx2"/>
                </a:solidFill>
              </a:rPr>
              <a:t>Name: </a:t>
            </a:r>
            <a:r>
              <a:rPr lang="en-US" altLang="zh-CN" dirty="0" err="1" smtClean="0">
                <a:solidFill>
                  <a:schemeClr val="tx2"/>
                </a:solidFill>
              </a:rPr>
              <a:t>Fangpei</a:t>
            </a:r>
            <a:r>
              <a:rPr lang="en-US" altLang="zh-CN" dirty="0" smtClean="0">
                <a:solidFill>
                  <a:schemeClr val="tx2"/>
                </a:solidFill>
              </a:rPr>
              <a:t> Cheng</a:t>
            </a:r>
          </a:p>
          <a:p>
            <a:pPr algn="ctr"/>
            <a:r>
              <a:rPr lang="en-US" altLang="zh-CN" dirty="0" smtClean="0">
                <a:solidFill>
                  <a:schemeClr val="tx2"/>
                </a:solidFill>
              </a:rPr>
              <a:t>ID: 20069998</a:t>
            </a:r>
            <a:r>
              <a:rPr lang="zh-CN" altLang="zh-CN" dirty="0">
                <a:solidFill>
                  <a:schemeClr val="tx2"/>
                </a:solidFill>
              </a:rPr>
              <a:t/>
            </a:r>
            <a:br>
              <a:rPr lang="zh-CN" altLang="zh-CN" dirty="0">
                <a:solidFill>
                  <a:schemeClr val="tx2"/>
                </a:solidFill>
              </a:rPr>
            </a:br>
            <a:r>
              <a:rPr lang="en-US" altLang="zh-CN" dirty="0" smtClean="0">
                <a:solidFill>
                  <a:schemeClr val="tx2"/>
                </a:solidFill>
              </a:rPr>
              <a:t>Module: Web server programming</a:t>
            </a:r>
            <a:endParaRPr kumimoji="1" lang="zh-CN" altLang="en-US" dirty="0">
              <a:solidFill>
                <a:schemeClr val="tx2"/>
              </a:solidFill>
            </a:endParaRPr>
          </a:p>
        </p:txBody>
      </p:sp>
    </p:spTree>
    <p:extLst>
      <p:ext uri="{BB962C8B-B14F-4D97-AF65-F5344CB8AC3E}">
        <p14:creationId xmlns:p14="http://schemas.microsoft.com/office/powerpoint/2010/main" val="1623054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95288"/>
            <a:ext cx="8596668" cy="890588"/>
          </a:xfrm>
        </p:spPr>
        <p:txBody>
          <a:bodyPr/>
          <a:lstStyle/>
          <a:p>
            <a:r>
              <a:rPr kumimoji="1" lang="en-US" altLang="zh-CN" dirty="0" smtClean="0"/>
              <a:t>Extra Features</a:t>
            </a:r>
            <a:endParaRPr kumimoji="1" lang="zh-CN" altLang="en-US" dirty="0"/>
          </a:p>
        </p:txBody>
      </p:sp>
      <p:sp>
        <p:nvSpPr>
          <p:cNvPr id="3" name="内容占位符 2"/>
          <p:cNvSpPr>
            <a:spLocks noGrp="1"/>
          </p:cNvSpPr>
          <p:nvPr>
            <p:ph idx="1"/>
          </p:nvPr>
        </p:nvSpPr>
        <p:spPr>
          <a:xfrm>
            <a:off x="677334" y="1285877"/>
            <a:ext cx="8596668" cy="4755486"/>
          </a:xfrm>
        </p:spPr>
        <p:txBody>
          <a:bodyPr/>
          <a:lstStyle/>
          <a:p>
            <a:pPr algn="just"/>
            <a:r>
              <a:rPr kumimoji="1" lang="en-US" altLang="zh-CN" dirty="0" smtClean="0"/>
              <a:t>The website implement the cloud deployment and is deployed to </a:t>
            </a:r>
            <a:r>
              <a:rPr kumimoji="1" lang="en-US" altLang="zh-CN" dirty="0" err="1" smtClean="0"/>
              <a:t>heroku</a:t>
            </a:r>
            <a:r>
              <a:rPr kumimoji="1" lang="en-US" altLang="zh-CN" dirty="0" smtClean="0"/>
              <a:t>, </a:t>
            </a:r>
            <a:r>
              <a:rPr kumimoji="1" lang="en-US" altLang="zh-CN" dirty="0"/>
              <a:t>its URL </a:t>
            </a:r>
            <a:r>
              <a:rPr kumimoji="1" lang="en-US" altLang="zh-CN" dirty="0" smtClean="0"/>
              <a:t>is: </a:t>
            </a:r>
            <a:r>
              <a:rPr kumimoji="1" lang="en-US" altLang="zh-CN" dirty="0" smtClean="0">
                <a:hlinkClick r:id="rId2"/>
              </a:rPr>
              <a:t>https</a:t>
            </a:r>
            <a:r>
              <a:rPr kumimoji="1" lang="en-US" altLang="zh-CN" dirty="0">
                <a:hlinkClick r:id="rId2"/>
              </a:rPr>
              <a:t>://</a:t>
            </a:r>
            <a:r>
              <a:rPr kumimoji="1" lang="en-US" altLang="zh-CN" dirty="0" smtClean="0">
                <a:hlinkClick r:id="rId2"/>
              </a:rPr>
              <a:t>calm-spire-7702.herokuapp.com</a:t>
            </a:r>
            <a:endParaRPr kumimoji="1" lang="en-US" altLang="zh-CN" dirty="0"/>
          </a:p>
          <a:p>
            <a:pPr algn="just"/>
            <a:r>
              <a:rPr kumimoji="1" lang="en-US" altLang="zh-CN" dirty="0" smtClean="0"/>
              <a:t>3</a:t>
            </a:r>
            <a:r>
              <a:rPr kumimoji="1" lang="en-US" altLang="zh-CN" baseline="30000" dirty="0" smtClean="0"/>
              <a:t>rd</a:t>
            </a:r>
            <a:r>
              <a:rPr kumimoji="1" lang="en-US" altLang="zh-CN" dirty="0"/>
              <a:t> party gems: </a:t>
            </a:r>
            <a:endParaRPr kumimoji="1" lang="en-US" altLang="zh-CN" dirty="0" smtClean="0"/>
          </a:p>
          <a:p>
            <a:pPr lvl="1" algn="just"/>
            <a:r>
              <a:rPr kumimoji="1" lang="en-US" altLang="zh-CN" dirty="0" smtClean="0"/>
              <a:t>gem </a:t>
            </a:r>
            <a:r>
              <a:rPr kumimoji="1" lang="en-US" altLang="zh-CN" dirty="0"/>
              <a:t>'</a:t>
            </a:r>
            <a:r>
              <a:rPr kumimoji="1" lang="en-US" altLang="zh-CN" dirty="0" err="1"/>
              <a:t>will_paginate</a:t>
            </a:r>
            <a:r>
              <a:rPr kumimoji="1" lang="en-US" altLang="zh-CN" dirty="0"/>
              <a:t>',           '3.0.7'    </a:t>
            </a:r>
            <a:endParaRPr kumimoji="1" lang="en-US" altLang="zh-CN" dirty="0" smtClean="0"/>
          </a:p>
          <a:p>
            <a:pPr lvl="1" algn="just"/>
            <a:r>
              <a:rPr kumimoji="1" lang="en-US" altLang="zh-CN" dirty="0" smtClean="0"/>
              <a:t>gem ‘bootstrap-</a:t>
            </a:r>
            <a:r>
              <a:rPr kumimoji="1" lang="en-US" altLang="zh-CN" dirty="0" err="1" smtClean="0"/>
              <a:t>will_paginate</a:t>
            </a:r>
            <a:r>
              <a:rPr kumimoji="1" lang="en-US" altLang="zh-CN" dirty="0" smtClean="0"/>
              <a:t>’, ‘0.0.10’</a:t>
            </a:r>
            <a:endParaRPr kumimoji="1" lang="zh-CN" altLang="en-US" dirty="0" smtClean="0"/>
          </a:p>
          <a:p>
            <a:pPr lvl="1" algn="just"/>
            <a:r>
              <a:rPr kumimoji="1" lang="nl-NL" altLang="zh-CN" dirty="0"/>
              <a:t>gem </a:t>
            </a:r>
            <a:r>
              <a:rPr kumimoji="1" lang="nl-NL" altLang="zh-CN" dirty="0" smtClean="0"/>
              <a:t>‘bootstrap-</a:t>
            </a:r>
            <a:r>
              <a:rPr kumimoji="1" lang="nl-NL" altLang="zh-CN" dirty="0" err="1" smtClean="0"/>
              <a:t>sass</a:t>
            </a:r>
            <a:r>
              <a:rPr kumimoji="1" lang="nl-NL" altLang="zh-CN" dirty="0" smtClean="0"/>
              <a:t>’,       ‘3.2.0.0’    </a:t>
            </a:r>
            <a:endParaRPr kumimoji="1" lang="zh-CN" altLang="en-US" dirty="0" smtClean="0"/>
          </a:p>
          <a:p>
            <a:pPr lvl="1" algn="just"/>
            <a:r>
              <a:rPr kumimoji="1" lang="nl-NL" altLang="zh-CN" dirty="0" smtClean="0"/>
              <a:t>gem </a:t>
            </a:r>
            <a:r>
              <a:rPr kumimoji="1" lang="nl-NL" altLang="zh-CN" dirty="0"/>
              <a:t>'</a:t>
            </a:r>
            <a:r>
              <a:rPr kumimoji="1" lang="nl-NL" altLang="zh-CN" dirty="0" err="1"/>
              <a:t>bcrypt</a:t>
            </a:r>
            <a:r>
              <a:rPr kumimoji="1" lang="nl-NL" altLang="zh-CN" dirty="0"/>
              <a:t>',   </a:t>
            </a:r>
            <a:r>
              <a:rPr kumimoji="1" lang="nl-NL" altLang="zh-CN" dirty="0" smtClean="0"/>
              <a:t>'3.1.7’</a:t>
            </a:r>
          </a:p>
          <a:p>
            <a:pPr lvl="1" algn="just"/>
            <a:r>
              <a:rPr kumimoji="1" lang="ro-RO" altLang="zh-CN" dirty="0"/>
              <a:t>gem '</a:t>
            </a:r>
            <a:r>
              <a:rPr kumimoji="1" lang="ro-RO" altLang="zh-CN" dirty="0" err="1"/>
              <a:t>faker</a:t>
            </a:r>
            <a:r>
              <a:rPr kumimoji="1" lang="ro-RO" altLang="zh-CN" dirty="0"/>
              <a:t>',                   '1.4.2'</a:t>
            </a:r>
            <a:endParaRPr kumimoji="1" lang="en-US" altLang="zh-CN" dirty="0" smtClean="0"/>
          </a:p>
          <a:p>
            <a:pPr algn="just"/>
            <a:endParaRPr kumimoji="1" lang="en-US" altLang="zh-CN" dirty="0" smtClean="0"/>
          </a:p>
        </p:txBody>
      </p:sp>
    </p:spTree>
    <p:extLst>
      <p:ext uri="{BB962C8B-B14F-4D97-AF65-F5344CB8AC3E}">
        <p14:creationId xmlns:p14="http://schemas.microsoft.com/office/powerpoint/2010/main" val="1857686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5734" y="177800"/>
            <a:ext cx="8596668" cy="904875"/>
          </a:xfrm>
        </p:spPr>
        <p:txBody>
          <a:bodyPr>
            <a:normAutofit/>
          </a:bodyPr>
          <a:lstStyle/>
          <a:p>
            <a:r>
              <a:rPr kumimoji="1" lang="en-US" altLang="zh-CN" dirty="0" smtClean="0"/>
              <a:t>Objectives and Features</a:t>
            </a:r>
            <a:endParaRPr kumimoji="1" lang="zh-CN" altLang="en-US" dirty="0"/>
          </a:p>
        </p:txBody>
      </p:sp>
      <p:sp>
        <p:nvSpPr>
          <p:cNvPr id="3" name="内容占位符 2"/>
          <p:cNvSpPr>
            <a:spLocks noGrp="1"/>
          </p:cNvSpPr>
          <p:nvPr>
            <p:ph idx="1"/>
          </p:nvPr>
        </p:nvSpPr>
        <p:spPr>
          <a:xfrm>
            <a:off x="575734" y="1209675"/>
            <a:ext cx="9052454" cy="5010753"/>
          </a:xfrm>
        </p:spPr>
        <p:txBody>
          <a:bodyPr>
            <a:normAutofit lnSpcReduction="10000"/>
          </a:bodyPr>
          <a:lstStyle/>
          <a:p>
            <a:r>
              <a:rPr lang="en-US" altLang="zh-CN" dirty="0"/>
              <a:t>What will you be like 5 years later? This website is a social networking site which is intended to help </a:t>
            </a:r>
            <a:r>
              <a:rPr lang="en-US" altLang="zh-CN" dirty="0" smtClean="0"/>
              <a:t>people record </a:t>
            </a:r>
            <a:r>
              <a:rPr lang="en-US" altLang="zh-CN" dirty="0"/>
              <a:t>the process of pursuing </a:t>
            </a:r>
            <a:r>
              <a:rPr lang="en-US" altLang="zh-CN" dirty="0" smtClean="0"/>
              <a:t>dreams. This project </a:t>
            </a:r>
            <a:r>
              <a:rPr lang="en-US" altLang="zh-CN" dirty="0"/>
              <a:t>is related with my final project. </a:t>
            </a:r>
            <a:r>
              <a:rPr lang="en-US" altLang="zh-CN" dirty="0" smtClean="0"/>
              <a:t>It has the following functions:</a:t>
            </a:r>
            <a:endParaRPr lang="en-US" altLang="zh-CN" dirty="0"/>
          </a:p>
          <a:p>
            <a:pPr lvl="1" algn="just"/>
            <a:r>
              <a:rPr lang="en-US" altLang="zh-CN" dirty="0" smtClean="0"/>
              <a:t>Register and login the website. Users can browse the posts released by other members of this website on the homepage. </a:t>
            </a:r>
          </a:p>
          <a:p>
            <a:pPr lvl="1" algn="just"/>
            <a:r>
              <a:rPr lang="en-US" altLang="zh-CN" dirty="0" smtClean="0"/>
              <a:t>Users </a:t>
            </a:r>
            <a:r>
              <a:rPr lang="en-US" altLang="zh-CN" dirty="0"/>
              <a:t>can </a:t>
            </a:r>
            <a:r>
              <a:rPr lang="en-US" altLang="zh-CN" dirty="0" smtClean="0"/>
              <a:t>release their own posts about their dreams to share with others, and also can delete their own posts.</a:t>
            </a:r>
          </a:p>
          <a:p>
            <a:pPr lvl="1" algn="just"/>
            <a:r>
              <a:rPr lang="en-US" altLang="zh-CN" dirty="0" smtClean="0"/>
              <a:t>If users are interested in other’s posts and want to follow this person’s posts. They can enter ‘Users’ page on the header, then they can see the list of all registered users of this website, click on the user’s name to enter to a page, then click on button ‘follow’ to follow this user. Then you can see the number of your followed users on the ‘following’ of your home page. Click on it, you can see followed users’ posts and also can choose ‘unfollow’ to cancel follow. Users also can see the number of people who follow you on the ‘followers’ of homepage, click on it, you see their posts and also can choose follow them.</a:t>
            </a:r>
          </a:p>
          <a:p>
            <a:pPr lvl="1" algn="just"/>
            <a:r>
              <a:rPr lang="en-US" altLang="zh-CN" dirty="0" smtClean="0"/>
              <a:t>‘Account’ is a drop-down menu, which including ‘Profile’, ‘Settings’, ‘Log out’. Profile is used to show user’s individual information including their posts, ‘following’ and ‘followers’. Users can choose ‘log out’ in the drop-down menu. Settings is used to modify users’ password.</a:t>
            </a:r>
            <a:endParaRPr kumimoji="1" lang="zh-CN" altLang="en-US" dirty="0"/>
          </a:p>
        </p:txBody>
      </p:sp>
    </p:spTree>
    <p:extLst>
      <p:ext uri="{BB962C8B-B14F-4D97-AF65-F5344CB8AC3E}">
        <p14:creationId xmlns:p14="http://schemas.microsoft.com/office/powerpoint/2010/main" val="359378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034" y="295275"/>
            <a:ext cx="8596668" cy="904875"/>
          </a:xfrm>
        </p:spPr>
        <p:txBody>
          <a:bodyPr/>
          <a:lstStyle/>
          <a:p>
            <a:r>
              <a:rPr kumimoji="1" lang="en-US" altLang="zh-CN" dirty="0" smtClean="0"/>
              <a:t>Data Model Diagram</a:t>
            </a:r>
            <a:endParaRPr kumimoji="1" lang="zh-CN" altLang="en-US" dirty="0"/>
          </a:p>
        </p:txBody>
      </p:sp>
      <p:sp>
        <p:nvSpPr>
          <p:cNvPr id="4" name="矩形 3"/>
          <p:cNvSpPr/>
          <p:nvPr/>
        </p:nvSpPr>
        <p:spPr>
          <a:xfrm>
            <a:off x="3644900" y="3695700"/>
            <a:ext cx="3251200" cy="222936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950" y="1505468"/>
            <a:ext cx="5549900" cy="4953000"/>
          </a:xfrm>
          <a:prstGeom prst="rect">
            <a:avLst/>
          </a:prstGeom>
        </p:spPr>
      </p:pic>
      <p:sp>
        <p:nvSpPr>
          <p:cNvPr id="7" name="矩形 6"/>
          <p:cNvSpPr/>
          <p:nvPr/>
        </p:nvSpPr>
        <p:spPr>
          <a:xfrm>
            <a:off x="1993900" y="4229100"/>
            <a:ext cx="749300" cy="3175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mtClean="0"/>
              <a:t>0..*</a:t>
            </a:r>
            <a:endParaRPr kumimoji="1" lang="zh-CN" altLang="en-US" dirty="0"/>
          </a:p>
        </p:txBody>
      </p:sp>
    </p:spTree>
    <p:extLst>
      <p:ext uri="{BB962C8B-B14F-4D97-AF65-F5344CB8AC3E}">
        <p14:creationId xmlns:p14="http://schemas.microsoft.com/office/powerpoint/2010/main" val="1377944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69" y="293687"/>
            <a:ext cx="8596668" cy="749300"/>
          </a:xfrm>
        </p:spPr>
        <p:txBody>
          <a:bodyPr/>
          <a:lstStyle/>
          <a:p>
            <a:r>
              <a:rPr kumimoji="1" lang="en-US" altLang="zh-CN" dirty="0" smtClean="0"/>
              <a:t>Screenshots of App’s Main </a:t>
            </a:r>
            <a:r>
              <a:rPr kumimoji="1" lang="en-US" altLang="zh-CN" dirty="0"/>
              <a:t>P</a:t>
            </a:r>
            <a:r>
              <a:rPr kumimoji="1" lang="en-US" altLang="zh-CN" dirty="0" smtClean="0"/>
              <a:t>ages</a:t>
            </a:r>
            <a:endParaRPr kumimoji="1"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369" y="1813686"/>
            <a:ext cx="7011841" cy="4278769"/>
          </a:xfrm>
          <a:prstGeom prst="rect">
            <a:avLst/>
          </a:prstGeom>
        </p:spPr>
      </p:pic>
      <p:sp>
        <p:nvSpPr>
          <p:cNvPr id="9" name="文本框 8"/>
          <p:cNvSpPr txBox="1"/>
          <p:nvPr/>
        </p:nvSpPr>
        <p:spPr>
          <a:xfrm>
            <a:off x="467833" y="925033"/>
            <a:ext cx="7485320" cy="646331"/>
          </a:xfrm>
          <a:prstGeom prst="rect">
            <a:avLst/>
          </a:prstGeom>
          <a:noFill/>
        </p:spPr>
        <p:txBody>
          <a:bodyPr wrap="square" rtlCol="0">
            <a:spAutoFit/>
          </a:bodyPr>
          <a:lstStyle/>
          <a:p>
            <a:r>
              <a:rPr kumimoji="1" lang="en-US" altLang="zh-CN" dirty="0" smtClean="0"/>
              <a:t>This is user’s home page, users can release their posts and also can delete their posts.</a:t>
            </a:r>
            <a:endParaRPr kumimoji="1" lang="zh-CN" altLang="en-US" dirty="0"/>
          </a:p>
        </p:txBody>
      </p:sp>
    </p:spTree>
    <p:extLst>
      <p:ext uri="{BB962C8B-B14F-4D97-AF65-F5344CB8AC3E}">
        <p14:creationId xmlns:p14="http://schemas.microsoft.com/office/powerpoint/2010/main" val="90047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4" y="114300"/>
            <a:ext cx="8596668" cy="863600"/>
          </a:xfrm>
        </p:spPr>
        <p:txBody>
          <a:bodyPr/>
          <a:lstStyle/>
          <a:p>
            <a:r>
              <a:rPr kumimoji="1" lang="en-US" altLang="zh-CN"/>
              <a:t>Screenshots of App’s Main Pages</a:t>
            </a:r>
            <a:endParaRPr kumimoji="1" lang="zh-CN" altLang="en-US" dirty="0"/>
          </a:p>
        </p:txBody>
      </p:sp>
      <p:sp>
        <p:nvSpPr>
          <p:cNvPr id="3" name="内容占位符 2"/>
          <p:cNvSpPr>
            <a:spLocks noGrp="1"/>
          </p:cNvSpPr>
          <p:nvPr>
            <p:ph idx="1"/>
          </p:nvPr>
        </p:nvSpPr>
        <p:spPr>
          <a:xfrm>
            <a:off x="524934" y="850901"/>
            <a:ext cx="10460566" cy="584200"/>
          </a:xfrm>
        </p:spPr>
        <p:txBody>
          <a:bodyPr>
            <a:noAutofit/>
          </a:bodyPr>
          <a:lstStyle/>
          <a:p>
            <a:pPr marL="0" indent="0">
              <a:buNone/>
            </a:pPr>
            <a:r>
              <a:rPr kumimoji="1" lang="en-US" altLang="zh-CN" dirty="0"/>
              <a:t>‘Users</a:t>
            </a:r>
            <a:r>
              <a:rPr kumimoji="1" lang="en-US" altLang="zh-CN" dirty="0" smtClean="0"/>
              <a:t>’ page </a:t>
            </a:r>
            <a:r>
              <a:rPr kumimoji="1" lang="en-US" altLang="zh-CN" dirty="0"/>
              <a:t>is used to show all registered </a:t>
            </a:r>
            <a:r>
              <a:rPr kumimoji="1" lang="en-US" altLang="zh-CN" dirty="0" smtClean="0"/>
              <a:t>users. </a:t>
            </a:r>
            <a:r>
              <a:rPr kumimoji="1" lang="en-US" altLang="zh-CN" dirty="0" smtClean="0"/>
              <a:t>When </a:t>
            </a:r>
            <a:r>
              <a:rPr kumimoji="1" lang="en-US" altLang="zh-CN" dirty="0" smtClean="0"/>
              <a:t>the number of the website’s registered users </a:t>
            </a:r>
            <a:r>
              <a:rPr kumimoji="1" lang="en-US" altLang="zh-CN" dirty="0" smtClean="0"/>
              <a:t>is more than 5</a:t>
            </a:r>
            <a:r>
              <a:rPr kumimoji="1" lang="en-US" altLang="zh-CN" dirty="0" smtClean="0"/>
              <a:t>, </a:t>
            </a:r>
            <a:r>
              <a:rPr kumimoji="1" lang="en-US" altLang="zh-CN" dirty="0" smtClean="0"/>
              <a:t>there will be a pagination </a:t>
            </a:r>
            <a:r>
              <a:rPr kumimoji="1" lang="en-US" altLang="zh-CN" dirty="0" smtClean="0"/>
              <a:t>screen</a:t>
            </a:r>
            <a:r>
              <a:rPr kumimoji="1" lang="en-US" altLang="zh-CN" dirty="0" smtClean="0"/>
              <a:t> </a:t>
            </a:r>
            <a:r>
              <a:rPr kumimoji="1" lang="en-US" altLang="zh-CN" dirty="0" smtClean="0"/>
              <a:t>in ‘Users’ </a:t>
            </a:r>
            <a:r>
              <a:rPr kumimoji="1" lang="en-US" altLang="zh-CN" dirty="0" smtClean="0"/>
              <a:t>page as shown below.</a:t>
            </a:r>
            <a:endParaRPr kumimoji="1"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1539200"/>
            <a:ext cx="7241780" cy="5318800"/>
          </a:xfrm>
          <a:prstGeom prst="rect">
            <a:avLst/>
          </a:prstGeom>
        </p:spPr>
      </p:pic>
      <p:sp>
        <p:nvSpPr>
          <p:cNvPr id="8" name="矩形 7"/>
          <p:cNvSpPr/>
          <p:nvPr/>
        </p:nvSpPr>
        <p:spPr>
          <a:xfrm>
            <a:off x="6946900" y="1435101"/>
            <a:ext cx="495300" cy="571499"/>
          </a:xfrm>
          <a:prstGeom prst="rect">
            <a:avLst/>
          </a:prstGeom>
          <a:no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9" name="矩形 8"/>
          <p:cNvSpPr/>
          <p:nvPr/>
        </p:nvSpPr>
        <p:spPr>
          <a:xfrm>
            <a:off x="939800" y="6286501"/>
            <a:ext cx="2082800" cy="571499"/>
          </a:xfrm>
          <a:prstGeom prst="rect">
            <a:avLst/>
          </a:prstGeom>
          <a:no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0" name="矩形 9"/>
          <p:cNvSpPr/>
          <p:nvPr/>
        </p:nvSpPr>
        <p:spPr>
          <a:xfrm>
            <a:off x="1054100" y="2781301"/>
            <a:ext cx="1968500" cy="571499"/>
          </a:xfrm>
          <a:prstGeom prst="rect">
            <a:avLst/>
          </a:prstGeom>
          <a:no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44744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71132" y="-13216"/>
            <a:ext cx="8596668" cy="749300"/>
          </a:xfrm>
        </p:spPr>
        <p:txBody>
          <a:bodyPr/>
          <a:lstStyle/>
          <a:p>
            <a:r>
              <a:rPr kumimoji="1" lang="en-US" altLang="zh-CN" smtClean="0"/>
              <a:t>Screenshots of App’s Main Pages</a:t>
            </a:r>
            <a:endParaRPr kumimoji="1" lang="zh-CN" altLang="en-US" dirty="0"/>
          </a:p>
        </p:txBody>
      </p:sp>
      <p:sp>
        <p:nvSpPr>
          <p:cNvPr id="6" name="文本框 5"/>
          <p:cNvSpPr txBox="1"/>
          <p:nvPr/>
        </p:nvSpPr>
        <p:spPr>
          <a:xfrm>
            <a:off x="584200" y="787400"/>
            <a:ext cx="10464800" cy="338554"/>
          </a:xfrm>
          <a:prstGeom prst="rect">
            <a:avLst/>
          </a:prstGeom>
          <a:noFill/>
        </p:spPr>
        <p:txBody>
          <a:bodyPr wrap="square" rtlCol="0">
            <a:spAutoFit/>
          </a:bodyPr>
          <a:lstStyle/>
          <a:p>
            <a:r>
              <a:rPr kumimoji="1" lang="en-US" altLang="zh-CN" sz="1600" smtClean="0"/>
              <a:t>Click </a:t>
            </a:r>
            <a:r>
              <a:rPr kumimoji="1" lang="en-US" altLang="zh-CN" sz="1600" smtClean="0"/>
              <a:t>on the </a:t>
            </a:r>
            <a:r>
              <a:rPr kumimoji="1" lang="en-US" altLang="zh-CN" sz="1600" dirty="0" smtClean="0"/>
              <a:t>user you want </a:t>
            </a:r>
            <a:r>
              <a:rPr kumimoji="1" lang="en-US" altLang="zh-CN" sz="1600" smtClean="0"/>
              <a:t>to </a:t>
            </a:r>
            <a:r>
              <a:rPr kumimoji="1" lang="en-US" altLang="zh-CN" sz="1600" smtClean="0"/>
              <a:t>follow in the ‘Users’ page, </a:t>
            </a:r>
            <a:r>
              <a:rPr kumimoji="1" lang="en-US" altLang="zh-CN" sz="1600" dirty="0" smtClean="0"/>
              <a:t>you can enter the following page and click on ‘follow’ </a:t>
            </a:r>
            <a:endParaRPr kumimoji="1" lang="zh-CN" altLang="en-US" sz="1600"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125954"/>
            <a:ext cx="8483600" cy="2006600"/>
          </a:xfrm>
          <a:prstGeom prst="rect">
            <a:avLst/>
          </a:prstGeom>
        </p:spPr>
      </p:pic>
      <p:sp>
        <p:nvSpPr>
          <p:cNvPr id="9" name="文本框 8"/>
          <p:cNvSpPr txBox="1"/>
          <p:nvPr/>
        </p:nvSpPr>
        <p:spPr>
          <a:xfrm>
            <a:off x="584200" y="3101776"/>
            <a:ext cx="8724900" cy="338554"/>
          </a:xfrm>
          <a:prstGeom prst="rect">
            <a:avLst/>
          </a:prstGeom>
          <a:noFill/>
        </p:spPr>
        <p:txBody>
          <a:bodyPr wrap="square" rtlCol="0">
            <a:spAutoFit/>
          </a:bodyPr>
          <a:lstStyle/>
          <a:p>
            <a:r>
              <a:rPr kumimoji="1" lang="en-US" altLang="zh-CN" sz="1600" dirty="0" smtClean="0"/>
              <a:t>After doing that, return to ‘Home’, you can see the number of ‘following’</a:t>
            </a:r>
            <a:endParaRPr kumimoji="1" lang="zh-CN" altLang="en-US" sz="1600"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471108"/>
            <a:ext cx="8382000" cy="3396989"/>
          </a:xfrm>
          <a:prstGeom prst="rect">
            <a:avLst/>
          </a:prstGeom>
        </p:spPr>
      </p:pic>
      <p:sp>
        <p:nvSpPr>
          <p:cNvPr id="11" name="矩形 10"/>
          <p:cNvSpPr/>
          <p:nvPr/>
        </p:nvSpPr>
        <p:spPr>
          <a:xfrm>
            <a:off x="471132" y="4394200"/>
            <a:ext cx="887768" cy="5588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95601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190500"/>
            <a:ext cx="8596668" cy="749300"/>
          </a:xfrm>
        </p:spPr>
        <p:txBody>
          <a:bodyPr/>
          <a:lstStyle/>
          <a:p>
            <a:r>
              <a:rPr kumimoji="1" lang="en-US" altLang="zh-CN" dirty="0"/>
              <a:t>Screenshots of App’s Main Pages</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1263134"/>
            <a:ext cx="8883619" cy="214432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32" y="4191226"/>
            <a:ext cx="8902587" cy="2095274"/>
          </a:xfrm>
          <a:prstGeom prst="rect">
            <a:avLst/>
          </a:prstGeom>
        </p:spPr>
      </p:pic>
      <p:sp>
        <p:nvSpPr>
          <p:cNvPr id="6" name="文本框 5"/>
          <p:cNvSpPr txBox="1"/>
          <p:nvPr/>
        </p:nvSpPr>
        <p:spPr>
          <a:xfrm>
            <a:off x="292100" y="893802"/>
            <a:ext cx="8981902" cy="369332"/>
          </a:xfrm>
          <a:prstGeom prst="rect">
            <a:avLst/>
          </a:prstGeom>
          <a:noFill/>
        </p:spPr>
        <p:txBody>
          <a:bodyPr wrap="square" rtlCol="0">
            <a:spAutoFit/>
          </a:bodyPr>
          <a:lstStyle/>
          <a:p>
            <a:r>
              <a:rPr kumimoji="1" lang="en-US" altLang="zh-CN" dirty="0" smtClean="0"/>
              <a:t>Click on ‘following’, you can see the user’s icon</a:t>
            </a:r>
            <a:endParaRPr kumimoji="1" lang="zh-CN" altLang="en-US" dirty="0"/>
          </a:p>
        </p:txBody>
      </p:sp>
      <p:sp>
        <p:nvSpPr>
          <p:cNvPr id="7" name="文本框 6"/>
          <p:cNvSpPr txBox="1"/>
          <p:nvPr/>
        </p:nvSpPr>
        <p:spPr>
          <a:xfrm>
            <a:off x="282615" y="3614675"/>
            <a:ext cx="8883619" cy="369332"/>
          </a:xfrm>
          <a:prstGeom prst="rect">
            <a:avLst/>
          </a:prstGeom>
          <a:noFill/>
        </p:spPr>
        <p:txBody>
          <a:bodyPr wrap="square" rtlCol="0">
            <a:spAutoFit/>
          </a:bodyPr>
          <a:lstStyle/>
          <a:p>
            <a:r>
              <a:rPr kumimoji="1" lang="en-US" altLang="zh-CN" dirty="0" smtClean="0"/>
              <a:t>Click on the icon, you can see this user’s posts and can choose unfollow to cancel.</a:t>
            </a:r>
            <a:endParaRPr kumimoji="1" lang="zh-CN" altLang="en-US" dirty="0"/>
          </a:p>
        </p:txBody>
      </p:sp>
      <p:sp>
        <p:nvSpPr>
          <p:cNvPr id="8" name="矩形 7"/>
          <p:cNvSpPr/>
          <p:nvPr/>
        </p:nvSpPr>
        <p:spPr>
          <a:xfrm>
            <a:off x="177800" y="3015456"/>
            <a:ext cx="863600" cy="599219"/>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5588000" y="4660900"/>
            <a:ext cx="1282700" cy="3810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7598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034" y="88900"/>
            <a:ext cx="8596668" cy="749300"/>
          </a:xfrm>
        </p:spPr>
        <p:txBody>
          <a:bodyPr/>
          <a:lstStyle/>
          <a:p>
            <a:r>
              <a:rPr kumimoji="1" lang="en-US" altLang="zh-CN" dirty="0"/>
              <a:t>Screenshots of App’s Main Pages</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034" y="1852831"/>
            <a:ext cx="8699500" cy="2913185"/>
          </a:xfrm>
          <a:prstGeom prst="rect">
            <a:avLst/>
          </a:prstGeom>
        </p:spPr>
      </p:pic>
      <p:sp>
        <p:nvSpPr>
          <p:cNvPr id="5" name="文本框 4"/>
          <p:cNvSpPr txBox="1"/>
          <p:nvPr/>
        </p:nvSpPr>
        <p:spPr>
          <a:xfrm>
            <a:off x="563034" y="1022350"/>
            <a:ext cx="8596668" cy="646331"/>
          </a:xfrm>
          <a:prstGeom prst="rect">
            <a:avLst/>
          </a:prstGeom>
          <a:noFill/>
        </p:spPr>
        <p:txBody>
          <a:bodyPr wrap="square" rtlCol="0">
            <a:spAutoFit/>
          </a:bodyPr>
          <a:lstStyle/>
          <a:p>
            <a:pPr algn="just"/>
            <a:r>
              <a:rPr kumimoji="1" lang="en-US" altLang="zh-CN" dirty="0" smtClean="0"/>
              <a:t>When you choose ‘Profile’ in the Account’s drop-down menu, you can see the following page, and when you choose log out, you will return to homepage.</a:t>
            </a:r>
            <a:endParaRPr kumimoji="1" lang="zh-CN" altLang="en-US" dirty="0"/>
          </a:p>
        </p:txBody>
      </p:sp>
    </p:spTree>
    <p:extLst>
      <p:ext uri="{BB962C8B-B14F-4D97-AF65-F5344CB8AC3E}">
        <p14:creationId xmlns:p14="http://schemas.microsoft.com/office/powerpoint/2010/main" val="52083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034" y="152400"/>
            <a:ext cx="8596668" cy="685800"/>
          </a:xfrm>
        </p:spPr>
        <p:txBody>
          <a:bodyPr/>
          <a:lstStyle/>
          <a:p>
            <a:r>
              <a:rPr kumimoji="1" lang="en-US" altLang="zh-CN" dirty="0"/>
              <a:t>Screenshots of App’s Main Pages</a:t>
            </a:r>
            <a:endParaRPr kumimoji="1" lang="zh-CN" altLang="en-US" dirty="0"/>
          </a:p>
        </p:txBody>
      </p:sp>
      <p:sp>
        <p:nvSpPr>
          <p:cNvPr id="6" name="文本框 5"/>
          <p:cNvSpPr txBox="1"/>
          <p:nvPr/>
        </p:nvSpPr>
        <p:spPr>
          <a:xfrm>
            <a:off x="563034" y="996434"/>
            <a:ext cx="9114366" cy="369332"/>
          </a:xfrm>
          <a:prstGeom prst="rect">
            <a:avLst/>
          </a:prstGeom>
          <a:noFill/>
        </p:spPr>
        <p:txBody>
          <a:bodyPr wrap="square" rtlCol="0">
            <a:spAutoFit/>
          </a:bodyPr>
          <a:lstStyle/>
          <a:p>
            <a:r>
              <a:rPr kumimoji="1" lang="en-US" altLang="zh-CN" dirty="0" smtClean="0"/>
              <a:t>When </a:t>
            </a:r>
            <a:r>
              <a:rPr kumimoji="1" lang="en-US" altLang="zh-CN" dirty="0" smtClean="0"/>
              <a:t>users</a:t>
            </a:r>
            <a:r>
              <a:rPr kumimoji="1" lang="en-US" altLang="zh-CN" dirty="0" smtClean="0"/>
              <a:t> </a:t>
            </a:r>
            <a:r>
              <a:rPr kumimoji="1" lang="en-US" altLang="zh-CN" dirty="0" smtClean="0"/>
              <a:t>choose Settings, </a:t>
            </a:r>
            <a:r>
              <a:rPr kumimoji="1" lang="en-US" altLang="zh-CN" dirty="0" smtClean="0"/>
              <a:t>they</a:t>
            </a:r>
            <a:r>
              <a:rPr kumimoji="1" lang="en-US" altLang="zh-CN" dirty="0" smtClean="0"/>
              <a:t> </a:t>
            </a:r>
            <a:r>
              <a:rPr kumimoji="1" lang="en-US" altLang="zh-CN" dirty="0" smtClean="0"/>
              <a:t>can change </a:t>
            </a:r>
            <a:r>
              <a:rPr kumimoji="1" lang="en-US" altLang="zh-CN" dirty="0" smtClean="0"/>
              <a:t>their individual registration information</a:t>
            </a:r>
            <a:r>
              <a:rPr kumimoji="1" lang="en-US" altLang="zh-CN" dirty="0" smtClean="0"/>
              <a:t>.</a:t>
            </a:r>
            <a:endParaRPr kumimoji="1"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034" y="1524000"/>
            <a:ext cx="7789630" cy="5053603"/>
          </a:xfrm>
          <a:prstGeom prst="rect">
            <a:avLst/>
          </a:prstGeom>
        </p:spPr>
      </p:pic>
    </p:spTree>
    <p:extLst>
      <p:ext uri="{BB962C8B-B14F-4D97-AF65-F5344CB8AC3E}">
        <p14:creationId xmlns:p14="http://schemas.microsoft.com/office/powerpoint/2010/main" val="536324905"/>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平面</Template>
  <TotalTime>362</TotalTime>
  <Words>563</Words>
  <Application>Microsoft Macintosh PowerPoint</Application>
  <PresentationFormat>宽屏</PresentationFormat>
  <Paragraphs>33</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Trebuchet MS</vt:lpstr>
      <vt:lpstr>Wingdings 3</vt:lpstr>
      <vt:lpstr>方正姚体</vt:lpstr>
      <vt:lpstr>华文新魏</vt:lpstr>
      <vt:lpstr>Arial</vt:lpstr>
      <vt:lpstr>平面</vt:lpstr>
      <vt:lpstr>   Website about record the process of pursuing dreams (named FiveYears)      </vt:lpstr>
      <vt:lpstr>Objectives and Features</vt:lpstr>
      <vt:lpstr>Data Model Diagram</vt:lpstr>
      <vt:lpstr>Screenshots of App’s Main Pages</vt:lpstr>
      <vt:lpstr>Screenshots of App’s Main Pages</vt:lpstr>
      <vt:lpstr>Screenshots of App’s Main Pages</vt:lpstr>
      <vt:lpstr>Screenshots of App’s Main Pages</vt:lpstr>
      <vt:lpstr>Screenshots of App’s Main Pages</vt:lpstr>
      <vt:lpstr>Screenshots of App’s Main Pages</vt:lpstr>
      <vt:lpstr>Extra Features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Website about record the process of pursuing dreams (named FiveYears)      </dc:title>
  <dc:creator>20069998</dc:creator>
  <cp:lastModifiedBy>20069998</cp:lastModifiedBy>
  <cp:revision>24</cp:revision>
  <dcterms:created xsi:type="dcterms:W3CDTF">2015-12-08T19:48:06Z</dcterms:created>
  <dcterms:modified xsi:type="dcterms:W3CDTF">2015-12-20T10:13:51Z</dcterms:modified>
</cp:coreProperties>
</file>