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1175" r:id="rId3"/>
  </p:sldIdLst>
  <p:sldSz cx="21388070" cy="30274895"/>
  <p:notesSz cx="6858000" cy="9144000"/>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8FAB"/>
    <a:srgbClr val="70B4FD"/>
    <a:srgbClr val="36B4FD"/>
    <a:srgbClr val="235CBB"/>
    <a:srgbClr val="008F00"/>
    <a:srgbClr val="FF40FF"/>
    <a:srgbClr val="31B3E8"/>
    <a:srgbClr val="3FB5E5"/>
    <a:srgbClr val="051B35"/>
    <a:srgbClr val="E7F8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99"/>
    <p:restoredTop sz="94396"/>
  </p:normalViewPr>
  <p:slideViewPr>
    <p:cSldViewPr snapToGrid="0" snapToObjects="1" showGuides="1">
      <p:cViewPr>
        <p:scale>
          <a:sx n="44" d="100"/>
          <a:sy n="44" d="100"/>
        </p:scale>
        <p:origin x="2424" y="144"/>
      </p:cViewPr>
      <p:guideLst>
        <p:guide orient="horz" pos="12776"/>
        <p:guide pos="67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EC1A36-2279-0B42-A036-2A7F66850110}" type="datetimeFigureOut">
              <a:rPr kumimoji="1" lang="zh-TW" altLang="en-US" smtClean="0"/>
            </a:fld>
            <a:endParaRPr kumimoji="1" lang="zh-TW" altLang="en-US"/>
          </a:p>
        </p:txBody>
      </p:sp>
      <p:sp>
        <p:nvSpPr>
          <p:cNvPr id="4" name="投影片影像版面配置區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endParaRPr kumimoji="1" lang="zh-TW" altLang="en-US"/>
          </a:p>
          <a:p>
            <a:pPr lvl="1"/>
            <a:r>
              <a:rPr kumimoji="1" lang="zh-TW" altLang="en-US"/>
              <a:t>第二層</a:t>
            </a:r>
            <a:endParaRPr kumimoji="1" lang="zh-TW" altLang="en-US"/>
          </a:p>
          <a:p>
            <a:pPr lvl="2"/>
            <a:r>
              <a:rPr kumimoji="1" lang="zh-TW" altLang="en-US"/>
              <a:t>第三層</a:t>
            </a:r>
            <a:endParaRPr kumimoji="1" lang="zh-TW" altLang="en-US"/>
          </a:p>
          <a:p>
            <a:pPr lvl="3"/>
            <a:r>
              <a:rPr kumimoji="1" lang="zh-TW" altLang="en-US"/>
              <a:t>第四層</a:t>
            </a:r>
            <a:endParaRPr kumimoji="1" lang="zh-TW" altLang="en-US"/>
          </a:p>
          <a:p>
            <a:pPr lvl="4"/>
            <a:r>
              <a:rPr kumimoji="1" lang="zh-TW" altLang="en-US"/>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FCDE0-F5D5-B54D-83E1-08C9CC72E67F}" type="slidenum">
              <a:rPr kumimoji="1" lang="zh-TW" altLang="en-US" smtClean="0"/>
            </a:fld>
            <a:endParaRPr kumimoji="1" lang="zh-TW" altLang="en-US"/>
          </a:p>
        </p:txBody>
      </p:sp>
    </p:spTree>
  </p:cSld>
  <p:clrMap bg1="lt1" tx1="dk1" bg2="lt2" tx2="dk2" accent1="accent1" accent2="accent2" accent3="accent3" accent4="accent4" accent5="accent5" accent6="accent6" hlink="hlink" folHlink="folHlink"/>
  <p:notesStyle>
    <a:lvl1pPr marL="0" algn="l" defTabSz="2479675" rtl="0" eaLnBrk="1" latinLnBrk="0" hangingPunct="1">
      <a:defRPr sz="3255" kern="1200">
        <a:solidFill>
          <a:schemeClr val="tx1"/>
        </a:solidFill>
        <a:latin typeface="+mn-lt"/>
        <a:ea typeface="+mn-ea"/>
        <a:cs typeface="+mn-cs"/>
      </a:defRPr>
    </a:lvl1pPr>
    <a:lvl2pPr marL="1240155" algn="l" defTabSz="2479675" rtl="0" eaLnBrk="1" latinLnBrk="0" hangingPunct="1">
      <a:defRPr sz="3255" kern="1200">
        <a:solidFill>
          <a:schemeClr val="tx1"/>
        </a:solidFill>
        <a:latin typeface="+mn-lt"/>
        <a:ea typeface="+mn-ea"/>
        <a:cs typeface="+mn-cs"/>
      </a:defRPr>
    </a:lvl2pPr>
    <a:lvl3pPr marL="2479675" algn="l" defTabSz="2479675" rtl="0" eaLnBrk="1" latinLnBrk="0" hangingPunct="1">
      <a:defRPr sz="3255" kern="1200">
        <a:solidFill>
          <a:schemeClr val="tx1"/>
        </a:solidFill>
        <a:latin typeface="+mn-lt"/>
        <a:ea typeface="+mn-ea"/>
        <a:cs typeface="+mn-cs"/>
      </a:defRPr>
    </a:lvl3pPr>
    <a:lvl4pPr marL="3719830" algn="l" defTabSz="2479675" rtl="0" eaLnBrk="1" latinLnBrk="0" hangingPunct="1">
      <a:defRPr sz="3255" kern="1200">
        <a:solidFill>
          <a:schemeClr val="tx1"/>
        </a:solidFill>
        <a:latin typeface="+mn-lt"/>
        <a:ea typeface="+mn-ea"/>
        <a:cs typeface="+mn-cs"/>
      </a:defRPr>
    </a:lvl4pPr>
    <a:lvl5pPr marL="4959985" algn="l" defTabSz="2479675" rtl="0" eaLnBrk="1" latinLnBrk="0" hangingPunct="1">
      <a:defRPr sz="3255" kern="1200">
        <a:solidFill>
          <a:schemeClr val="tx1"/>
        </a:solidFill>
        <a:latin typeface="+mn-lt"/>
        <a:ea typeface="+mn-ea"/>
        <a:cs typeface="+mn-cs"/>
      </a:defRPr>
    </a:lvl5pPr>
    <a:lvl6pPr marL="6199505" algn="l" defTabSz="2479675" rtl="0" eaLnBrk="1" latinLnBrk="0" hangingPunct="1">
      <a:defRPr sz="3255" kern="1200">
        <a:solidFill>
          <a:schemeClr val="tx1"/>
        </a:solidFill>
        <a:latin typeface="+mn-lt"/>
        <a:ea typeface="+mn-ea"/>
        <a:cs typeface="+mn-cs"/>
      </a:defRPr>
    </a:lvl6pPr>
    <a:lvl7pPr marL="7439660" algn="l" defTabSz="2479675" rtl="0" eaLnBrk="1" latinLnBrk="0" hangingPunct="1">
      <a:defRPr sz="3255" kern="1200">
        <a:solidFill>
          <a:schemeClr val="tx1"/>
        </a:solidFill>
        <a:latin typeface="+mn-lt"/>
        <a:ea typeface="+mn-ea"/>
        <a:cs typeface="+mn-cs"/>
      </a:defRPr>
    </a:lvl7pPr>
    <a:lvl8pPr marL="8679180" algn="l" defTabSz="2479675" rtl="0" eaLnBrk="1" latinLnBrk="0" hangingPunct="1">
      <a:defRPr sz="3255" kern="1200">
        <a:solidFill>
          <a:schemeClr val="tx1"/>
        </a:solidFill>
        <a:latin typeface="+mn-lt"/>
        <a:ea typeface="+mn-ea"/>
        <a:cs typeface="+mn-cs"/>
      </a:defRPr>
    </a:lvl8pPr>
    <a:lvl9pPr marL="9919335" algn="l" defTabSz="2479675" rtl="0" eaLnBrk="1" latinLnBrk="0" hangingPunct="1">
      <a:defRPr sz="325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129" y="4954765"/>
            <a:ext cx="18180130" cy="10540259"/>
          </a:xfrm>
        </p:spPr>
        <p:txBody>
          <a:bodyPr anchor="b"/>
          <a:lstStyle>
            <a:lvl1pPr algn="ctr">
              <a:defRPr sz="14035"/>
            </a:lvl1pPr>
          </a:lstStyle>
          <a:p>
            <a:r>
              <a:rPr lang="en-US"/>
              <a:t>Click to edit Master title style</a:t>
            </a:r>
            <a:endParaRPr lang="en-US" dirty="0"/>
          </a:p>
        </p:txBody>
      </p:sp>
      <p:sp>
        <p:nvSpPr>
          <p:cNvPr id="3" name="Subtitle 2"/>
          <p:cNvSpPr>
            <a:spLocks noGrp="1"/>
          </p:cNvSpPr>
          <p:nvPr>
            <p:ph type="subTitle" idx="1"/>
          </p:nvPr>
        </p:nvSpPr>
        <p:spPr>
          <a:xfrm>
            <a:off x="2673549" y="15901497"/>
            <a:ext cx="16041291" cy="7309499"/>
          </a:xfrm>
        </p:spPr>
        <p:txBody>
          <a:bodyPr/>
          <a:lstStyle>
            <a:lvl1pPr marL="0" indent="0" algn="ctr">
              <a:buNone/>
              <a:defRPr sz="5615"/>
            </a:lvl1pPr>
            <a:lvl2pPr marL="1069340" indent="0" algn="ctr">
              <a:buNone/>
              <a:defRPr sz="4680"/>
            </a:lvl2pPr>
            <a:lvl3pPr marL="2138680" indent="0" algn="ctr">
              <a:buNone/>
              <a:defRPr sz="4210"/>
            </a:lvl3pPr>
            <a:lvl4pPr marL="3208020" indent="0" algn="ctr">
              <a:buNone/>
              <a:defRPr sz="3745"/>
            </a:lvl4pPr>
            <a:lvl5pPr marL="4277995" indent="0" algn="ctr">
              <a:buNone/>
              <a:defRPr sz="3745"/>
            </a:lvl5pPr>
            <a:lvl6pPr marL="5347335" indent="0" algn="ctr">
              <a:buNone/>
              <a:defRPr sz="3745"/>
            </a:lvl6pPr>
            <a:lvl7pPr marL="6416675" indent="0" algn="ctr">
              <a:buNone/>
              <a:defRPr sz="3745"/>
            </a:lvl7pPr>
            <a:lvl8pPr marL="7486015" indent="0" algn="ctr">
              <a:buNone/>
              <a:defRPr sz="3745"/>
            </a:lvl8pPr>
            <a:lvl9pPr marL="8555355" indent="0" algn="ctr">
              <a:buNone/>
              <a:defRPr sz="374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A9931D-5C47-D347-BE90-B26453E539BE}" type="datetimeFigureOut">
              <a:rPr kumimoji="1" lang="zh-TW" altLang="en-US" smtClean="0"/>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2F1CBBC-053A-A240-92DB-658347C973C7}" type="slidenum">
              <a:rPr kumimoji="1" lang="zh-TW" altLang="en-US" smtClean="0"/>
            </a:fld>
            <a:endParaRPr kumimoji="1"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8A9931D-5C47-D347-BE90-B26453E539BE}" type="datetimeFigureOut">
              <a:rPr kumimoji="1" lang="zh-TW" altLang="en-US" smtClean="0"/>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2F1CBBC-053A-A240-92DB-658347C973C7}" type="slidenum">
              <a:rPr kumimoji="1" lang="zh-TW" altLang="en-US" smtClean="0"/>
            </a:fld>
            <a:endParaRPr kumimoji="1"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6066" y="1611875"/>
            <a:ext cx="4611871"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453" y="1611875"/>
            <a:ext cx="13568259" cy="256568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8A9931D-5C47-D347-BE90-B26453E539BE}" type="datetimeFigureOut">
              <a:rPr kumimoji="1" lang="zh-TW" altLang="en-US" smtClean="0"/>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2F1CBBC-053A-A240-92DB-658347C973C7}" type="slidenum">
              <a:rPr kumimoji="1" lang="zh-TW" altLang="en-US" smtClean="0"/>
            </a:fld>
            <a:endParaRPr kumimoji="1"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fographic_P00003">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891185" y="3978173"/>
            <a:ext cx="19574124" cy="1019800"/>
          </a:xfrm>
          <a:prstGeom prst="rect">
            <a:avLst/>
          </a:prstGeom>
        </p:spPr>
        <p:txBody>
          <a:bodyPr wrap="none" lIns="0" tIns="0" rIns="0" bIns="0" anchor="ctr">
            <a:noAutofit/>
          </a:bodyPr>
          <a:lstStyle>
            <a:lvl1pPr marL="0" indent="0" algn="ctr">
              <a:buNone/>
              <a:defRPr sz="2805" b="0" baseline="0">
                <a:solidFill>
                  <a:schemeClr val="bg1">
                    <a:lumMod val="65000"/>
                  </a:schemeClr>
                </a:solidFill>
                <a:latin typeface="+mn-lt"/>
                <a:ea typeface="Roboto" panose="02000000000000000000" pitchFamily="2" charset="0"/>
              </a:defRPr>
            </a:lvl1pPr>
            <a:lvl2pPr marL="1069340" indent="0">
              <a:buNone/>
              <a:defRPr sz="2805"/>
            </a:lvl2pPr>
            <a:lvl3pPr marL="2138680" indent="0">
              <a:buNone/>
              <a:defRPr sz="2340"/>
            </a:lvl3pPr>
            <a:lvl4pPr marL="3208020" indent="0">
              <a:buNone/>
              <a:defRPr sz="2105"/>
            </a:lvl4pPr>
            <a:lvl5pPr marL="4277360" indent="0">
              <a:buNone/>
              <a:defRPr sz="2105"/>
            </a:lvl5pPr>
            <a:lvl6pPr marL="5346700" indent="0">
              <a:buNone/>
              <a:defRPr sz="2105"/>
            </a:lvl6pPr>
            <a:lvl7pPr marL="6416040" indent="0">
              <a:buNone/>
              <a:defRPr sz="2105"/>
            </a:lvl7pPr>
            <a:lvl8pPr marL="7485380" indent="0">
              <a:buNone/>
              <a:defRPr sz="2105"/>
            </a:lvl8pPr>
            <a:lvl9pPr marL="8554720" indent="0">
              <a:buNone/>
              <a:defRPr sz="2105"/>
            </a:lvl9pPr>
          </a:lstStyle>
          <a:p>
            <a:pPr lvl="0"/>
            <a:r>
              <a:rPr lang="en-US" dirty="0"/>
              <a:t>CLICK TO EDITE SUBTITLE</a:t>
            </a:r>
            <a:endParaRPr lang="en-US" dirty="0"/>
          </a:p>
        </p:txBody>
      </p:sp>
      <p:sp>
        <p:nvSpPr>
          <p:cNvPr id="26" name="Title 2"/>
          <p:cNvSpPr>
            <a:spLocks noGrp="1"/>
          </p:cNvSpPr>
          <p:nvPr>
            <p:ph type="title"/>
          </p:nvPr>
        </p:nvSpPr>
        <p:spPr>
          <a:xfrm>
            <a:off x="891185" y="784920"/>
            <a:ext cx="19574124" cy="2915881"/>
          </a:xfrm>
          <a:prstGeom prst="rect">
            <a:avLst/>
          </a:prstGeom>
        </p:spPr>
        <p:txBody>
          <a:bodyPr lIns="0" tIns="0" rIns="0" bIns="0" anchor="ctr"/>
          <a:lstStyle>
            <a:lvl1pPr algn="ctr">
              <a:defRPr sz="6550">
                <a:solidFill>
                  <a:schemeClr val="tx1">
                    <a:lumMod val="50000"/>
                    <a:lumOff val="50000"/>
                  </a:schemeClr>
                </a:solidFill>
              </a:defRPr>
            </a:lvl1pPr>
          </a:lstStyle>
          <a:p>
            <a:r>
              <a:rPr lang="en-US" dirty="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8A9931D-5C47-D347-BE90-B26453E539BE}" type="datetimeFigureOut">
              <a:rPr kumimoji="1" lang="zh-TW" altLang="en-US" smtClean="0"/>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2F1CBBC-053A-A240-92DB-658347C973C7}" type="slidenum">
              <a:rPr kumimoji="1" lang="zh-TW" altLang="en-US" smtClean="0"/>
            </a:fld>
            <a:endParaRPr kumimoji="1"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313" y="7547788"/>
            <a:ext cx="18447485" cy="12593645"/>
          </a:xfrm>
        </p:spPr>
        <p:txBody>
          <a:bodyPr anchor="b"/>
          <a:lstStyle>
            <a:lvl1pPr>
              <a:defRPr sz="14035"/>
            </a:lvl1pPr>
          </a:lstStyle>
          <a:p>
            <a:r>
              <a:rPr lang="en-US"/>
              <a:t>Click to edit Master title style</a:t>
            </a:r>
            <a:endParaRPr lang="en-US" dirty="0"/>
          </a:p>
        </p:txBody>
      </p:sp>
      <p:sp>
        <p:nvSpPr>
          <p:cNvPr id="3" name="Text Placeholder 2"/>
          <p:cNvSpPr>
            <a:spLocks noGrp="1"/>
          </p:cNvSpPr>
          <p:nvPr>
            <p:ph type="body" idx="1"/>
          </p:nvPr>
        </p:nvSpPr>
        <p:spPr>
          <a:xfrm>
            <a:off x="1459313" y="20260574"/>
            <a:ext cx="18447485" cy="6622701"/>
          </a:xfrm>
        </p:spPr>
        <p:txBody>
          <a:bodyPr/>
          <a:lstStyle>
            <a:lvl1pPr marL="0" indent="0">
              <a:buNone/>
              <a:defRPr sz="5615">
                <a:solidFill>
                  <a:schemeClr val="tx1"/>
                </a:solidFill>
              </a:defRPr>
            </a:lvl1pPr>
            <a:lvl2pPr marL="1069340" indent="0">
              <a:buNone/>
              <a:defRPr sz="4680">
                <a:solidFill>
                  <a:schemeClr val="tx1">
                    <a:tint val="75000"/>
                  </a:schemeClr>
                </a:solidFill>
              </a:defRPr>
            </a:lvl2pPr>
            <a:lvl3pPr marL="2138680" indent="0">
              <a:buNone/>
              <a:defRPr sz="4210">
                <a:solidFill>
                  <a:schemeClr val="tx1">
                    <a:tint val="75000"/>
                  </a:schemeClr>
                </a:solidFill>
              </a:defRPr>
            </a:lvl3pPr>
            <a:lvl4pPr marL="3208020" indent="0">
              <a:buNone/>
              <a:defRPr sz="3745">
                <a:solidFill>
                  <a:schemeClr val="tx1">
                    <a:tint val="75000"/>
                  </a:schemeClr>
                </a:solidFill>
              </a:defRPr>
            </a:lvl4pPr>
            <a:lvl5pPr marL="4277995" indent="0">
              <a:buNone/>
              <a:defRPr sz="3745">
                <a:solidFill>
                  <a:schemeClr val="tx1">
                    <a:tint val="75000"/>
                  </a:schemeClr>
                </a:solidFill>
              </a:defRPr>
            </a:lvl5pPr>
            <a:lvl6pPr marL="5347335" indent="0">
              <a:buNone/>
              <a:defRPr sz="3745">
                <a:solidFill>
                  <a:schemeClr val="tx1">
                    <a:tint val="75000"/>
                  </a:schemeClr>
                </a:solidFill>
              </a:defRPr>
            </a:lvl6pPr>
            <a:lvl7pPr marL="6416675" indent="0">
              <a:buNone/>
              <a:defRPr sz="3745">
                <a:solidFill>
                  <a:schemeClr val="tx1">
                    <a:tint val="75000"/>
                  </a:schemeClr>
                </a:solidFill>
              </a:defRPr>
            </a:lvl7pPr>
            <a:lvl8pPr marL="7486015" indent="0">
              <a:buNone/>
              <a:defRPr sz="3745">
                <a:solidFill>
                  <a:schemeClr val="tx1">
                    <a:tint val="75000"/>
                  </a:schemeClr>
                </a:solidFill>
              </a:defRPr>
            </a:lvl8pPr>
            <a:lvl9pPr marL="8555355" indent="0">
              <a:buNone/>
              <a:defRPr sz="374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8A9931D-5C47-D347-BE90-B26453E539BE}" type="datetimeFigureOut">
              <a:rPr kumimoji="1" lang="zh-TW" altLang="en-US" smtClean="0"/>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2F1CBBC-053A-A240-92DB-658347C973C7}" type="slidenum">
              <a:rPr kumimoji="1" lang="zh-TW" altLang="en-US" smtClean="0"/>
            </a:fld>
            <a:endParaRPr kumimoji="1"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452" y="8059374"/>
            <a:ext cx="9090065" cy="1920934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10827871" y="8059374"/>
            <a:ext cx="9090065" cy="1920934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F8A9931D-5C47-D347-BE90-B26453E539BE}" type="datetimeFigureOut">
              <a:rPr kumimoji="1" lang="zh-TW" altLang="en-US" smtClean="0"/>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2F1CBBC-053A-A240-92DB-658347C973C7}" type="slidenum">
              <a:rPr kumimoji="1" lang="zh-TW" altLang="en-US" smtClean="0"/>
            </a:fld>
            <a:endParaRPr kumimoji="1"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237" y="1611882"/>
            <a:ext cx="18447485"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3240" y="7421634"/>
            <a:ext cx="9048289" cy="3637228"/>
          </a:xfrm>
        </p:spPr>
        <p:txBody>
          <a:bodyPr anchor="b"/>
          <a:lstStyle>
            <a:lvl1pPr marL="0" indent="0">
              <a:buNone/>
              <a:defRPr sz="5615" b="1"/>
            </a:lvl1pPr>
            <a:lvl2pPr marL="1069340" indent="0">
              <a:buNone/>
              <a:defRPr sz="4680" b="1"/>
            </a:lvl2pPr>
            <a:lvl3pPr marL="2138680" indent="0">
              <a:buNone/>
              <a:defRPr sz="4210" b="1"/>
            </a:lvl3pPr>
            <a:lvl4pPr marL="3208020" indent="0">
              <a:buNone/>
              <a:defRPr sz="3745" b="1"/>
            </a:lvl4pPr>
            <a:lvl5pPr marL="4277995" indent="0">
              <a:buNone/>
              <a:defRPr sz="3745" b="1"/>
            </a:lvl5pPr>
            <a:lvl6pPr marL="5347335" indent="0">
              <a:buNone/>
              <a:defRPr sz="3745" b="1"/>
            </a:lvl6pPr>
            <a:lvl7pPr marL="6416675" indent="0">
              <a:buNone/>
              <a:defRPr sz="3745" b="1"/>
            </a:lvl7pPr>
            <a:lvl8pPr marL="7486015" indent="0">
              <a:buNone/>
              <a:defRPr sz="3745" b="1"/>
            </a:lvl8pPr>
            <a:lvl9pPr marL="8555355" indent="0">
              <a:buNone/>
              <a:defRPr sz="3745" b="1"/>
            </a:lvl9pPr>
          </a:lstStyle>
          <a:p>
            <a:pPr lvl="0"/>
            <a:r>
              <a:rPr lang="en-US"/>
              <a:t>Click to edit Master text styles</a:t>
            </a:r>
            <a:endParaRPr lang="en-US"/>
          </a:p>
        </p:txBody>
      </p:sp>
      <p:sp>
        <p:nvSpPr>
          <p:cNvPr id="4" name="Content Placeholder 3"/>
          <p:cNvSpPr>
            <a:spLocks noGrp="1"/>
          </p:cNvSpPr>
          <p:nvPr>
            <p:ph sz="half" idx="2"/>
          </p:nvPr>
        </p:nvSpPr>
        <p:spPr>
          <a:xfrm>
            <a:off x="1473240" y="11058863"/>
            <a:ext cx="9048289" cy="162659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10827872" y="7421634"/>
            <a:ext cx="9092851" cy="3637228"/>
          </a:xfrm>
        </p:spPr>
        <p:txBody>
          <a:bodyPr anchor="b"/>
          <a:lstStyle>
            <a:lvl1pPr marL="0" indent="0">
              <a:buNone/>
              <a:defRPr sz="5615" b="1"/>
            </a:lvl1pPr>
            <a:lvl2pPr marL="1069340" indent="0">
              <a:buNone/>
              <a:defRPr sz="4680" b="1"/>
            </a:lvl2pPr>
            <a:lvl3pPr marL="2138680" indent="0">
              <a:buNone/>
              <a:defRPr sz="4210" b="1"/>
            </a:lvl3pPr>
            <a:lvl4pPr marL="3208020" indent="0">
              <a:buNone/>
              <a:defRPr sz="3745" b="1"/>
            </a:lvl4pPr>
            <a:lvl5pPr marL="4277995" indent="0">
              <a:buNone/>
              <a:defRPr sz="3745" b="1"/>
            </a:lvl5pPr>
            <a:lvl6pPr marL="5347335" indent="0">
              <a:buNone/>
              <a:defRPr sz="3745" b="1"/>
            </a:lvl6pPr>
            <a:lvl7pPr marL="6416675" indent="0">
              <a:buNone/>
              <a:defRPr sz="3745" b="1"/>
            </a:lvl7pPr>
            <a:lvl8pPr marL="7486015" indent="0">
              <a:buNone/>
              <a:defRPr sz="3745" b="1"/>
            </a:lvl8pPr>
            <a:lvl9pPr marL="8555355" indent="0">
              <a:buNone/>
              <a:defRPr sz="3745" b="1"/>
            </a:lvl9pPr>
          </a:lstStyle>
          <a:p>
            <a:pPr lvl="0"/>
            <a:r>
              <a:rPr lang="en-US"/>
              <a:t>Click to edit Master text styles</a:t>
            </a:r>
            <a:endParaRPr lang="en-US"/>
          </a:p>
        </p:txBody>
      </p:sp>
      <p:sp>
        <p:nvSpPr>
          <p:cNvPr id="6" name="Content Placeholder 5"/>
          <p:cNvSpPr>
            <a:spLocks noGrp="1"/>
          </p:cNvSpPr>
          <p:nvPr>
            <p:ph sz="quarter" idx="4"/>
          </p:nvPr>
        </p:nvSpPr>
        <p:spPr>
          <a:xfrm>
            <a:off x="10827872" y="11058863"/>
            <a:ext cx="9092851" cy="162659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8A9931D-5C47-D347-BE90-B26453E539BE}" type="datetimeFigureOut">
              <a:rPr kumimoji="1" lang="zh-TW" altLang="en-US" smtClean="0"/>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62F1CBBC-053A-A240-92DB-658347C973C7}" type="slidenum">
              <a:rPr kumimoji="1" lang="zh-TW" altLang="en-US" smtClean="0"/>
            </a:fld>
            <a:endParaRPr kumimoji="1"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A9931D-5C47-D347-BE90-B26453E539BE}" type="datetimeFigureOut">
              <a:rPr kumimoji="1" lang="zh-TW" altLang="en-US" smtClean="0"/>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62F1CBBC-053A-A240-92DB-658347C973C7}" type="slidenum">
              <a:rPr kumimoji="1" lang="zh-TW" altLang="en-US" smtClean="0"/>
            </a:fld>
            <a:endParaRPr kumimoji="1"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A9931D-5C47-D347-BE90-B26453E539BE}" type="datetimeFigureOut">
              <a:rPr kumimoji="1" lang="zh-TW" altLang="en-US" smtClean="0"/>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62F1CBBC-053A-A240-92DB-658347C973C7}" type="slidenum">
              <a:rPr kumimoji="1" lang="zh-TW" altLang="en-US" smtClean="0"/>
            </a:fld>
            <a:endParaRPr kumimoji="1"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37" y="2018348"/>
            <a:ext cx="6898312" cy="7064216"/>
          </a:xfrm>
        </p:spPr>
        <p:txBody>
          <a:bodyPr anchor="b"/>
          <a:lstStyle>
            <a:lvl1pPr>
              <a:defRPr sz="7485"/>
            </a:lvl1pPr>
          </a:lstStyle>
          <a:p>
            <a:r>
              <a:rPr lang="en-US"/>
              <a:t>Click to edit Master title style</a:t>
            </a:r>
            <a:endParaRPr lang="en-US" dirty="0"/>
          </a:p>
        </p:txBody>
      </p:sp>
      <p:sp>
        <p:nvSpPr>
          <p:cNvPr id="3" name="Content Placeholder 2"/>
          <p:cNvSpPr>
            <a:spLocks noGrp="1"/>
          </p:cNvSpPr>
          <p:nvPr>
            <p:ph idx="1"/>
          </p:nvPr>
        </p:nvSpPr>
        <p:spPr>
          <a:xfrm>
            <a:off x="9092851" y="4359077"/>
            <a:ext cx="10827871" cy="21515024"/>
          </a:xfrm>
        </p:spPr>
        <p:txBody>
          <a:bodyPr/>
          <a:lstStyle>
            <a:lvl1pPr>
              <a:defRPr sz="7485"/>
            </a:lvl1pPr>
            <a:lvl2pPr>
              <a:defRPr sz="6550"/>
            </a:lvl2pPr>
            <a:lvl3pPr>
              <a:defRPr sz="5615"/>
            </a:lvl3pPr>
            <a:lvl4pPr>
              <a:defRPr sz="4680"/>
            </a:lvl4pPr>
            <a:lvl5pPr>
              <a:defRPr sz="4680"/>
            </a:lvl5pPr>
            <a:lvl6pPr>
              <a:defRPr sz="4680"/>
            </a:lvl6pPr>
            <a:lvl7pPr>
              <a:defRPr sz="4680"/>
            </a:lvl7pPr>
            <a:lvl8pPr>
              <a:defRPr sz="4680"/>
            </a:lvl8pPr>
            <a:lvl9pPr>
              <a:defRPr sz="468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73237" y="9082564"/>
            <a:ext cx="6898312" cy="16826573"/>
          </a:xfrm>
        </p:spPr>
        <p:txBody>
          <a:bodyPr/>
          <a:lstStyle>
            <a:lvl1pPr marL="0" indent="0">
              <a:buNone/>
              <a:defRPr sz="3745"/>
            </a:lvl1pPr>
            <a:lvl2pPr marL="1069340" indent="0">
              <a:buNone/>
              <a:defRPr sz="3275"/>
            </a:lvl2pPr>
            <a:lvl3pPr marL="2138680" indent="0">
              <a:buNone/>
              <a:defRPr sz="2805"/>
            </a:lvl3pPr>
            <a:lvl4pPr marL="3208020" indent="0">
              <a:buNone/>
              <a:defRPr sz="2340"/>
            </a:lvl4pPr>
            <a:lvl5pPr marL="4277995" indent="0">
              <a:buNone/>
              <a:defRPr sz="2340"/>
            </a:lvl5pPr>
            <a:lvl6pPr marL="5347335" indent="0">
              <a:buNone/>
              <a:defRPr sz="2340"/>
            </a:lvl6pPr>
            <a:lvl7pPr marL="6416675" indent="0">
              <a:buNone/>
              <a:defRPr sz="2340"/>
            </a:lvl7pPr>
            <a:lvl8pPr marL="7486015" indent="0">
              <a:buNone/>
              <a:defRPr sz="2340"/>
            </a:lvl8pPr>
            <a:lvl9pPr marL="8555355" indent="0">
              <a:buNone/>
              <a:defRPr sz="234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8A9931D-5C47-D347-BE90-B26453E539BE}" type="datetimeFigureOut">
              <a:rPr kumimoji="1" lang="zh-TW" altLang="en-US" smtClean="0"/>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2F1CBBC-053A-A240-92DB-658347C973C7}" type="slidenum">
              <a:rPr kumimoji="1" lang="zh-TW" altLang="en-US" smtClean="0"/>
            </a:fld>
            <a:endParaRPr kumimoji="1"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37" y="2018348"/>
            <a:ext cx="6898312" cy="7064216"/>
          </a:xfrm>
        </p:spPr>
        <p:txBody>
          <a:bodyPr anchor="b"/>
          <a:lstStyle>
            <a:lvl1pPr>
              <a:defRPr sz="7485"/>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2851" y="4359077"/>
            <a:ext cx="10827871" cy="21515024"/>
          </a:xfrm>
        </p:spPr>
        <p:txBody>
          <a:bodyPr anchor="t"/>
          <a:lstStyle>
            <a:lvl1pPr marL="0" indent="0">
              <a:buNone/>
              <a:defRPr sz="7485"/>
            </a:lvl1pPr>
            <a:lvl2pPr marL="1069340" indent="0">
              <a:buNone/>
              <a:defRPr sz="6550"/>
            </a:lvl2pPr>
            <a:lvl3pPr marL="2138680" indent="0">
              <a:buNone/>
              <a:defRPr sz="5615"/>
            </a:lvl3pPr>
            <a:lvl4pPr marL="3208020" indent="0">
              <a:buNone/>
              <a:defRPr sz="4680"/>
            </a:lvl4pPr>
            <a:lvl5pPr marL="4277995" indent="0">
              <a:buNone/>
              <a:defRPr sz="4680"/>
            </a:lvl5pPr>
            <a:lvl6pPr marL="5347335" indent="0">
              <a:buNone/>
              <a:defRPr sz="4680"/>
            </a:lvl6pPr>
            <a:lvl7pPr marL="6416675" indent="0">
              <a:buNone/>
              <a:defRPr sz="4680"/>
            </a:lvl7pPr>
            <a:lvl8pPr marL="7486015" indent="0">
              <a:buNone/>
              <a:defRPr sz="4680"/>
            </a:lvl8pPr>
            <a:lvl9pPr marL="8555355" indent="0">
              <a:buNone/>
              <a:defRPr sz="4680"/>
            </a:lvl9pPr>
          </a:lstStyle>
          <a:p>
            <a:r>
              <a:rPr lang="en-US" dirty="0"/>
              <a:t>Click icon to add picture</a:t>
            </a:r>
            <a:endParaRPr lang="en-US" dirty="0"/>
          </a:p>
        </p:txBody>
      </p:sp>
      <p:sp>
        <p:nvSpPr>
          <p:cNvPr id="4" name="Text Placeholder 3"/>
          <p:cNvSpPr>
            <a:spLocks noGrp="1"/>
          </p:cNvSpPr>
          <p:nvPr>
            <p:ph type="body" sz="half" idx="2"/>
          </p:nvPr>
        </p:nvSpPr>
        <p:spPr>
          <a:xfrm>
            <a:off x="1473237" y="9082564"/>
            <a:ext cx="6898312" cy="16826573"/>
          </a:xfrm>
        </p:spPr>
        <p:txBody>
          <a:bodyPr/>
          <a:lstStyle>
            <a:lvl1pPr marL="0" indent="0">
              <a:buNone/>
              <a:defRPr sz="3745"/>
            </a:lvl1pPr>
            <a:lvl2pPr marL="1069340" indent="0">
              <a:buNone/>
              <a:defRPr sz="3275"/>
            </a:lvl2pPr>
            <a:lvl3pPr marL="2138680" indent="0">
              <a:buNone/>
              <a:defRPr sz="2805"/>
            </a:lvl3pPr>
            <a:lvl4pPr marL="3208020" indent="0">
              <a:buNone/>
              <a:defRPr sz="2340"/>
            </a:lvl4pPr>
            <a:lvl5pPr marL="4277995" indent="0">
              <a:buNone/>
              <a:defRPr sz="2340"/>
            </a:lvl5pPr>
            <a:lvl6pPr marL="5347335" indent="0">
              <a:buNone/>
              <a:defRPr sz="2340"/>
            </a:lvl6pPr>
            <a:lvl7pPr marL="6416675" indent="0">
              <a:buNone/>
              <a:defRPr sz="2340"/>
            </a:lvl7pPr>
            <a:lvl8pPr marL="7486015" indent="0">
              <a:buNone/>
              <a:defRPr sz="2340"/>
            </a:lvl8pPr>
            <a:lvl9pPr marL="8555355" indent="0">
              <a:buNone/>
              <a:defRPr sz="234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8A9931D-5C47-D347-BE90-B26453E539BE}" type="datetimeFigureOut">
              <a:rPr kumimoji="1" lang="zh-TW" altLang="en-US" smtClean="0"/>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2F1CBBC-053A-A240-92DB-658347C973C7}" type="slidenum">
              <a:rPr kumimoji="1" lang="zh-TW" altLang="en-US" smtClean="0"/>
            </a:fld>
            <a:endParaRPr kumimoji="1"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452" y="1611882"/>
            <a:ext cx="18447485"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452" y="8059374"/>
            <a:ext cx="18447485" cy="19209345"/>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470452" y="28060644"/>
            <a:ext cx="4812387" cy="1611875"/>
          </a:xfrm>
          <a:prstGeom prst="rect">
            <a:avLst/>
          </a:prstGeom>
        </p:spPr>
        <p:txBody>
          <a:bodyPr vert="horz" lIns="91440" tIns="45720" rIns="91440" bIns="45720" rtlCol="0" anchor="ctr"/>
          <a:lstStyle>
            <a:lvl1pPr algn="l">
              <a:defRPr sz="2805">
                <a:solidFill>
                  <a:schemeClr val="tx1">
                    <a:tint val="75000"/>
                  </a:schemeClr>
                </a:solidFill>
              </a:defRPr>
            </a:lvl1pPr>
          </a:lstStyle>
          <a:p>
            <a:fld id="{F8A9931D-5C47-D347-BE90-B26453E539BE}" type="datetimeFigureOut">
              <a:rPr kumimoji="1" lang="zh-TW" altLang="en-US" smtClean="0"/>
            </a:fld>
            <a:endParaRPr kumimoji="1" lang="zh-TW" altLang="en-US"/>
          </a:p>
        </p:txBody>
      </p:sp>
      <p:sp>
        <p:nvSpPr>
          <p:cNvPr id="5" name="Footer Placeholder 4"/>
          <p:cNvSpPr>
            <a:spLocks noGrp="1"/>
          </p:cNvSpPr>
          <p:nvPr>
            <p:ph type="ftr" sz="quarter" idx="3"/>
          </p:nvPr>
        </p:nvSpPr>
        <p:spPr>
          <a:xfrm>
            <a:off x="7084904" y="28060644"/>
            <a:ext cx="7218581" cy="1611875"/>
          </a:xfrm>
          <a:prstGeom prst="rect">
            <a:avLst/>
          </a:prstGeom>
        </p:spPr>
        <p:txBody>
          <a:bodyPr vert="horz" lIns="91440" tIns="45720" rIns="91440" bIns="45720" rtlCol="0" anchor="ctr"/>
          <a:lstStyle>
            <a:lvl1pPr algn="ctr">
              <a:defRPr sz="2805">
                <a:solidFill>
                  <a:schemeClr val="tx1">
                    <a:tint val="75000"/>
                  </a:schemeClr>
                </a:solidFill>
              </a:defRPr>
            </a:lvl1pPr>
          </a:lstStyle>
          <a:p>
            <a:endParaRPr kumimoji="1" lang="zh-TW" altLang="en-US"/>
          </a:p>
        </p:txBody>
      </p:sp>
      <p:sp>
        <p:nvSpPr>
          <p:cNvPr id="6" name="Slide Number Placeholder 5"/>
          <p:cNvSpPr>
            <a:spLocks noGrp="1"/>
          </p:cNvSpPr>
          <p:nvPr>
            <p:ph type="sldNum" sz="quarter" idx="4"/>
          </p:nvPr>
        </p:nvSpPr>
        <p:spPr>
          <a:xfrm>
            <a:off x="15105549" y="28060644"/>
            <a:ext cx="4812387" cy="1611875"/>
          </a:xfrm>
          <a:prstGeom prst="rect">
            <a:avLst/>
          </a:prstGeom>
        </p:spPr>
        <p:txBody>
          <a:bodyPr vert="horz" lIns="91440" tIns="45720" rIns="91440" bIns="45720" rtlCol="0" anchor="ctr"/>
          <a:lstStyle>
            <a:lvl1pPr algn="r">
              <a:defRPr sz="2805">
                <a:solidFill>
                  <a:schemeClr val="tx1">
                    <a:tint val="75000"/>
                  </a:schemeClr>
                </a:solidFill>
              </a:defRPr>
            </a:lvl1pPr>
          </a:lstStyle>
          <a:p>
            <a:fld id="{62F1CBBC-053A-A240-92DB-658347C973C7}" type="slidenum">
              <a:rPr kumimoji="1" lang="zh-TW" altLang="en-US" smtClean="0"/>
            </a:fld>
            <a:endParaRPr kumimoji="1"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2138680" rtl="0" eaLnBrk="1" latinLnBrk="0" hangingPunct="1">
        <a:lnSpc>
          <a:spcPct val="90000"/>
        </a:lnSpc>
        <a:spcBef>
          <a:spcPct val="0"/>
        </a:spcBef>
        <a:buNone/>
        <a:defRPr sz="10290" kern="1200">
          <a:solidFill>
            <a:schemeClr val="tx1"/>
          </a:solidFill>
          <a:latin typeface="+mj-lt"/>
          <a:ea typeface="+mj-ea"/>
          <a:cs typeface="+mj-cs"/>
        </a:defRPr>
      </a:lvl1pPr>
    </p:titleStyle>
    <p:bodyStyle>
      <a:lvl1pPr marL="534670" indent="-534670" algn="l" defTabSz="2138680" rtl="0" eaLnBrk="1" latinLnBrk="0" hangingPunct="1">
        <a:lnSpc>
          <a:spcPct val="90000"/>
        </a:lnSpc>
        <a:spcBef>
          <a:spcPts val="2340"/>
        </a:spcBef>
        <a:buFont typeface="Arial" panose="020B0604020202020204" pitchFamily="34" charset="0"/>
        <a:buChar char="•"/>
        <a:defRPr sz="6550" kern="1200">
          <a:solidFill>
            <a:schemeClr val="tx1"/>
          </a:solidFill>
          <a:latin typeface="+mn-lt"/>
          <a:ea typeface="+mn-ea"/>
          <a:cs typeface="+mn-cs"/>
        </a:defRPr>
      </a:lvl1pPr>
      <a:lvl2pPr marL="1604010" indent="-534670" algn="l" defTabSz="2138680" rtl="0" eaLnBrk="1" latinLnBrk="0" hangingPunct="1">
        <a:lnSpc>
          <a:spcPct val="90000"/>
        </a:lnSpc>
        <a:spcBef>
          <a:spcPts val="1170"/>
        </a:spcBef>
        <a:buFont typeface="Arial" panose="020B0604020202020204" pitchFamily="34" charset="0"/>
        <a:buChar char="•"/>
        <a:defRPr sz="5615" kern="1200">
          <a:solidFill>
            <a:schemeClr val="tx1"/>
          </a:solidFill>
          <a:latin typeface="+mn-lt"/>
          <a:ea typeface="+mn-ea"/>
          <a:cs typeface="+mn-cs"/>
        </a:defRPr>
      </a:lvl2pPr>
      <a:lvl3pPr marL="2673350" indent="-534670" algn="l" defTabSz="2138680" rtl="0" eaLnBrk="1" latinLnBrk="0" hangingPunct="1">
        <a:lnSpc>
          <a:spcPct val="90000"/>
        </a:lnSpc>
        <a:spcBef>
          <a:spcPts val="1170"/>
        </a:spcBef>
        <a:buFont typeface="Arial" panose="020B0604020202020204" pitchFamily="34" charset="0"/>
        <a:buChar char="•"/>
        <a:defRPr sz="4680" kern="1200">
          <a:solidFill>
            <a:schemeClr val="tx1"/>
          </a:solidFill>
          <a:latin typeface="+mn-lt"/>
          <a:ea typeface="+mn-ea"/>
          <a:cs typeface="+mn-cs"/>
        </a:defRPr>
      </a:lvl3pPr>
      <a:lvl4pPr marL="3743325" indent="-534670" algn="l" defTabSz="2138680"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4pPr>
      <a:lvl5pPr marL="4812665" indent="-534670" algn="l" defTabSz="2138680"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5pPr>
      <a:lvl6pPr marL="5882005" indent="-534670" algn="l" defTabSz="2138680"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6pPr>
      <a:lvl7pPr marL="6951345" indent="-534670" algn="l" defTabSz="2138680"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7pPr>
      <a:lvl8pPr marL="8020685" indent="-534670" algn="l" defTabSz="2138680"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8pPr>
      <a:lvl9pPr marL="9090025" indent="-534670" algn="l" defTabSz="2138680"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9pPr>
    </p:bodyStyle>
    <p:otherStyle>
      <a:defPPr>
        <a:defRPr lang="en-US"/>
      </a:defPPr>
      <a:lvl1pPr marL="0" algn="l" defTabSz="2138680" rtl="0" eaLnBrk="1" latinLnBrk="0" hangingPunct="1">
        <a:defRPr sz="4210" kern="1200">
          <a:solidFill>
            <a:schemeClr val="tx1"/>
          </a:solidFill>
          <a:latin typeface="+mn-lt"/>
          <a:ea typeface="+mn-ea"/>
          <a:cs typeface="+mn-cs"/>
        </a:defRPr>
      </a:lvl1pPr>
      <a:lvl2pPr marL="1069340" algn="l" defTabSz="2138680" rtl="0" eaLnBrk="1" latinLnBrk="0" hangingPunct="1">
        <a:defRPr sz="4210" kern="1200">
          <a:solidFill>
            <a:schemeClr val="tx1"/>
          </a:solidFill>
          <a:latin typeface="+mn-lt"/>
          <a:ea typeface="+mn-ea"/>
          <a:cs typeface="+mn-cs"/>
        </a:defRPr>
      </a:lvl2pPr>
      <a:lvl3pPr marL="2138680" algn="l" defTabSz="2138680" rtl="0" eaLnBrk="1" latinLnBrk="0" hangingPunct="1">
        <a:defRPr sz="4210" kern="1200">
          <a:solidFill>
            <a:schemeClr val="tx1"/>
          </a:solidFill>
          <a:latin typeface="+mn-lt"/>
          <a:ea typeface="+mn-ea"/>
          <a:cs typeface="+mn-cs"/>
        </a:defRPr>
      </a:lvl3pPr>
      <a:lvl4pPr marL="3208020" algn="l" defTabSz="2138680" rtl="0" eaLnBrk="1" latinLnBrk="0" hangingPunct="1">
        <a:defRPr sz="4210" kern="1200">
          <a:solidFill>
            <a:schemeClr val="tx1"/>
          </a:solidFill>
          <a:latin typeface="+mn-lt"/>
          <a:ea typeface="+mn-ea"/>
          <a:cs typeface="+mn-cs"/>
        </a:defRPr>
      </a:lvl4pPr>
      <a:lvl5pPr marL="4277995" algn="l" defTabSz="2138680" rtl="0" eaLnBrk="1" latinLnBrk="0" hangingPunct="1">
        <a:defRPr sz="4210" kern="1200">
          <a:solidFill>
            <a:schemeClr val="tx1"/>
          </a:solidFill>
          <a:latin typeface="+mn-lt"/>
          <a:ea typeface="+mn-ea"/>
          <a:cs typeface="+mn-cs"/>
        </a:defRPr>
      </a:lvl5pPr>
      <a:lvl6pPr marL="5347335" algn="l" defTabSz="2138680" rtl="0" eaLnBrk="1" latinLnBrk="0" hangingPunct="1">
        <a:defRPr sz="4210" kern="1200">
          <a:solidFill>
            <a:schemeClr val="tx1"/>
          </a:solidFill>
          <a:latin typeface="+mn-lt"/>
          <a:ea typeface="+mn-ea"/>
          <a:cs typeface="+mn-cs"/>
        </a:defRPr>
      </a:lvl6pPr>
      <a:lvl7pPr marL="6416675" algn="l" defTabSz="2138680" rtl="0" eaLnBrk="1" latinLnBrk="0" hangingPunct="1">
        <a:defRPr sz="4210" kern="1200">
          <a:solidFill>
            <a:schemeClr val="tx1"/>
          </a:solidFill>
          <a:latin typeface="+mn-lt"/>
          <a:ea typeface="+mn-ea"/>
          <a:cs typeface="+mn-cs"/>
        </a:defRPr>
      </a:lvl7pPr>
      <a:lvl8pPr marL="7486015" algn="l" defTabSz="2138680" rtl="0" eaLnBrk="1" latinLnBrk="0" hangingPunct="1">
        <a:defRPr sz="4210" kern="1200">
          <a:solidFill>
            <a:schemeClr val="tx1"/>
          </a:solidFill>
          <a:latin typeface="+mn-lt"/>
          <a:ea typeface="+mn-ea"/>
          <a:cs typeface="+mn-cs"/>
        </a:defRPr>
      </a:lvl8pPr>
      <a:lvl9pPr marL="8555355" algn="l" defTabSz="2138680" rtl="0" eaLnBrk="1" latinLnBrk="0" hangingPunct="1">
        <a:defRPr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ChangeArrowheads="1"/>
          </p:cNvSpPr>
          <p:nvPr/>
        </p:nvSpPr>
        <p:spPr bwMode="auto">
          <a:xfrm flipH="1">
            <a:off x="0" y="0"/>
            <a:ext cx="21390769" cy="3011011"/>
          </a:xfrm>
          <a:prstGeom prst="rect">
            <a:avLst/>
          </a:prstGeom>
          <a:solidFill>
            <a:srgbClr val="2E8FAB"/>
          </a:solidFill>
          <a:ln w="9525">
            <a:noFill/>
            <a:miter lim="800000"/>
          </a:ln>
          <a:effectLst/>
        </p:spPr>
        <p:txBody>
          <a:bodyPr lIns="160020" tIns="80010" rIns="160020" bIns="80010" anchor="ctr"/>
          <a:lstStyle>
            <a:lvl1pPr defTabSz="4389755">
              <a:defRPr>
                <a:solidFill>
                  <a:schemeClr val="tx1"/>
                </a:solidFill>
                <a:latin typeface="Arial" panose="020B0604020202020204" pitchFamily="34" charset="0"/>
              </a:defRPr>
            </a:lvl1pPr>
            <a:lvl2pPr marL="800100" defTabSz="4389755">
              <a:defRPr>
                <a:solidFill>
                  <a:schemeClr val="tx1"/>
                </a:solidFill>
                <a:latin typeface="Arial" panose="020B0604020202020204" pitchFamily="34" charset="0"/>
              </a:defRPr>
            </a:lvl2pPr>
            <a:lvl3pPr marL="1600200" defTabSz="4389755">
              <a:defRPr>
                <a:solidFill>
                  <a:schemeClr val="tx1"/>
                </a:solidFill>
                <a:latin typeface="Arial" panose="020B0604020202020204" pitchFamily="34" charset="0"/>
              </a:defRPr>
            </a:lvl3pPr>
            <a:lvl4pPr marL="2400300" defTabSz="4389755">
              <a:defRPr>
                <a:solidFill>
                  <a:schemeClr val="tx1"/>
                </a:solidFill>
                <a:latin typeface="Arial" panose="020B0604020202020204" pitchFamily="34" charset="0"/>
              </a:defRPr>
            </a:lvl4pPr>
            <a:lvl5pPr marL="3200400" defTabSz="4389755">
              <a:defRPr>
                <a:solidFill>
                  <a:schemeClr val="tx1"/>
                </a:solidFill>
                <a:latin typeface="Arial" panose="020B0604020202020204" pitchFamily="34" charset="0"/>
              </a:defRPr>
            </a:lvl5pPr>
            <a:lvl6pPr marL="3657600" defTabSz="4389755" fontAlgn="base">
              <a:spcBef>
                <a:spcPct val="0"/>
              </a:spcBef>
              <a:spcAft>
                <a:spcPct val="0"/>
              </a:spcAft>
              <a:defRPr>
                <a:solidFill>
                  <a:schemeClr val="tx1"/>
                </a:solidFill>
                <a:latin typeface="Arial" panose="020B0604020202020204" pitchFamily="34" charset="0"/>
              </a:defRPr>
            </a:lvl6pPr>
            <a:lvl7pPr marL="4114800" defTabSz="4389755" fontAlgn="base">
              <a:spcBef>
                <a:spcPct val="0"/>
              </a:spcBef>
              <a:spcAft>
                <a:spcPct val="0"/>
              </a:spcAft>
              <a:defRPr>
                <a:solidFill>
                  <a:schemeClr val="tx1"/>
                </a:solidFill>
                <a:latin typeface="Arial" panose="020B0604020202020204" pitchFamily="34" charset="0"/>
              </a:defRPr>
            </a:lvl7pPr>
            <a:lvl8pPr marL="4572000" defTabSz="4389755" fontAlgn="base">
              <a:spcBef>
                <a:spcPct val="0"/>
              </a:spcBef>
              <a:spcAft>
                <a:spcPct val="0"/>
              </a:spcAft>
              <a:defRPr>
                <a:solidFill>
                  <a:schemeClr val="tx1"/>
                </a:solidFill>
                <a:latin typeface="Arial" panose="020B0604020202020204" pitchFamily="34" charset="0"/>
              </a:defRPr>
            </a:lvl8pPr>
            <a:lvl9pPr marL="5029200" defTabSz="4389755" fontAlgn="base">
              <a:spcBef>
                <a:spcPct val="0"/>
              </a:spcBef>
              <a:spcAft>
                <a:spcPct val="0"/>
              </a:spcAft>
              <a:defRPr>
                <a:solidFill>
                  <a:schemeClr val="tx1"/>
                </a:solidFill>
                <a:latin typeface="Arial" panose="020B0604020202020204" pitchFamily="34" charset="0"/>
              </a:defRPr>
            </a:lvl9pPr>
          </a:lstStyle>
          <a:p>
            <a:pPr algn="ctr">
              <a:lnSpc>
                <a:spcPct val="150000"/>
              </a:lnSpc>
              <a:spcAft>
                <a:spcPts val="1800"/>
              </a:spcAft>
            </a:pPr>
            <a:r>
              <a:rPr lang="en-GB" altLang="zh-CN" sz="6000" b="1" kern="1600" spc="100" dirty="0">
                <a:solidFill>
                  <a:schemeClr val="bg1"/>
                </a:solidFill>
                <a:effectLst/>
                <a:ea typeface="Times New Roman" panose="02020603050405020304" pitchFamily="18" charset="0"/>
                <a:cs typeface="Arial" panose="020B0604020202020204" pitchFamily="34" charset="0"/>
              </a:rPr>
              <a:t>Improving the Positive Predictive Rate in Pulmonary Nodule Detection with Computer-Aided Diagnosis </a:t>
            </a:r>
            <a:endParaRPr lang="en-GB" altLang="zh-CN" sz="6000" b="1" kern="1600" spc="100" dirty="0">
              <a:solidFill>
                <a:schemeClr val="bg1"/>
              </a:solidFill>
              <a:effectLst/>
              <a:ea typeface="Times New Roman" panose="02020603050405020304" pitchFamily="18" charset="0"/>
              <a:cs typeface="Arial" panose="020B0604020202020204" pitchFamily="34" charset="0"/>
            </a:endParaRPr>
          </a:p>
        </p:txBody>
      </p:sp>
      <p:sp>
        <p:nvSpPr>
          <p:cNvPr id="22" name="Rectangle 5"/>
          <p:cNvSpPr>
            <a:spLocks noChangeArrowheads="1"/>
          </p:cNvSpPr>
          <p:nvPr/>
        </p:nvSpPr>
        <p:spPr bwMode="auto">
          <a:xfrm flipH="1">
            <a:off x="-2382" y="28748736"/>
            <a:ext cx="21390769" cy="1518937"/>
          </a:xfrm>
          <a:prstGeom prst="rect">
            <a:avLst/>
          </a:prstGeom>
          <a:solidFill>
            <a:srgbClr val="2E8FAB"/>
          </a:solidFill>
          <a:ln w="9525">
            <a:noFill/>
            <a:miter lim="800000"/>
          </a:ln>
          <a:effectLst/>
        </p:spPr>
        <p:txBody>
          <a:bodyPr wrap="none" anchor="ctr"/>
          <a:lstStyle/>
          <a:p>
            <a:endParaRPr lang="en-US" sz="1200" dirty="0">
              <a:latin typeface="Roboto" panose="02000000000000000000" pitchFamily="2" charset="0"/>
              <a:ea typeface="Roboto" panose="02000000000000000000" pitchFamily="2" charset="0"/>
            </a:endParaRPr>
          </a:p>
        </p:txBody>
      </p:sp>
      <p:sp>
        <p:nvSpPr>
          <p:cNvPr id="30" name="Rectangle 11"/>
          <p:cNvSpPr>
            <a:spLocks noChangeArrowheads="1"/>
          </p:cNvSpPr>
          <p:nvPr/>
        </p:nvSpPr>
        <p:spPr bwMode="auto">
          <a:xfrm flipH="1">
            <a:off x="590233" y="4538162"/>
            <a:ext cx="9804876" cy="714058"/>
          </a:xfrm>
          <a:prstGeom prst="rect">
            <a:avLst/>
          </a:prstGeom>
          <a:solidFill>
            <a:srgbClr val="2E8FAB"/>
          </a:solidFill>
          <a:ln w="9525">
            <a:noFill/>
            <a:miter lim="800000"/>
          </a:ln>
          <a:effectLst/>
        </p:spPr>
        <p:txBody>
          <a:bodyPr wrap="none" lIns="160020" tIns="80010" rIns="160020" bIns="80010" anchor="ctr"/>
          <a:lstStyle>
            <a:lvl1pPr defTabSz="4389755">
              <a:defRPr>
                <a:solidFill>
                  <a:schemeClr val="tx1"/>
                </a:solidFill>
                <a:latin typeface="Arial" panose="020B0604020202020204" pitchFamily="34" charset="0"/>
              </a:defRPr>
            </a:lvl1pPr>
            <a:lvl2pPr marL="800100" defTabSz="4389755">
              <a:defRPr>
                <a:solidFill>
                  <a:schemeClr val="tx1"/>
                </a:solidFill>
                <a:latin typeface="Arial" panose="020B0604020202020204" pitchFamily="34" charset="0"/>
              </a:defRPr>
            </a:lvl2pPr>
            <a:lvl3pPr marL="1600200" defTabSz="4389755">
              <a:defRPr>
                <a:solidFill>
                  <a:schemeClr val="tx1"/>
                </a:solidFill>
                <a:latin typeface="Arial" panose="020B0604020202020204" pitchFamily="34" charset="0"/>
              </a:defRPr>
            </a:lvl3pPr>
            <a:lvl4pPr marL="2400300" defTabSz="4389755">
              <a:defRPr>
                <a:solidFill>
                  <a:schemeClr val="tx1"/>
                </a:solidFill>
                <a:latin typeface="Arial" panose="020B0604020202020204" pitchFamily="34" charset="0"/>
              </a:defRPr>
            </a:lvl4pPr>
            <a:lvl5pPr marL="3200400" defTabSz="4389755">
              <a:defRPr>
                <a:solidFill>
                  <a:schemeClr val="tx1"/>
                </a:solidFill>
                <a:latin typeface="Arial" panose="020B0604020202020204" pitchFamily="34" charset="0"/>
              </a:defRPr>
            </a:lvl5pPr>
            <a:lvl6pPr marL="3657600" defTabSz="4389755" fontAlgn="base">
              <a:spcBef>
                <a:spcPct val="0"/>
              </a:spcBef>
              <a:spcAft>
                <a:spcPct val="0"/>
              </a:spcAft>
              <a:defRPr>
                <a:solidFill>
                  <a:schemeClr val="tx1"/>
                </a:solidFill>
                <a:latin typeface="Arial" panose="020B0604020202020204" pitchFamily="34" charset="0"/>
              </a:defRPr>
            </a:lvl6pPr>
            <a:lvl7pPr marL="4114800" defTabSz="4389755" fontAlgn="base">
              <a:spcBef>
                <a:spcPct val="0"/>
              </a:spcBef>
              <a:spcAft>
                <a:spcPct val="0"/>
              </a:spcAft>
              <a:defRPr>
                <a:solidFill>
                  <a:schemeClr val="tx1"/>
                </a:solidFill>
                <a:latin typeface="Arial" panose="020B0604020202020204" pitchFamily="34" charset="0"/>
              </a:defRPr>
            </a:lvl7pPr>
            <a:lvl8pPr marL="4572000" defTabSz="4389755" fontAlgn="base">
              <a:spcBef>
                <a:spcPct val="0"/>
              </a:spcBef>
              <a:spcAft>
                <a:spcPct val="0"/>
              </a:spcAft>
              <a:defRPr>
                <a:solidFill>
                  <a:schemeClr val="tx1"/>
                </a:solidFill>
                <a:latin typeface="Arial" panose="020B0604020202020204" pitchFamily="34" charset="0"/>
              </a:defRPr>
            </a:lvl8pPr>
            <a:lvl9pPr marL="5029200" defTabSz="4389755" fontAlgn="base">
              <a:spcBef>
                <a:spcPct val="0"/>
              </a:spcBef>
              <a:spcAft>
                <a:spcPct val="0"/>
              </a:spcAft>
              <a:defRPr>
                <a:solidFill>
                  <a:schemeClr val="tx1"/>
                </a:solidFill>
                <a:latin typeface="Arial" panose="020B0604020202020204" pitchFamily="34" charset="0"/>
              </a:defRPr>
            </a:lvl9pPr>
          </a:lstStyle>
          <a:p>
            <a:pPr algn="ctr"/>
            <a:r>
              <a:rPr lang="en-US" altLang="zh-CN" sz="4800" b="1" dirty="0">
                <a:solidFill>
                  <a:schemeClr val="bg1"/>
                </a:solidFill>
                <a:latin typeface="+mn-lt"/>
                <a:ea typeface="Roboto" panose="02000000000000000000" pitchFamily="2" charset="0"/>
                <a:cs typeface="Calibri" panose="020F0502020204030204" pitchFamily="34" charset="0"/>
              </a:rPr>
              <a:t>Introduction</a:t>
            </a:r>
            <a:endParaRPr lang="en-US" altLang="en-US" sz="4800" b="1" dirty="0">
              <a:solidFill>
                <a:schemeClr val="bg1"/>
              </a:solidFill>
              <a:latin typeface="+mn-lt"/>
              <a:ea typeface="Roboto" panose="02000000000000000000" pitchFamily="2" charset="0"/>
              <a:cs typeface="Calibri" panose="020F0502020204030204" pitchFamily="34" charset="0"/>
            </a:endParaRPr>
          </a:p>
        </p:txBody>
      </p:sp>
      <p:sp>
        <p:nvSpPr>
          <p:cNvPr id="34" name="Rectangle 12"/>
          <p:cNvSpPr>
            <a:spLocks noChangeArrowheads="1"/>
          </p:cNvSpPr>
          <p:nvPr/>
        </p:nvSpPr>
        <p:spPr bwMode="auto">
          <a:xfrm flipH="1">
            <a:off x="10885346" y="18017772"/>
            <a:ext cx="9804876" cy="713025"/>
          </a:xfrm>
          <a:prstGeom prst="rect">
            <a:avLst/>
          </a:prstGeom>
          <a:solidFill>
            <a:srgbClr val="2E8FAB"/>
          </a:solidFill>
          <a:ln w="9525">
            <a:noFill/>
            <a:miter lim="800000"/>
          </a:ln>
          <a:effectLst/>
        </p:spPr>
        <p:txBody>
          <a:bodyPr wrap="none" lIns="160020" tIns="80010" rIns="160020" bIns="80010" anchor="ctr"/>
          <a:lstStyle>
            <a:lvl1pPr defTabSz="4389755">
              <a:defRPr>
                <a:solidFill>
                  <a:schemeClr val="tx1"/>
                </a:solidFill>
                <a:latin typeface="Arial" panose="020B0604020202020204" pitchFamily="34" charset="0"/>
              </a:defRPr>
            </a:lvl1pPr>
            <a:lvl2pPr marL="800100" defTabSz="4389755">
              <a:defRPr>
                <a:solidFill>
                  <a:schemeClr val="tx1"/>
                </a:solidFill>
                <a:latin typeface="Arial" panose="020B0604020202020204" pitchFamily="34" charset="0"/>
              </a:defRPr>
            </a:lvl2pPr>
            <a:lvl3pPr marL="1600200" defTabSz="4389755">
              <a:defRPr>
                <a:solidFill>
                  <a:schemeClr val="tx1"/>
                </a:solidFill>
                <a:latin typeface="Arial" panose="020B0604020202020204" pitchFamily="34" charset="0"/>
              </a:defRPr>
            </a:lvl3pPr>
            <a:lvl4pPr marL="2400300" defTabSz="4389755">
              <a:defRPr>
                <a:solidFill>
                  <a:schemeClr val="tx1"/>
                </a:solidFill>
                <a:latin typeface="Arial" panose="020B0604020202020204" pitchFamily="34" charset="0"/>
              </a:defRPr>
            </a:lvl4pPr>
            <a:lvl5pPr marL="3200400" defTabSz="4389755">
              <a:defRPr>
                <a:solidFill>
                  <a:schemeClr val="tx1"/>
                </a:solidFill>
                <a:latin typeface="Arial" panose="020B0604020202020204" pitchFamily="34" charset="0"/>
              </a:defRPr>
            </a:lvl5pPr>
            <a:lvl6pPr marL="3657600" defTabSz="4389755" fontAlgn="base">
              <a:spcBef>
                <a:spcPct val="0"/>
              </a:spcBef>
              <a:spcAft>
                <a:spcPct val="0"/>
              </a:spcAft>
              <a:defRPr>
                <a:solidFill>
                  <a:schemeClr val="tx1"/>
                </a:solidFill>
                <a:latin typeface="Arial" panose="020B0604020202020204" pitchFamily="34" charset="0"/>
              </a:defRPr>
            </a:lvl6pPr>
            <a:lvl7pPr marL="4114800" defTabSz="4389755" fontAlgn="base">
              <a:spcBef>
                <a:spcPct val="0"/>
              </a:spcBef>
              <a:spcAft>
                <a:spcPct val="0"/>
              </a:spcAft>
              <a:defRPr>
                <a:solidFill>
                  <a:schemeClr val="tx1"/>
                </a:solidFill>
                <a:latin typeface="Arial" panose="020B0604020202020204" pitchFamily="34" charset="0"/>
              </a:defRPr>
            </a:lvl7pPr>
            <a:lvl8pPr marL="4572000" defTabSz="4389755" fontAlgn="base">
              <a:spcBef>
                <a:spcPct val="0"/>
              </a:spcBef>
              <a:spcAft>
                <a:spcPct val="0"/>
              </a:spcAft>
              <a:defRPr>
                <a:solidFill>
                  <a:schemeClr val="tx1"/>
                </a:solidFill>
                <a:latin typeface="Arial" panose="020B0604020202020204" pitchFamily="34" charset="0"/>
              </a:defRPr>
            </a:lvl8pPr>
            <a:lvl9pPr marL="5029200" defTabSz="4389755" fontAlgn="base">
              <a:spcBef>
                <a:spcPct val="0"/>
              </a:spcBef>
              <a:spcAft>
                <a:spcPct val="0"/>
              </a:spcAft>
              <a:defRPr>
                <a:solidFill>
                  <a:schemeClr val="tx1"/>
                </a:solidFill>
                <a:latin typeface="Arial" panose="020B0604020202020204" pitchFamily="34" charset="0"/>
              </a:defRPr>
            </a:lvl9pPr>
          </a:lstStyle>
          <a:p>
            <a:pPr algn="ctr"/>
            <a:r>
              <a:rPr lang="en-US" altLang="zh-CN" sz="4800" b="1" dirty="0">
                <a:solidFill>
                  <a:schemeClr val="bg1"/>
                </a:solidFill>
                <a:latin typeface="+mn-lt"/>
                <a:ea typeface="Roboto" panose="02000000000000000000" pitchFamily="2" charset="0"/>
              </a:rPr>
              <a:t>Conclusion</a:t>
            </a:r>
            <a:endParaRPr lang="en-US" altLang="en-US" sz="4800" b="1" dirty="0">
              <a:solidFill>
                <a:schemeClr val="bg1"/>
              </a:solidFill>
              <a:latin typeface="+mn-lt"/>
              <a:ea typeface="Roboto" panose="02000000000000000000" pitchFamily="2" charset="0"/>
            </a:endParaRPr>
          </a:p>
        </p:txBody>
      </p:sp>
      <p:sp>
        <p:nvSpPr>
          <p:cNvPr id="36" name="Rectangle 13"/>
          <p:cNvSpPr>
            <a:spLocks noChangeArrowheads="1"/>
          </p:cNvSpPr>
          <p:nvPr/>
        </p:nvSpPr>
        <p:spPr bwMode="auto">
          <a:xfrm flipH="1">
            <a:off x="155765" y="19973707"/>
            <a:ext cx="9804876" cy="714058"/>
          </a:xfrm>
          <a:prstGeom prst="rect">
            <a:avLst/>
          </a:prstGeom>
          <a:solidFill>
            <a:srgbClr val="2E8FAB"/>
          </a:solidFill>
          <a:ln w="9525">
            <a:noFill/>
            <a:miter lim="800000"/>
          </a:ln>
          <a:effectLst/>
        </p:spPr>
        <p:txBody>
          <a:bodyPr wrap="none" lIns="160020" tIns="80010" rIns="160020" bIns="80010" anchor="ctr"/>
          <a:lstStyle>
            <a:lvl1pPr defTabSz="4389755">
              <a:defRPr>
                <a:solidFill>
                  <a:schemeClr val="tx1"/>
                </a:solidFill>
                <a:latin typeface="Arial" panose="020B0604020202020204" pitchFamily="34" charset="0"/>
              </a:defRPr>
            </a:lvl1pPr>
            <a:lvl2pPr marL="800100" defTabSz="4389755">
              <a:defRPr>
                <a:solidFill>
                  <a:schemeClr val="tx1"/>
                </a:solidFill>
                <a:latin typeface="Arial" panose="020B0604020202020204" pitchFamily="34" charset="0"/>
              </a:defRPr>
            </a:lvl2pPr>
            <a:lvl3pPr marL="1600200" defTabSz="4389755">
              <a:defRPr>
                <a:solidFill>
                  <a:schemeClr val="tx1"/>
                </a:solidFill>
                <a:latin typeface="Arial" panose="020B0604020202020204" pitchFamily="34" charset="0"/>
              </a:defRPr>
            </a:lvl3pPr>
            <a:lvl4pPr marL="2400300" defTabSz="4389755">
              <a:defRPr>
                <a:solidFill>
                  <a:schemeClr val="tx1"/>
                </a:solidFill>
                <a:latin typeface="Arial" panose="020B0604020202020204" pitchFamily="34" charset="0"/>
              </a:defRPr>
            </a:lvl4pPr>
            <a:lvl5pPr marL="3200400" defTabSz="4389755">
              <a:defRPr>
                <a:solidFill>
                  <a:schemeClr val="tx1"/>
                </a:solidFill>
                <a:latin typeface="Arial" panose="020B0604020202020204" pitchFamily="34" charset="0"/>
              </a:defRPr>
            </a:lvl5pPr>
            <a:lvl6pPr marL="3657600" defTabSz="4389755" fontAlgn="base">
              <a:spcBef>
                <a:spcPct val="0"/>
              </a:spcBef>
              <a:spcAft>
                <a:spcPct val="0"/>
              </a:spcAft>
              <a:defRPr>
                <a:solidFill>
                  <a:schemeClr val="tx1"/>
                </a:solidFill>
                <a:latin typeface="Arial" panose="020B0604020202020204" pitchFamily="34" charset="0"/>
              </a:defRPr>
            </a:lvl6pPr>
            <a:lvl7pPr marL="4114800" defTabSz="4389755" fontAlgn="base">
              <a:spcBef>
                <a:spcPct val="0"/>
              </a:spcBef>
              <a:spcAft>
                <a:spcPct val="0"/>
              </a:spcAft>
              <a:defRPr>
                <a:solidFill>
                  <a:schemeClr val="tx1"/>
                </a:solidFill>
                <a:latin typeface="Arial" panose="020B0604020202020204" pitchFamily="34" charset="0"/>
              </a:defRPr>
            </a:lvl7pPr>
            <a:lvl8pPr marL="4572000" defTabSz="4389755" fontAlgn="base">
              <a:spcBef>
                <a:spcPct val="0"/>
              </a:spcBef>
              <a:spcAft>
                <a:spcPct val="0"/>
              </a:spcAft>
              <a:defRPr>
                <a:solidFill>
                  <a:schemeClr val="tx1"/>
                </a:solidFill>
                <a:latin typeface="Arial" panose="020B0604020202020204" pitchFamily="34" charset="0"/>
              </a:defRPr>
            </a:lvl8pPr>
            <a:lvl9pPr marL="5029200" defTabSz="4389755" fontAlgn="base">
              <a:spcBef>
                <a:spcPct val="0"/>
              </a:spcBef>
              <a:spcAft>
                <a:spcPct val="0"/>
              </a:spcAft>
              <a:defRPr>
                <a:solidFill>
                  <a:schemeClr val="tx1"/>
                </a:solidFill>
                <a:latin typeface="Arial" panose="020B0604020202020204" pitchFamily="34" charset="0"/>
              </a:defRPr>
            </a:lvl9pPr>
          </a:lstStyle>
          <a:p>
            <a:pPr algn="ctr"/>
            <a:r>
              <a:rPr lang="en-US" altLang="en-US" sz="4800" b="1" dirty="0">
                <a:solidFill>
                  <a:schemeClr val="bg1"/>
                </a:solidFill>
                <a:latin typeface="+mn-lt"/>
                <a:ea typeface="Roboto" panose="02000000000000000000" pitchFamily="2" charset="0"/>
              </a:rPr>
              <a:t>Finding</a:t>
            </a:r>
            <a:r>
              <a:rPr lang="zh-CN" altLang="en-US" sz="4800" b="1">
                <a:solidFill>
                  <a:schemeClr val="bg1"/>
                </a:solidFill>
                <a:latin typeface="+mn-lt"/>
                <a:ea typeface="Roboto" panose="02000000000000000000" pitchFamily="2" charset="0"/>
              </a:rPr>
              <a:t> </a:t>
            </a:r>
            <a:r>
              <a:rPr lang="en-US" altLang="zh-CN" sz="4800" b="1" dirty="0">
                <a:solidFill>
                  <a:schemeClr val="bg1"/>
                </a:solidFill>
                <a:latin typeface="+mn-lt"/>
                <a:ea typeface="Roboto" panose="02000000000000000000" pitchFamily="2" charset="0"/>
              </a:rPr>
              <a:t>and</a:t>
            </a:r>
            <a:r>
              <a:rPr lang="zh-CN" altLang="en-US" sz="4800" b="1">
                <a:solidFill>
                  <a:schemeClr val="bg1"/>
                </a:solidFill>
                <a:latin typeface="+mn-lt"/>
                <a:ea typeface="Roboto" panose="02000000000000000000" pitchFamily="2" charset="0"/>
              </a:rPr>
              <a:t> </a:t>
            </a:r>
            <a:r>
              <a:rPr lang="en-US" altLang="zh-CN" sz="4800" b="1" dirty="0">
                <a:solidFill>
                  <a:schemeClr val="bg1"/>
                </a:solidFill>
                <a:latin typeface="+mn-lt"/>
                <a:ea typeface="Roboto" panose="02000000000000000000" pitchFamily="2" charset="0"/>
              </a:rPr>
              <a:t>discussion</a:t>
            </a:r>
            <a:endParaRPr lang="en-US" altLang="en-US" sz="4800" b="1" dirty="0">
              <a:solidFill>
                <a:schemeClr val="bg1"/>
              </a:solidFill>
              <a:latin typeface="+mn-lt"/>
              <a:ea typeface="Roboto" panose="02000000000000000000" pitchFamily="2" charset="0"/>
            </a:endParaRPr>
          </a:p>
        </p:txBody>
      </p:sp>
      <p:sp>
        <p:nvSpPr>
          <p:cNvPr id="39" name="Rectangle 14"/>
          <p:cNvSpPr>
            <a:spLocks noChangeArrowheads="1"/>
          </p:cNvSpPr>
          <p:nvPr/>
        </p:nvSpPr>
        <p:spPr bwMode="auto">
          <a:xfrm flipH="1">
            <a:off x="337663" y="12920732"/>
            <a:ext cx="9804876" cy="714058"/>
          </a:xfrm>
          <a:prstGeom prst="rect">
            <a:avLst/>
          </a:prstGeom>
          <a:solidFill>
            <a:srgbClr val="2E8FAB"/>
          </a:solidFill>
          <a:ln w="9525">
            <a:noFill/>
            <a:miter lim="800000"/>
          </a:ln>
          <a:effectLst/>
        </p:spPr>
        <p:txBody>
          <a:bodyPr wrap="none" lIns="160020" tIns="80010" rIns="160020" bIns="80010" anchor="ctr"/>
          <a:lstStyle>
            <a:lvl1pPr defTabSz="4389755">
              <a:defRPr>
                <a:solidFill>
                  <a:schemeClr val="tx1"/>
                </a:solidFill>
                <a:latin typeface="Arial" panose="020B0604020202020204" pitchFamily="34" charset="0"/>
              </a:defRPr>
            </a:lvl1pPr>
            <a:lvl2pPr marL="800100" defTabSz="4389755">
              <a:defRPr>
                <a:solidFill>
                  <a:schemeClr val="tx1"/>
                </a:solidFill>
                <a:latin typeface="Arial" panose="020B0604020202020204" pitchFamily="34" charset="0"/>
              </a:defRPr>
            </a:lvl2pPr>
            <a:lvl3pPr marL="1600200" defTabSz="4389755">
              <a:defRPr>
                <a:solidFill>
                  <a:schemeClr val="tx1"/>
                </a:solidFill>
                <a:latin typeface="Arial" panose="020B0604020202020204" pitchFamily="34" charset="0"/>
              </a:defRPr>
            </a:lvl3pPr>
            <a:lvl4pPr marL="2400300" defTabSz="4389755">
              <a:defRPr>
                <a:solidFill>
                  <a:schemeClr val="tx1"/>
                </a:solidFill>
                <a:latin typeface="Arial" panose="020B0604020202020204" pitchFamily="34" charset="0"/>
              </a:defRPr>
            </a:lvl4pPr>
            <a:lvl5pPr marL="3200400" defTabSz="4389755">
              <a:defRPr>
                <a:solidFill>
                  <a:schemeClr val="tx1"/>
                </a:solidFill>
                <a:latin typeface="Arial" panose="020B0604020202020204" pitchFamily="34" charset="0"/>
              </a:defRPr>
            </a:lvl5pPr>
            <a:lvl6pPr marL="3657600" defTabSz="4389755" fontAlgn="base">
              <a:spcBef>
                <a:spcPct val="0"/>
              </a:spcBef>
              <a:spcAft>
                <a:spcPct val="0"/>
              </a:spcAft>
              <a:defRPr>
                <a:solidFill>
                  <a:schemeClr val="tx1"/>
                </a:solidFill>
                <a:latin typeface="Arial" panose="020B0604020202020204" pitchFamily="34" charset="0"/>
              </a:defRPr>
            </a:lvl6pPr>
            <a:lvl7pPr marL="4114800" defTabSz="4389755" fontAlgn="base">
              <a:spcBef>
                <a:spcPct val="0"/>
              </a:spcBef>
              <a:spcAft>
                <a:spcPct val="0"/>
              </a:spcAft>
              <a:defRPr>
                <a:solidFill>
                  <a:schemeClr val="tx1"/>
                </a:solidFill>
                <a:latin typeface="Arial" panose="020B0604020202020204" pitchFamily="34" charset="0"/>
              </a:defRPr>
            </a:lvl7pPr>
            <a:lvl8pPr marL="4572000" defTabSz="4389755" fontAlgn="base">
              <a:spcBef>
                <a:spcPct val="0"/>
              </a:spcBef>
              <a:spcAft>
                <a:spcPct val="0"/>
              </a:spcAft>
              <a:defRPr>
                <a:solidFill>
                  <a:schemeClr val="tx1"/>
                </a:solidFill>
                <a:latin typeface="Arial" panose="020B0604020202020204" pitchFamily="34" charset="0"/>
              </a:defRPr>
            </a:lvl8pPr>
            <a:lvl9pPr marL="5029200" defTabSz="4389755" fontAlgn="base">
              <a:spcBef>
                <a:spcPct val="0"/>
              </a:spcBef>
              <a:spcAft>
                <a:spcPct val="0"/>
              </a:spcAft>
              <a:defRPr>
                <a:solidFill>
                  <a:schemeClr val="tx1"/>
                </a:solidFill>
                <a:latin typeface="Arial" panose="020B0604020202020204" pitchFamily="34" charset="0"/>
              </a:defRPr>
            </a:lvl9pPr>
          </a:lstStyle>
          <a:p>
            <a:pPr algn="ctr"/>
            <a:r>
              <a:rPr lang="en-US" altLang="zh-CN" sz="4800" b="1" dirty="0">
                <a:solidFill>
                  <a:schemeClr val="bg1"/>
                </a:solidFill>
                <a:latin typeface="+mn-lt"/>
                <a:ea typeface="Roboto" panose="02000000000000000000" pitchFamily="2" charset="0"/>
              </a:rPr>
              <a:t>Methods</a:t>
            </a:r>
            <a:endParaRPr lang="en-US" altLang="en-US" sz="4800" b="1" dirty="0">
              <a:solidFill>
                <a:schemeClr val="bg1"/>
              </a:solidFill>
              <a:latin typeface="+mn-lt"/>
              <a:ea typeface="Roboto" panose="02000000000000000000" pitchFamily="2" charset="0"/>
            </a:endParaRPr>
          </a:p>
        </p:txBody>
      </p:sp>
      <p:sp>
        <p:nvSpPr>
          <p:cNvPr id="41" name="Rectangle 15"/>
          <p:cNvSpPr>
            <a:spLocks noChangeArrowheads="1"/>
          </p:cNvSpPr>
          <p:nvPr/>
        </p:nvSpPr>
        <p:spPr bwMode="auto">
          <a:xfrm flipH="1">
            <a:off x="10885346" y="23788219"/>
            <a:ext cx="9804876" cy="713025"/>
          </a:xfrm>
          <a:prstGeom prst="rect">
            <a:avLst/>
          </a:prstGeom>
          <a:solidFill>
            <a:srgbClr val="2E8FAB"/>
          </a:solidFill>
          <a:ln w="9525">
            <a:noFill/>
            <a:miter lim="800000"/>
          </a:ln>
          <a:effectLst/>
        </p:spPr>
        <p:txBody>
          <a:bodyPr wrap="none" lIns="160020" tIns="80010" rIns="160020" bIns="80010" anchor="ctr"/>
          <a:lstStyle>
            <a:lvl1pPr defTabSz="4389755">
              <a:defRPr>
                <a:solidFill>
                  <a:schemeClr val="tx1"/>
                </a:solidFill>
                <a:latin typeface="Arial" panose="020B0604020202020204" pitchFamily="34" charset="0"/>
              </a:defRPr>
            </a:lvl1pPr>
            <a:lvl2pPr marL="800100" defTabSz="4389755">
              <a:defRPr>
                <a:solidFill>
                  <a:schemeClr val="tx1"/>
                </a:solidFill>
                <a:latin typeface="Arial" panose="020B0604020202020204" pitchFamily="34" charset="0"/>
              </a:defRPr>
            </a:lvl2pPr>
            <a:lvl3pPr marL="1600200" defTabSz="4389755">
              <a:defRPr>
                <a:solidFill>
                  <a:schemeClr val="tx1"/>
                </a:solidFill>
                <a:latin typeface="Arial" panose="020B0604020202020204" pitchFamily="34" charset="0"/>
              </a:defRPr>
            </a:lvl3pPr>
            <a:lvl4pPr marL="2400300" defTabSz="4389755">
              <a:defRPr>
                <a:solidFill>
                  <a:schemeClr val="tx1"/>
                </a:solidFill>
                <a:latin typeface="Arial" panose="020B0604020202020204" pitchFamily="34" charset="0"/>
              </a:defRPr>
            </a:lvl4pPr>
            <a:lvl5pPr marL="3200400" defTabSz="4389755">
              <a:defRPr>
                <a:solidFill>
                  <a:schemeClr val="tx1"/>
                </a:solidFill>
                <a:latin typeface="Arial" panose="020B0604020202020204" pitchFamily="34" charset="0"/>
              </a:defRPr>
            </a:lvl5pPr>
            <a:lvl6pPr marL="3657600" defTabSz="4389755" fontAlgn="base">
              <a:spcBef>
                <a:spcPct val="0"/>
              </a:spcBef>
              <a:spcAft>
                <a:spcPct val="0"/>
              </a:spcAft>
              <a:defRPr>
                <a:solidFill>
                  <a:schemeClr val="tx1"/>
                </a:solidFill>
                <a:latin typeface="Arial" panose="020B0604020202020204" pitchFamily="34" charset="0"/>
              </a:defRPr>
            </a:lvl6pPr>
            <a:lvl7pPr marL="4114800" defTabSz="4389755" fontAlgn="base">
              <a:spcBef>
                <a:spcPct val="0"/>
              </a:spcBef>
              <a:spcAft>
                <a:spcPct val="0"/>
              </a:spcAft>
              <a:defRPr>
                <a:solidFill>
                  <a:schemeClr val="tx1"/>
                </a:solidFill>
                <a:latin typeface="Arial" panose="020B0604020202020204" pitchFamily="34" charset="0"/>
              </a:defRPr>
            </a:lvl7pPr>
            <a:lvl8pPr marL="4572000" defTabSz="4389755" fontAlgn="base">
              <a:spcBef>
                <a:spcPct val="0"/>
              </a:spcBef>
              <a:spcAft>
                <a:spcPct val="0"/>
              </a:spcAft>
              <a:defRPr>
                <a:solidFill>
                  <a:schemeClr val="tx1"/>
                </a:solidFill>
                <a:latin typeface="Arial" panose="020B0604020202020204" pitchFamily="34" charset="0"/>
              </a:defRPr>
            </a:lvl8pPr>
            <a:lvl9pPr marL="5029200" defTabSz="4389755" fontAlgn="base">
              <a:spcBef>
                <a:spcPct val="0"/>
              </a:spcBef>
              <a:spcAft>
                <a:spcPct val="0"/>
              </a:spcAft>
              <a:defRPr>
                <a:solidFill>
                  <a:schemeClr val="tx1"/>
                </a:solidFill>
                <a:latin typeface="Arial" panose="020B0604020202020204" pitchFamily="34" charset="0"/>
              </a:defRPr>
            </a:lvl9pPr>
          </a:lstStyle>
          <a:p>
            <a:pPr algn="ctr"/>
            <a:r>
              <a:rPr lang="en-US" altLang="zh-CN" sz="4800" b="1" dirty="0">
                <a:solidFill>
                  <a:schemeClr val="bg1"/>
                </a:solidFill>
                <a:latin typeface="+mn-lt"/>
                <a:ea typeface="Roboto" panose="02000000000000000000" pitchFamily="2" charset="0"/>
              </a:rPr>
              <a:t>References</a:t>
            </a:r>
            <a:endParaRPr lang="en-US" altLang="en-US" sz="4800" b="1" dirty="0">
              <a:solidFill>
                <a:schemeClr val="bg1"/>
              </a:solidFill>
              <a:latin typeface="+mn-lt"/>
              <a:ea typeface="Roboto" panose="02000000000000000000" pitchFamily="2" charset="0"/>
            </a:endParaRPr>
          </a:p>
        </p:txBody>
      </p:sp>
      <p:sp>
        <p:nvSpPr>
          <p:cNvPr id="43" name="Text Box 20"/>
          <p:cNvSpPr txBox="1">
            <a:spLocks noChangeArrowheads="1"/>
          </p:cNvSpPr>
          <p:nvPr/>
        </p:nvSpPr>
        <p:spPr bwMode="auto">
          <a:xfrm flipH="1">
            <a:off x="10934511" y="19053004"/>
            <a:ext cx="9311640" cy="422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0020" tIns="80010" rIns="160020" bIns="80010">
            <a:spAutoFit/>
          </a:bodyPr>
          <a:lstStyle>
            <a:lvl1pPr defTabSz="4389755">
              <a:defRPr>
                <a:solidFill>
                  <a:schemeClr val="tx1"/>
                </a:solidFill>
                <a:latin typeface="Arial" panose="020B0604020202020204" pitchFamily="34" charset="0"/>
              </a:defRPr>
            </a:lvl1pPr>
            <a:lvl2pPr marL="800100" defTabSz="4389755">
              <a:defRPr>
                <a:solidFill>
                  <a:schemeClr val="tx1"/>
                </a:solidFill>
                <a:latin typeface="Arial" panose="020B0604020202020204" pitchFamily="34" charset="0"/>
              </a:defRPr>
            </a:lvl2pPr>
            <a:lvl3pPr marL="1600200" defTabSz="4389755">
              <a:defRPr>
                <a:solidFill>
                  <a:schemeClr val="tx1"/>
                </a:solidFill>
                <a:latin typeface="Arial" panose="020B0604020202020204" pitchFamily="34" charset="0"/>
              </a:defRPr>
            </a:lvl3pPr>
            <a:lvl4pPr marL="2400300" defTabSz="4389755">
              <a:defRPr>
                <a:solidFill>
                  <a:schemeClr val="tx1"/>
                </a:solidFill>
                <a:latin typeface="Arial" panose="020B0604020202020204" pitchFamily="34" charset="0"/>
              </a:defRPr>
            </a:lvl4pPr>
            <a:lvl5pPr marL="3200400" defTabSz="4389755">
              <a:defRPr>
                <a:solidFill>
                  <a:schemeClr val="tx1"/>
                </a:solidFill>
                <a:latin typeface="Arial" panose="020B0604020202020204" pitchFamily="34" charset="0"/>
              </a:defRPr>
            </a:lvl5pPr>
            <a:lvl6pPr marL="3657600" defTabSz="4389755" fontAlgn="base">
              <a:spcBef>
                <a:spcPct val="0"/>
              </a:spcBef>
              <a:spcAft>
                <a:spcPct val="0"/>
              </a:spcAft>
              <a:defRPr>
                <a:solidFill>
                  <a:schemeClr val="tx1"/>
                </a:solidFill>
                <a:latin typeface="Arial" panose="020B0604020202020204" pitchFamily="34" charset="0"/>
              </a:defRPr>
            </a:lvl6pPr>
            <a:lvl7pPr marL="4114800" defTabSz="4389755" fontAlgn="base">
              <a:spcBef>
                <a:spcPct val="0"/>
              </a:spcBef>
              <a:spcAft>
                <a:spcPct val="0"/>
              </a:spcAft>
              <a:defRPr>
                <a:solidFill>
                  <a:schemeClr val="tx1"/>
                </a:solidFill>
                <a:latin typeface="Arial" panose="020B0604020202020204" pitchFamily="34" charset="0"/>
              </a:defRPr>
            </a:lvl7pPr>
            <a:lvl8pPr marL="4572000" defTabSz="4389755" fontAlgn="base">
              <a:spcBef>
                <a:spcPct val="0"/>
              </a:spcBef>
              <a:spcAft>
                <a:spcPct val="0"/>
              </a:spcAft>
              <a:defRPr>
                <a:solidFill>
                  <a:schemeClr val="tx1"/>
                </a:solidFill>
                <a:latin typeface="Arial" panose="020B0604020202020204" pitchFamily="34" charset="0"/>
              </a:defRPr>
            </a:lvl8pPr>
            <a:lvl9pPr marL="5029200" defTabSz="4389755"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dirty="0"/>
              <a:t>This study affirms the positive predictive value of computer-aided diagnosis and proposes that convolutional neural network technology can partially suppress the increase in the probability of false positives. However, the development of convolutional neural network technology requires a large amount of data support, but the current database data samples are limited</a:t>
            </a:r>
            <a:endParaRPr lang="en-US" altLang="en-US" sz="2400" dirty="0"/>
          </a:p>
          <a:p>
            <a:pPr>
              <a:spcBef>
                <a:spcPct val="50000"/>
              </a:spcBef>
            </a:pPr>
            <a:r>
              <a:rPr lang="en-US" altLang="en-US" sz="2400" dirty="0"/>
              <a:t>1. Improve convolutional neural network technology to avoid overfitting.</a:t>
            </a:r>
            <a:endParaRPr lang="en-US" altLang="en-US" sz="2400" dirty="0"/>
          </a:p>
          <a:p>
            <a:pPr>
              <a:spcBef>
                <a:spcPct val="50000"/>
              </a:spcBef>
            </a:pPr>
            <a:r>
              <a:rPr lang="en-US" altLang="en-US" sz="2400" dirty="0"/>
              <a:t>2. Increasing case integration and expanding sample size.3. Continue to explore other methods to increase CAD accuracy</a:t>
            </a:r>
            <a:endParaRPr lang="en-US" altLang="en-US" sz="2400" dirty="0"/>
          </a:p>
        </p:txBody>
      </p:sp>
      <p:sp>
        <p:nvSpPr>
          <p:cNvPr id="44" name="Text Box 21"/>
          <p:cNvSpPr txBox="1">
            <a:spLocks noChangeArrowheads="1"/>
          </p:cNvSpPr>
          <p:nvPr/>
        </p:nvSpPr>
        <p:spPr bwMode="auto">
          <a:xfrm flipH="1">
            <a:off x="10979092" y="24731915"/>
            <a:ext cx="8821248" cy="173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60020" tIns="80010" rIns="160020" bIns="80010">
            <a:spAutoFit/>
          </a:bodyPr>
          <a:lstStyle>
            <a:lvl1pPr defTabSz="4389755">
              <a:defRPr>
                <a:solidFill>
                  <a:schemeClr val="tx1"/>
                </a:solidFill>
                <a:latin typeface="Arial" panose="020B0604020202020204" pitchFamily="34" charset="0"/>
              </a:defRPr>
            </a:lvl1pPr>
            <a:lvl2pPr marL="800100" defTabSz="4389755">
              <a:defRPr>
                <a:solidFill>
                  <a:schemeClr val="tx1"/>
                </a:solidFill>
                <a:latin typeface="Arial" panose="020B0604020202020204" pitchFamily="34" charset="0"/>
              </a:defRPr>
            </a:lvl2pPr>
            <a:lvl3pPr marL="1600200" defTabSz="4389755">
              <a:defRPr>
                <a:solidFill>
                  <a:schemeClr val="tx1"/>
                </a:solidFill>
                <a:latin typeface="Arial" panose="020B0604020202020204" pitchFamily="34" charset="0"/>
              </a:defRPr>
            </a:lvl3pPr>
            <a:lvl4pPr marL="2400300" defTabSz="4389755">
              <a:defRPr>
                <a:solidFill>
                  <a:schemeClr val="tx1"/>
                </a:solidFill>
                <a:latin typeface="Arial" panose="020B0604020202020204" pitchFamily="34" charset="0"/>
              </a:defRPr>
            </a:lvl4pPr>
            <a:lvl5pPr marL="3200400" defTabSz="4389755">
              <a:defRPr>
                <a:solidFill>
                  <a:schemeClr val="tx1"/>
                </a:solidFill>
                <a:latin typeface="Arial" panose="020B0604020202020204" pitchFamily="34" charset="0"/>
              </a:defRPr>
            </a:lvl5pPr>
            <a:lvl6pPr marL="3657600" defTabSz="4389755" fontAlgn="base">
              <a:spcBef>
                <a:spcPct val="0"/>
              </a:spcBef>
              <a:spcAft>
                <a:spcPct val="0"/>
              </a:spcAft>
              <a:defRPr>
                <a:solidFill>
                  <a:schemeClr val="tx1"/>
                </a:solidFill>
                <a:latin typeface="Arial" panose="020B0604020202020204" pitchFamily="34" charset="0"/>
              </a:defRPr>
            </a:lvl6pPr>
            <a:lvl7pPr marL="4114800" defTabSz="4389755" fontAlgn="base">
              <a:spcBef>
                <a:spcPct val="0"/>
              </a:spcBef>
              <a:spcAft>
                <a:spcPct val="0"/>
              </a:spcAft>
              <a:defRPr>
                <a:solidFill>
                  <a:schemeClr val="tx1"/>
                </a:solidFill>
                <a:latin typeface="Arial" panose="020B0604020202020204" pitchFamily="34" charset="0"/>
              </a:defRPr>
            </a:lvl7pPr>
            <a:lvl8pPr marL="4572000" defTabSz="4389755" fontAlgn="base">
              <a:spcBef>
                <a:spcPct val="0"/>
              </a:spcBef>
              <a:spcAft>
                <a:spcPct val="0"/>
              </a:spcAft>
              <a:defRPr>
                <a:solidFill>
                  <a:schemeClr val="tx1"/>
                </a:solidFill>
                <a:latin typeface="Arial" panose="020B0604020202020204" pitchFamily="34" charset="0"/>
              </a:defRPr>
            </a:lvl8pPr>
            <a:lvl9pPr marL="5029200" defTabSz="4389755" fontAlgn="base">
              <a:spcBef>
                <a:spcPct val="0"/>
              </a:spcBef>
              <a:spcAft>
                <a:spcPct val="0"/>
              </a:spcAft>
              <a:defRPr>
                <a:solidFill>
                  <a:schemeClr val="tx1"/>
                </a:solidFill>
                <a:latin typeface="Arial" panose="020B0604020202020204" pitchFamily="34" charset="0"/>
              </a:defRPr>
            </a:lvl9pPr>
          </a:lstStyle>
          <a:p>
            <a:r>
              <a:rPr lang="en-GB" altLang="zh-CN" sz="1200" dirty="0">
                <a:cs typeface="Arial" panose="020B0604020202020204" pitchFamily="34" charset="0"/>
              </a:rPr>
              <a:t>Li, L., Liu, Z., Huang, H., Lin, M. &amp; Luo, D. (2019). Evaluating the performance of a deep learning‐based computer‐aided diagnosis (DL‐CAD) system for detecting and characterizing lung nodules: Comparison with the performance of double reading by radiologists. Thoracic cancer, 10(2), 183-192.</a:t>
            </a:r>
            <a:br>
              <a:rPr lang="en-GB" altLang="zh-CN" sz="1200" dirty="0">
                <a:cs typeface="Arial" panose="020B0604020202020204" pitchFamily="34" charset="0"/>
              </a:rPr>
            </a:br>
            <a:endParaRPr lang="en-GB" altLang="zh-CN" sz="1200" dirty="0">
              <a:cs typeface="Arial" panose="020B0604020202020204" pitchFamily="34" charset="0"/>
            </a:endParaRPr>
          </a:p>
          <a:p>
            <a:r>
              <a:rPr lang="en-GB" altLang="zh-CN" sz="1200" i="0" spc="0" dirty="0" err="1">
                <a:solidFill>
                  <a:srgbClr val="333333"/>
                </a:solidFill>
                <a:effectLst/>
                <a:ea typeface="Helvetica Neue" panose="02000503000000020004" pitchFamily="2" charset="0"/>
                <a:cs typeface="Arial" panose="020B0604020202020204" pitchFamily="34" charset="0"/>
              </a:rPr>
              <a:t>Teramoto</a:t>
            </a:r>
            <a:r>
              <a:rPr lang="en-GB" altLang="zh-CN" sz="1200" i="0" spc="0" dirty="0">
                <a:solidFill>
                  <a:srgbClr val="333333"/>
                </a:solidFill>
                <a:effectLst/>
                <a:ea typeface="Helvetica Neue" panose="02000503000000020004" pitchFamily="2" charset="0"/>
                <a:cs typeface="Arial" panose="020B0604020202020204" pitchFamily="34" charset="0"/>
              </a:rPr>
              <a:t>, A., Fujita, H., </a:t>
            </a:r>
            <a:r>
              <a:rPr lang="en-GB" altLang="zh-CN" sz="1200" i="0" spc="0" dirty="0" err="1">
                <a:solidFill>
                  <a:srgbClr val="333333"/>
                </a:solidFill>
                <a:effectLst/>
                <a:ea typeface="Helvetica Neue" panose="02000503000000020004" pitchFamily="2" charset="0"/>
                <a:cs typeface="Arial" panose="020B0604020202020204" pitchFamily="34" charset="0"/>
              </a:rPr>
              <a:t>Yamamuro</a:t>
            </a:r>
            <a:r>
              <a:rPr lang="en-GB" altLang="zh-CN" sz="1200" i="0" spc="0" dirty="0">
                <a:solidFill>
                  <a:srgbClr val="333333"/>
                </a:solidFill>
                <a:effectLst/>
                <a:ea typeface="Helvetica Neue" panose="02000503000000020004" pitchFamily="2" charset="0"/>
                <a:cs typeface="Arial" panose="020B0604020202020204" pitchFamily="34" charset="0"/>
              </a:rPr>
              <a:t>, O. &amp; Tamaki, T. (2016). Automated detection of pulmonary nodules in PET/CT images: Ensemble false-positive reduction using a convolutional neural network technique. Medical physics (Lancaster), 43(6), 2821-2827.</a:t>
            </a:r>
            <a:endParaRPr lang="en-GB" altLang="zh-CN" sz="1200" dirty="0">
              <a:solidFill>
                <a:srgbClr val="000000"/>
              </a:solidFill>
              <a:effectLst/>
              <a:cs typeface="Arial" panose="020B0604020202020204" pitchFamily="34" charset="0"/>
            </a:endParaRPr>
          </a:p>
          <a:p>
            <a:endParaRPr lang="en-GB" altLang="zh-CN" dirty="0"/>
          </a:p>
        </p:txBody>
      </p:sp>
      <p:sp>
        <p:nvSpPr>
          <p:cNvPr id="45" name="Text Box 22"/>
          <p:cNvSpPr txBox="1">
            <a:spLocks noChangeArrowheads="1"/>
          </p:cNvSpPr>
          <p:nvPr/>
        </p:nvSpPr>
        <p:spPr bwMode="auto">
          <a:xfrm flipH="1">
            <a:off x="591980" y="5422372"/>
            <a:ext cx="9410700" cy="9794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60020" tIns="80010" rIns="160020" bIns="80010">
            <a:spAutoFit/>
          </a:bodyPr>
          <a:lstStyle>
            <a:lvl1pPr defTabSz="4389755">
              <a:defRPr>
                <a:solidFill>
                  <a:schemeClr val="tx1"/>
                </a:solidFill>
                <a:latin typeface="Arial" panose="020B0604020202020204" pitchFamily="34" charset="0"/>
              </a:defRPr>
            </a:lvl1pPr>
            <a:lvl2pPr marL="800100" defTabSz="4389755">
              <a:defRPr>
                <a:solidFill>
                  <a:schemeClr val="tx1"/>
                </a:solidFill>
                <a:latin typeface="Arial" panose="020B0604020202020204" pitchFamily="34" charset="0"/>
              </a:defRPr>
            </a:lvl2pPr>
            <a:lvl3pPr marL="1600200" defTabSz="4389755">
              <a:defRPr>
                <a:solidFill>
                  <a:schemeClr val="tx1"/>
                </a:solidFill>
                <a:latin typeface="Arial" panose="020B0604020202020204" pitchFamily="34" charset="0"/>
              </a:defRPr>
            </a:lvl3pPr>
            <a:lvl4pPr marL="2400300" defTabSz="4389755">
              <a:defRPr>
                <a:solidFill>
                  <a:schemeClr val="tx1"/>
                </a:solidFill>
                <a:latin typeface="Arial" panose="020B0604020202020204" pitchFamily="34" charset="0"/>
              </a:defRPr>
            </a:lvl4pPr>
            <a:lvl5pPr marL="3200400" defTabSz="4389755">
              <a:defRPr>
                <a:solidFill>
                  <a:schemeClr val="tx1"/>
                </a:solidFill>
                <a:latin typeface="Arial" panose="020B0604020202020204" pitchFamily="34" charset="0"/>
              </a:defRPr>
            </a:lvl5pPr>
            <a:lvl6pPr marL="3657600" defTabSz="4389755" fontAlgn="base">
              <a:spcBef>
                <a:spcPct val="0"/>
              </a:spcBef>
              <a:spcAft>
                <a:spcPct val="0"/>
              </a:spcAft>
              <a:defRPr>
                <a:solidFill>
                  <a:schemeClr val="tx1"/>
                </a:solidFill>
                <a:latin typeface="Arial" panose="020B0604020202020204" pitchFamily="34" charset="0"/>
              </a:defRPr>
            </a:lvl6pPr>
            <a:lvl7pPr marL="4114800" defTabSz="4389755" fontAlgn="base">
              <a:spcBef>
                <a:spcPct val="0"/>
              </a:spcBef>
              <a:spcAft>
                <a:spcPct val="0"/>
              </a:spcAft>
              <a:defRPr>
                <a:solidFill>
                  <a:schemeClr val="tx1"/>
                </a:solidFill>
                <a:latin typeface="Arial" panose="020B0604020202020204" pitchFamily="34" charset="0"/>
              </a:defRPr>
            </a:lvl7pPr>
            <a:lvl8pPr marL="4572000" defTabSz="4389755" fontAlgn="base">
              <a:spcBef>
                <a:spcPct val="0"/>
              </a:spcBef>
              <a:spcAft>
                <a:spcPct val="0"/>
              </a:spcAft>
              <a:defRPr>
                <a:solidFill>
                  <a:schemeClr val="tx1"/>
                </a:solidFill>
                <a:latin typeface="Arial" panose="020B0604020202020204" pitchFamily="34" charset="0"/>
              </a:defRPr>
            </a:lvl8pPr>
            <a:lvl9pPr marL="5029200" defTabSz="4389755"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200" dirty="0">
                <a:cs typeface="Arial" panose="020B0604020202020204" pitchFamily="34" charset="0"/>
              </a:rPr>
              <a:t>Background:</a:t>
            </a:r>
            <a:br>
              <a:rPr lang="en-US" altLang="en-US" sz="2400" dirty="0"/>
            </a:br>
            <a:r>
              <a:rPr lang="en-US" altLang="en-US" sz="2400" dirty="0"/>
              <a:t>Cancer is one of the most prevalent </a:t>
            </a:r>
            <a:r>
              <a:rPr lang="zh-CN" altLang="en-US" sz="2400" dirty="0"/>
              <a:t>                                             </a:t>
            </a:r>
            <a:r>
              <a:rPr lang="en-US" altLang="en-US" sz="2400" dirty="0"/>
              <a:t>and deadly diseases in the world, </a:t>
            </a:r>
            <a:r>
              <a:rPr lang="zh-CN" altLang="en-US" sz="2400" dirty="0"/>
              <a:t>                                                 </a:t>
            </a:r>
            <a:r>
              <a:rPr lang="en-US" altLang="en-US" sz="2400" dirty="0"/>
              <a:t>and lung cancer is the most common</a:t>
            </a:r>
            <a:r>
              <a:rPr lang="zh-CN" altLang="en-US" sz="2400" dirty="0"/>
              <a:t>                                           </a:t>
            </a:r>
            <a:r>
              <a:rPr lang="en-US" altLang="en-US" sz="2400" dirty="0"/>
              <a:t> and deadly among them. Medical </a:t>
            </a:r>
            <a:r>
              <a:rPr lang="zh-CN" altLang="en-US" sz="2400" dirty="0"/>
              <a:t>                                            </a:t>
            </a:r>
            <a:r>
              <a:rPr lang="en-US" altLang="en-US" sz="2400" dirty="0"/>
              <a:t>imaging is the commonly used method in the diagnosis of lung cancer, however, the initial symptoms of lung cancer are often not obvious, which makes lung cancer Usually not well detected at an early stage. Computer-aided diagnosis (CAD) is a method that uses computers to analyze medical images and assist doctors in diagnosis. The main advantages of this method are its high efficiency and accuracy.</a:t>
            </a:r>
            <a:endParaRPr lang="en-US" altLang="en-US" sz="2400" dirty="0"/>
          </a:p>
          <a:p>
            <a:pPr>
              <a:spcBef>
                <a:spcPct val="50000"/>
              </a:spcBef>
            </a:pPr>
            <a:r>
              <a:rPr lang="en-US" altLang="en-US" sz="3200" dirty="0"/>
              <a:t>Research question</a:t>
            </a:r>
            <a:r>
              <a:rPr lang="en-US" altLang="zh-CN" sz="3200" dirty="0"/>
              <a:t>:</a:t>
            </a:r>
            <a:endParaRPr lang="en-GB" altLang="zh-CN" sz="3200" dirty="0"/>
          </a:p>
          <a:p>
            <a:pPr>
              <a:spcBef>
                <a:spcPct val="50000"/>
              </a:spcBef>
            </a:pPr>
            <a:r>
              <a:rPr lang="en-US" altLang="en-US" sz="2400" dirty="0"/>
              <a:t>1 What is the impact of computer-aided diagnosis (CAD) on the accuracy of lung cancer diagnosis?</a:t>
            </a:r>
            <a:endParaRPr lang="en-US" altLang="en-US" sz="2400" dirty="0"/>
          </a:p>
          <a:p>
            <a:pPr>
              <a:spcBef>
                <a:spcPct val="50000"/>
              </a:spcBef>
            </a:pPr>
            <a:r>
              <a:rPr lang="en-US" altLang="en-US" sz="2400" dirty="0"/>
              <a:t>2 How can the accuracy of computer-aided diagnosis (CAD) for lung cancer diagnosis be improved?</a:t>
            </a:r>
            <a:endParaRPr lang="en-US" altLang="en-US" sz="2400" dirty="0"/>
          </a:p>
          <a:p>
            <a:pPr>
              <a:spcBef>
                <a:spcPct val="50000"/>
              </a:spcBef>
            </a:pPr>
            <a:endParaRPr lang="en-US" altLang="en-US" dirty="0"/>
          </a:p>
          <a:p>
            <a:pPr>
              <a:spcBef>
                <a:spcPct val="50000"/>
              </a:spcBef>
            </a:pPr>
            <a:endParaRPr lang="en-US" altLang="en-US" dirty="0"/>
          </a:p>
          <a:p>
            <a:pPr>
              <a:spcBef>
                <a:spcPct val="50000"/>
              </a:spcBef>
            </a:pPr>
            <a:endParaRPr lang="en-US" altLang="en-US" dirty="0"/>
          </a:p>
          <a:p>
            <a:pPr>
              <a:spcBef>
                <a:spcPct val="50000"/>
              </a:spcBef>
            </a:pPr>
            <a:endParaRPr lang="en-US" altLang="en-US" dirty="0"/>
          </a:p>
          <a:p>
            <a:pPr>
              <a:spcBef>
                <a:spcPct val="50000"/>
              </a:spcBef>
            </a:pPr>
            <a:endParaRPr lang="en-US" altLang="en-US" dirty="0"/>
          </a:p>
          <a:p>
            <a:pPr>
              <a:spcBef>
                <a:spcPct val="50000"/>
              </a:spcBef>
            </a:pPr>
            <a:endParaRPr lang="en-US" altLang="en-US" dirty="0"/>
          </a:p>
        </p:txBody>
      </p:sp>
      <p:sp>
        <p:nvSpPr>
          <p:cNvPr id="46" name="Text Box 24"/>
          <p:cNvSpPr txBox="1">
            <a:spLocks noChangeArrowheads="1"/>
          </p:cNvSpPr>
          <p:nvPr/>
        </p:nvSpPr>
        <p:spPr bwMode="auto">
          <a:xfrm flipH="1">
            <a:off x="543560" y="14080175"/>
            <a:ext cx="9311640" cy="8194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0020" tIns="80010" rIns="160020" bIns="80010">
            <a:spAutoFit/>
          </a:bodyPr>
          <a:lstStyle>
            <a:lvl1pPr defTabSz="4389755">
              <a:defRPr>
                <a:solidFill>
                  <a:schemeClr val="tx1"/>
                </a:solidFill>
                <a:latin typeface="Arial" panose="020B0604020202020204" pitchFamily="34" charset="0"/>
              </a:defRPr>
            </a:lvl1pPr>
            <a:lvl2pPr marL="800100" defTabSz="4389755">
              <a:defRPr>
                <a:solidFill>
                  <a:schemeClr val="tx1"/>
                </a:solidFill>
                <a:latin typeface="Arial" panose="020B0604020202020204" pitchFamily="34" charset="0"/>
              </a:defRPr>
            </a:lvl2pPr>
            <a:lvl3pPr marL="1600200" defTabSz="4389755">
              <a:defRPr>
                <a:solidFill>
                  <a:schemeClr val="tx1"/>
                </a:solidFill>
                <a:latin typeface="Arial" panose="020B0604020202020204" pitchFamily="34" charset="0"/>
              </a:defRPr>
            </a:lvl3pPr>
            <a:lvl4pPr marL="2400300" defTabSz="4389755">
              <a:defRPr>
                <a:solidFill>
                  <a:schemeClr val="tx1"/>
                </a:solidFill>
                <a:latin typeface="Arial" panose="020B0604020202020204" pitchFamily="34" charset="0"/>
              </a:defRPr>
            </a:lvl4pPr>
            <a:lvl5pPr marL="3200400" defTabSz="4389755">
              <a:defRPr>
                <a:solidFill>
                  <a:schemeClr val="tx1"/>
                </a:solidFill>
                <a:latin typeface="Arial" panose="020B0604020202020204" pitchFamily="34" charset="0"/>
              </a:defRPr>
            </a:lvl5pPr>
            <a:lvl6pPr marL="3657600" defTabSz="4389755" fontAlgn="base">
              <a:spcBef>
                <a:spcPct val="0"/>
              </a:spcBef>
              <a:spcAft>
                <a:spcPct val="0"/>
              </a:spcAft>
              <a:defRPr>
                <a:solidFill>
                  <a:schemeClr val="tx1"/>
                </a:solidFill>
                <a:latin typeface="Arial" panose="020B0604020202020204" pitchFamily="34" charset="0"/>
              </a:defRPr>
            </a:lvl6pPr>
            <a:lvl7pPr marL="4114800" defTabSz="4389755" fontAlgn="base">
              <a:spcBef>
                <a:spcPct val="0"/>
              </a:spcBef>
              <a:spcAft>
                <a:spcPct val="0"/>
              </a:spcAft>
              <a:defRPr>
                <a:solidFill>
                  <a:schemeClr val="tx1"/>
                </a:solidFill>
                <a:latin typeface="Arial" panose="020B0604020202020204" pitchFamily="34" charset="0"/>
              </a:defRPr>
            </a:lvl7pPr>
            <a:lvl8pPr marL="4572000" defTabSz="4389755" fontAlgn="base">
              <a:spcBef>
                <a:spcPct val="0"/>
              </a:spcBef>
              <a:spcAft>
                <a:spcPct val="0"/>
              </a:spcAft>
              <a:defRPr>
                <a:solidFill>
                  <a:schemeClr val="tx1"/>
                </a:solidFill>
                <a:latin typeface="Arial" panose="020B0604020202020204" pitchFamily="34" charset="0"/>
              </a:defRPr>
            </a:lvl8pPr>
            <a:lvl9pPr marL="5029200" defTabSz="4389755"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dirty="0"/>
              <a:t>In the choice of research methods, the article mainly chooses the research methods of secondary research and quantitative research. Data is mainly collected through secondary data. The scope of data collection is mainly the school library website and Google Scholar.</a:t>
            </a:r>
            <a:endParaRPr lang="en-US" altLang="en-US" sz="2400" dirty="0"/>
          </a:p>
          <a:p>
            <a:pPr>
              <a:spcBef>
                <a:spcPct val="50000"/>
              </a:spcBef>
            </a:pPr>
            <a:br>
              <a:rPr lang="en-US" altLang="en-US" sz="2400" dirty="0"/>
            </a:br>
            <a:r>
              <a:rPr lang="en-US" altLang="en-US" sz="2400" dirty="0"/>
              <a:t>During the research process, the method of comparative analysis was mainly used to compare the accuracy of lung cancer diagnosis after traditional radiologists and computer-aided diagnosis. effectiveness of reporting.</a:t>
            </a:r>
            <a:endParaRPr lang="en-US" altLang="en-US" dirty="0"/>
          </a:p>
          <a:p>
            <a:pPr>
              <a:spcBef>
                <a:spcPct val="50000"/>
              </a:spcBef>
            </a:pPr>
            <a:endParaRPr lang="en-US" altLang="en-US" dirty="0"/>
          </a:p>
          <a:p>
            <a:pPr>
              <a:spcBef>
                <a:spcPct val="50000"/>
              </a:spcBef>
            </a:pPr>
            <a:endParaRPr lang="en-US" altLang="en-US" dirty="0"/>
          </a:p>
          <a:p>
            <a:pPr>
              <a:spcBef>
                <a:spcPct val="50000"/>
              </a:spcBef>
            </a:pPr>
            <a:endParaRPr lang="en-US" altLang="en-US" dirty="0"/>
          </a:p>
          <a:p>
            <a:pPr>
              <a:spcBef>
                <a:spcPct val="50000"/>
              </a:spcBef>
            </a:pPr>
            <a:endParaRPr lang="en-US" altLang="en-US" dirty="0"/>
          </a:p>
          <a:p>
            <a:pPr>
              <a:spcBef>
                <a:spcPct val="50000"/>
              </a:spcBef>
            </a:pPr>
            <a:endParaRPr lang="en-US" altLang="en-US" dirty="0"/>
          </a:p>
          <a:p>
            <a:pPr>
              <a:spcBef>
                <a:spcPct val="50000"/>
              </a:spcBef>
            </a:pPr>
            <a:endParaRPr lang="en-US" altLang="en-US" dirty="0"/>
          </a:p>
          <a:p>
            <a:pPr>
              <a:spcBef>
                <a:spcPct val="50000"/>
              </a:spcBef>
            </a:pPr>
            <a:endParaRPr lang="en-US" altLang="en-US" dirty="0"/>
          </a:p>
          <a:p>
            <a:pPr>
              <a:spcBef>
                <a:spcPct val="50000"/>
              </a:spcBef>
            </a:pPr>
            <a:endParaRPr lang="en-US" altLang="en-US" dirty="0"/>
          </a:p>
          <a:p>
            <a:pPr>
              <a:spcBef>
                <a:spcPct val="50000"/>
              </a:spcBef>
            </a:pPr>
            <a:endParaRPr lang="en-US" altLang="en-US" dirty="0"/>
          </a:p>
          <a:p>
            <a:pPr>
              <a:spcBef>
                <a:spcPct val="50000"/>
              </a:spcBef>
            </a:pPr>
            <a:endParaRPr lang="en-US" altLang="en-US" dirty="0"/>
          </a:p>
        </p:txBody>
      </p:sp>
      <p:sp>
        <p:nvSpPr>
          <p:cNvPr id="47" name="Text Box 25"/>
          <p:cNvSpPr txBox="1">
            <a:spLocks noChangeArrowheads="1"/>
          </p:cNvSpPr>
          <p:nvPr/>
        </p:nvSpPr>
        <p:spPr bwMode="auto">
          <a:xfrm flipH="1">
            <a:off x="590233" y="21322011"/>
            <a:ext cx="9608820" cy="6886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60020" tIns="80010" rIns="160020" bIns="80010">
            <a:spAutoFit/>
          </a:bodyPr>
          <a:lstStyle>
            <a:lvl1pPr defTabSz="4389755">
              <a:defRPr>
                <a:solidFill>
                  <a:schemeClr val="tx1"/>
                </a:solidFill>
                <a:latin typeface="Arial" panose="020B0604020202020204" pitchFamily="34" charset="0"/>
              </a:defRPr>
            </a:lvl1pPr>
            <a:lvl2pPr marL="800100" defTabSz="4389755">
              <a:defRPr>
                <a:solidFill>
                  <a:schemeClr val="tx1"/>
                </a:solidFill>
                <a:latin typeface="Arial" panose="020B0604020202020204" pitchFamily="34" charset="0"/>
              </a:defRPr>
            </a:lvl2pPr>
            <a:lvl3pPr marL="1600200" defTabSz="4389755">
              <a:defRPr>
                <a:solidFill>
                  <a:schemeClr val="tx1"/>
                </a:solidFill>
                <a:latin typeface="Arial" panose="020B0604020202020204" pitchFamily="34" charset="0"/>
              </a:defRPr>
            </a:lvl3pPr>
            <a:lvl4pPr marL="2400300" defTabSz="4389755">
              <a:defRPr>
                <a:solidFill>
                  <a:schemeClr val="tx1"/>
                </a:solidFill>
                <a:latin typeface="Arial" panose="020B0604020202020204" pitchFamily="34" charset="0"/>
              </a:defRPr>
            </a:lvl4pPr>
            <a:lvl5pPr marL="3200400" defTabSz="4389755">
              <a:defRPr>
                <a:solidFill>
                  <a:schemeClr val="tx1"/>
                </a:solidFill>
                <a:latin typeface="Arial" panose="020B0604020202020204" pitchFamily="34" charset="0"/>
              </a:defRPr>
            </a:lvl5pPr>
            <a:lvl6pPr marL="3657600" defTabSz="4389755" fontAlgn="base">
              <a:spcBef>
                <a:spcPct val="0"/>
              </a:spcBef>
              <a:spcAft>
                <a:spcPct val="0"/>
              </a:spcAft>
              <a:defRPr>
                <a:solidFill>
                  <a:schemeClr val="tx1"/>
                </a:solidFill>
                <a:latin typeface="Arial" panose="020B0604020202020204" pitchFamily="34" charset="0"/>
              </a:defRPr>
            </a:lvl6pPr>
            <a:lvl7pPr marL="4114800" defTabSz="4389755" fontAlgn="base">
              <a:spcBef>
                <a:spcPct val="0"/>
              </a:spcBef>
              <a:spcAft>
                <a:spcPct val="0"/>
              </a:spcAft>
              <a:defRPr>
                <a:solidFill>
                  <a:schemeClr val="tx1"/>
                </a:solidFill>
                <a:latin typeface="Arial" panose="020B0604020202020204" pitchFamily="34" charset="0"/>
              </a:defRPr>
            </a:lvl7pPr>
            <a:lvl8pPr marL="4572000" defTabSz="4389755" fontAlgn="base">
              <a:spcBef>
                <a:spcPct val="0"/>
              </a:spcBef>
              <a:spcAft>
                <a:spcPct val="0"/>
              </a:spcAft>
              <a:defRPr>
                <a:solidFill>
                  <a:schemeClr val="tx1"/>
                </a:solidFill>
                <a:latin typeface="Arial" panose="020B0604020202020204" pitchFamily="34" charset="0"/>
              </a:defRPr>
            </a:lvl8pPr>
            <a:lvl9pPr marL="5029200" defTabSz="4389755"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200" dirty="0">
                <a:cs typeface="Arial" panose="020B0604020202020204" pitchFamily="34" charset="0"/>
              </a:rPr>
              <a:t>Research </a:t>
            </a:r>
            <a:r>
              <a:rPr lang="en-US" altLang="zh-CN" sz="3200" dirty="0">
                <a:cs typeface="Arial" panose="020B0604020202020204" pitchFamily="34" charset="0"/>
              </a:rPr>
              <a:t>1</a:t>
            </a:r>
            <a:endParaRPr lang="en-US" altLang="en-US" dirty="0"/>
          </a:p>
          <a:p>
            <a:pPr>
              <a:spcBef>
                <a:spcPct val="50000"/>
              </a:spcBef>
            </a:pPr>
            <a:r>
              <a:rPr lang="en-US" altLang="en-US" sz="2400" dirty="0"/>
              <a:t>Figure 1-1 The histogram adopts the method of contrast and control variables. Compared with double reading, the computer-aided diagnosis system has higher sensitivity and can detect pulmonary nodules more comprehensively.</a:t>
            </a:r>
            <a:endParaRPr lang="en-US" altLang="en-US" sz="2400" dirty="0"/>
          </a:p>
          <a:p>
            <a:pPr>
              <a:spcBef>
                <a:spcPct val="50000"/>
              </a:spcBef>
            </a:pPr>
            <a:r>
              <a:rPr lang="en-US" altLang="en-US" sz="2400" dirty="0"/>
              <a:t>Figure 1-2 The results confirm that although the DL-CAD system has better sensitivity for lung cancer detection, its false positive detection probability is much higher than that generated by double-reading.</a:t>
            </a:r>
            <a:endParaRPr lang="en-US" altLang="en-US" sz="2400" dirty="0"/>
          </a:p>
          <a:p>
            <a:pPr>
              <a:spcBef>
                <a:spcPct val="50000"/>
              </a:spcBef>
            </a:pPr>
            <a:endParaRPr lang="en-US" altLang="en-US" sz="2400" dirty="0"/>
          </a:p>
          <a:p>
            <a:pPr>
              <a:spcBef>
                <a:spcPct val="50000"/>
              </a:spcBef>
            </a:pPr>
            <a:r>
              <a:rPr lang="en-US" altLang="en-US" sz="3200" dirty="0"/>
              <a:t>Discussion</a:t>
            </a:r>
            <a:endParaRPr lang="en-US" altLang="en-US" sz="3200" dirty="0"/>
          </a:p>
          <a:p>
            <a:pPr>
              <a:spcBef>
                <a:spcPct val="50000"/>
              </a:spcBef>
            </a:pPr>
            <a:r>
              <a:rPr lang="en-US" altLang="en-US" sz="2400" dirty="0"/>
              <a:t>In order to solve these limitations, further research directions are machine learning techniques and the expansion of the database</a:t>
            </a:r>
            <a:br>
              <a:rPr lang="en-US" altLang="en-US" sz="2400" dirty="0"/>
            </a:br>
            <a:br>
              <a:rPr lang="en-US" altLang="en-US" sz="2400" dirty="0"/>
            </a:br>
            <a:endParaRPr lang="en-US" altLang="en-US" dirty="0"/>
          </a:p>
          <a:p>
            <a:pPr>
              <a:spcBef>
                <a:spcPct val="50000"/>
              </a:spcBef>
            </a:pPr>
            <a:endParaRPr lang="en-US" altLang="en-US" dirty="0"/>
          </a:p>
        </p:txBody>
      </p:sp>
      <p:cxnSp>
        <p:nvCxnSpPr>
          <p:cNvPr id="54" name="Straight Connector 53"/>
          <p:cNvCxnSpPr/>
          <p:nvPr/>
        </p:nvCxnSpPr>
        <p:spPr>
          <a:xfrm>
            <a:off x="13484352" y="28757309"/>
            <a:ext cx="0" cy="1517904"/>
          </a:xfrm>
          <a:prstGeom prst="line">
            <a:avLst/>
          </a:prstGeom>
          <a:ln w="19050">
            <a:solidFill>
              <a:srgbClr val="3FB5E5"/>
            </a:solidFill>
            <a:prstDash val="sysDot"/>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862470" y="3299791"/>
            <a:ext cx="14196342" cy="706755"/>
          </a:xfrm>
          <a:prstGeom prst="rect">
            <a:avLst/>
          </a:prstGeom>
          <a:noFill/>
        </p:spPr>
        <p:txBody>
          <a:bodyPr wrap="square" rtlCol="0">
            <a:spAutoFit/>
          </a:bodyPr>
          <a:lstStyle/>
          <a:p>
            <a:pPr algn="ctr"/>
            <a:r>
              <a:rPr kumimoji="1" lang="en-US" altLang="zh-CN" sz="4000" dirty="0">
                <a:solidFill>
                  <a:schemeClr val="accent1">
                    <a:lumMod val="60000"/>
                    <a:lumOff val="40000"/>
                  </a:schemeClr>
                </a:solidFill>
              </a:rPr>
              <a:t>Name: Fangxu Wu                               P-Number: P333077</a:t>
            </a:r>
            <a:endParaRPr kumimoji="1" lang="zh-CN" altLang="en-US" sz="4000" dirty="0">
              <a:solidFill>
                <a:schemeClr val="accent1">
                  <a:lumMod val="60000"/>
                  <a:lumOff val="40000"/>
                </a:schemeClr>
              </a:solidFill>
            </a:endParaRPr>
          </a:p>
        </p:txBody>
      </p:sp>
      <p:pic>
        <p:nvPicPr>
          <p:cNvPr id="5" name="图片 4"/>
          <p:cNvPicPr>
            <a:picLocks noChangeAspect="1"/>
          </p:cNvPicPr>
          <p:nvPr/>
        </p:nvPicPr>
        <p:blipFill>
          <a:blip r:embed="rId1"/>
          <a:stretch>
            <a:fillRect/>
          </a:stretch>
        </p:blipFill>
        <p:spPr>
          <a:xfrm>
            <a:off x="10696086" y="4300676"/>
            <a:ext cx="4851400" cy="3107658"/>
          </a:xfrm>
          <a:prstGeom prst="rect">
            <a:avLst/>
          </a:prstGeom>
        </p:spPr>
      </p:pic>
      <p:pic>
        <p:nvPicPr>
          <p:cNvPr id="6" name="图片 5"/>
          <p:cNvPicPr>
            <a:picLocks noChangeAspect="1"/>
          </p:cNvPicPr>
          <p:nvPr/>
        </p:nvPicPr>
        <p:blipFill>
          <a:blip r:embed="rId2"/>
          <a:stretch>
            <a:fillRect/>
          </a:stretch>
        </p:blipFill>
        <p:spPr>
          <a:xfrm>
            <a:off x="15547486" y="4262680"/>
            <a:ext cx="5248922" cy="3154565"/>
          </a:xfrm>
          <a:prstGeom prst="rect">
            <a:avLst/>
          </a:prstGeom>
        </p:spPr>
      </p:pic>
      <p:sp>
        <p:nvSpPr>
          <p:cNvPr id="7" name="文本框 6"/>
          <p:cNvSpPr txBox="1"/>
          <p:nvPr/>
        </p:nvSpPr>
        <p:spPr>
          <a:xfrm>
            <a:off x="10692303" y="7378167"/>
            <a:ext cx="4697413" cy="646331"/>
          </a:xfrm>
          <a:prstGeom prst="rect">
            <a:avLst/>
          </a:prstGeom>
          <a:noFill/>
        </p:spPr>
        <p:txBody>
          <a:bodyPr wrap="square" rtlCol="0">
            <a:spAutoFit/>
          </a:bodyPr>
          <a:lstStyle/>
          <a:p>
            <a:pPr marL="0" marR="0">
              <a:spcBef>
                <a:spcPts val="0"/>
              </a:spcBef>
              <a:spcAft>
                <a:spcPts val="0"/>
              </a:spcAft>
            </a:pPr>
            <a:r>
              <a:rPr lang="en-GB" altLang="zh-CN" sz="1800" dirty="0">
                <a:solidFill>
                  <a:srgbClr val="000000"/>
                </a:solidFill>
                <a:effectLst/>
                <a:latin typeface="Arial" panose="020B0604020202020204" pitchFamily="34" charset="0"/>
              </a:rPr>
              <a:t>Figure 1-</a:t>
            </a:r>
            <a:r>
              <a:rPr lang="en-GB" altLang="zh-CN" sz="1800" dirty="0">
                <a:solidFill>
                  <a:srgbClr val="000000"/>
                </a:solidFill>
                <a:effectLst/>
                <a:latin typeface="Arial" panose="020B0604020202020204" pitchFamily="34" charset="0"/>
                <a:ea typeface="宋体" pitchFamily="2" charset="-122"/>
                <a:cs typeface="Arial" panose="020B0604020202020204" pitchFamily="34" charset="0"/>
              </a:rPr>
              <a:t>1 Sensitivity comparison(Li et al., </a:t>
            </a:r>
            <a:r>
              <a:rPr lang="en-US" altLang="zh-CN" sz="1800" dirty="0">
                <a:solidFill>
                  <a:srgbClr val="000000"/>
                </a:solidFill>
                <a:effectLst/>
                <a:latin typeface="Arial" panose="020B0604020202020204" pitchFamily="34" charset="0"/>
                <a:ea typeface="宋体" pitchFamily="2" charset="-122"/>
                <a:cs typeface="Arial" panose="020B0604020202020204" pitchFamily="34" charset="0"/>
              </a:rPr>
              <a:t>2019</a:t>
            </a:r>
            <a:r>
              <a:rPr lang="en-GB" altLang="zh-CN" sz="1800" dirty="0">
                <a:solidFill>
                  <a:srgbClr val="000000"/>
                </a:solidFill>
                <a:effectLst/>
                <a:latin typeface="Arial" panose="020B0604020202020204" pitchFamily="34" charset="0"/>
                <a:ea typeface="宋体" pitchFamily="2" charset="-122"/>
                <a:cs typeface="Arial" panose="020B0604020202020204" pitchFamily="34" charset="0"/>
              </a:rPr>
              <a:t>)</a:t>
            </a:r>
            <a:endParaRPr lang="en-GB" altLang="zh-CN" sz="1800" dirty="0">
              <a:solidFill>
                <a:srgbClr val="000000"/>
              </a:solidFill>
              <a:effectLst/>
              <a:latin typeface="Arial" panose="020B0604020202020204" pitchFamily="34" charset="0"/>
            </a:endParaRPr>
          </a:p>
        </p:txBody>
      </p:sp>
      <p:sp>
        <p:nvSpPr>
          <p:cNvPr id="9" name="文本框 8"/>
          <p:cNvSpPr txBox="1"/>
          <p:nvPr/>
        </p:nvSpPr>
        <p:spPr>
          <a:xfrm>
            <a:off x="15547486" y="7337655"/>
            <a:ext cx="5248922" cy="923330"/>
          </a:xfrm>
          <a:prstGeom prst="rect">
            <a:avLst/>
          </a:prstGeom>
          <a:noFill/>
        </p:spPr>
        <p:txBody>
          <a:bodyPr wrap="square" rtlCol="0">
            <a:spAutoFit/>
          </a:bodyPr>
          <a:lstStyle/>
          <a:p>
            <a:r>
              <a:rPr lang="en-GB" altLang="zh-CN" sz="1800" dirty="0">
                <a:solidFill>
                  <a:srgbClr val="000000"/>
                </a:solidFill>
                <a:effectLst/>
                <a:latin typeface="宋体" pitchFamily="2" charset="-122"/>
                <a:ea typeface="宋体" pitchFamily="2" charset="-122"/>
                <a:cs typeface="Arial" panose="020B0604020202020204" pitchFamily="34" charset="0"/>
              </a:rPr>
              <a:t> </a:t>
            </a:r>
            <a:r>
              <a:rPr lang="en-GB" altLang="zh-CN" sz="1800" dirty="0">
                <a:solidFill>
                  <a:srgbClr val="000000"/>
                </a:solidFill>
                <a:effectLst/>
                <a:latin typeface="Arial" panose="020B0604020202020204" pitchFamily="34" charset="0"/>
                <a:ea typeface="宋体" pitchFamily="2" charset="-122"/>
                <a:cs typeface="Arial" panose="020B0604020202020204" pitchFamily="34" charset="0"/>
              </a:rPr>
              <a:t>Figure 1-2 Positive predictive value(Li et al., </a:t>
            </a:r>
            <a:r>
              <a:rPr lang="en-US" altLang="zh-CN" sz="1800" dirty="0">
                <a:solidFill>
                  <a:srgbClr val="000000"/>
                </a:solidFill>
                <a:effectLst/>
                <a:latin typeface="Arial" panose="020B0604020202020204" pitchFamily="34" charset="0"/>
                <a:ea typeface="宋体" pitchFamily="2" charset="-122"/>
                <a:cs typeface="Arial" panose="020B0604020202020204" pitchFamily="34" charset="0"/>
              </a:rPr>
              <a:t>2019</a:t>
            </a:r>
            <a:r>
              <a:rPr lang="en-GB" altLang="zh-CN" sz="1800" dirty="0">
                <a:solidFill>
                  <a:srgbClr val="000000"/>
                </a:solidFill>
                <a:effectLst/>
                <a:latin typeface="Arial" panose="020B0604020202020204" pitchFamily="34" charset="0"/>
                <a:ea typeface="宋体" pitchFamily="2" charset="-122"/>
                <a:cs typeface="Arial" panose="020B0604020202020204" pitchFamily="34" charset="0"/>
              </a:rPr>
              <a:t>)</a:t>
            </a:r>
            <a:endParaRPr lang="en-GB" altLang="zh-CN" sz="1800" dirty="0">
              <a:solidFill>
                <a:srgbClr val="000000"/>
              </a:solidFill>
              <a:effectLst/>
              <a:latin typeface="Arial" panose="020B0604020202020204" pitchFamily="34" charset="0"/>
            </a:endParaRPr>
          </a:p>
          <a:p>
            <a:endParaRPr kumimoji="1" lang="zh-CN" altLang="en-US" dirty="0"/>
          </a:p>
        </p:txBody>
      </p:sp>
      <p:pic>
        <p:nvPicPr>
          <p:cNvPr id="1026" name="Picture 2" descr="認識肺癌—了解肺癌的分類、症狀、風險與治療"/>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281" y="5325286"/>
            <a:ext cx="4106919" cy="2164347"/>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a:blip r:embed="rId4"/>
          <a:stretch>
            <a:fillRect/>
          </a:stretch>
        </p:blipFill>
        <p:spPr>
          <a:xfrm>
            <a:off x="13041009" y="8388544"/>
            <a:ext cx="4610100" cy="2984500"/>
          </a:xfrm>
          <a:prstGeom prst="rect">
            <a:avLst/>
          </a:prstGeom>
        </p:spPr>
      </p:pic>
      <p:sp>
        <p:nvSpPr>
          <p:cNvPr id="11" name="文本框 10"/>
          <p:cNvSpPr txBox="1"/>
          <p:nvPr/>
        </p:nvSpPr>
        <p:spPr>
          <a:xfrm>
            <a:off x="13317794" y="11358764"/>
            <a:ext cx="4719484" cy="923330"/>
          </a:xfrm>
          <a:prstGeom prst="rect">
            <a:avLst/>
          </a:prstGeom>
          <a:noFill/>
        </p:spPr>
        <p:txBody>
          <a:bodyPr wrap="square" rtlCol="0">
            <a:spAutoFit/>
          </a:bodyPr>
          <a:lstStyle/>
          <a:p>
            <a:r>
              <a:rPr lang="en-GB" altLang="zh-CN" sz="1800" dirty="0">
                <a:solidFill>
                  <a:srgbClr val="000000"/>
                </a:solidFill>
                <a:effectLst/>
                <a:latin typeface="Arial" panose="020B0604020202020204" pitchFamily="34" charset="0"/>
              </a:rPr>
              <a:t>Figure 2-1</a:t>
            </a:r>
            <a:r>
              <a:rPr lang="zh-CN" altLang="en-GB" sz="1800" dirty="0">
                <a:solidFill>
                  <a:srgbClr val="000000"/>
                </a:solidFill>
                <a:effectLst/>
                <a:latin typeface="Arial" panose="020B0604020202020204" pitchFamily="34" charset="0"/>
              </a:rPr>
              <a:t>：</a:t>
            </a:r>
            <a:r>
              <a:rPr lang="en-GB" altLang="zh-CN" sz="1800" dirty="0">
                <a:solidFill>
                  <a:srgbClr val="000000"/>
                </a:solidFill>
                <a:effectLst/>
                <a:latin typeface="Arial" panose="020B0604020202020204" pitchFamily="34" charset="0"/>
              </a:rPr>
              <a:t>FROC curves of the proposed and previous methods.(</a:t>
            </a:r>
            <a:r>
              <a:rPr lang="en-GB" altLang="zh-CN" sz="1800" dirty="0" err="1">
                <a:solidFill>
                  <a:srgbClr val="000000"/>
                </a:solidFill>
                <a:effectLst/>
                <a:latin typeface="Arial" panose="020B0604020202020204" pitchFamily="34" charset="0"/>
              </a:rPr>
              <a:t>Teramoto</a:t>
            </a:r>
            <a:r>
              <a:rPr lang="en-GB" altLang="zh-CN" sz="1800" dirty="0">
                <a:solidFill>
                  <a:srgbClr val="000000"/>
                </a:solidFill>
                <a:effectLst/>
                <a:latin typeface="Arial" panose="020B0604020202020204" pitchFamily="34" charset="0"/>
              </a:rPr>
              <a:t> et al., 2016)</a:t>
            </a:r>
            <a:endParaRPr lang="en-GB" altLang="zh-CN" sz="1800" dirty="0">
              <a:solidFill>
                <a:srgbClr val="000000"/>
              </a:solidFill>
              <a:effectLst/>
              <a:latin typeface="Arial" panose="020B0604020202020204" pitchFamily="34" charset="0"/>
            </a:endParaRPr>
          </a:p>
          <a:p>
            <a:endParaRPr kumimoji="1" lang="zh-CN" altLang="en-US" dirty="0"/>
          </a:p>
        </p:txBody>
      </p:sp>
      <p:sp>
        <p:nvSpPr>
          <p:cNvPr id="13" name="文本框 12"/>
          <p:cNvSpPr txBox="1"/>
          <p:nvPr/>
        </p:nvSpPr>
        <p:spPr>
          <a:xfrm>
            <a:off x="10934511" y="12161522"/>
            <a:ext cx="10116214" cy="5509200"/>
          </a:xfrm>
          <a:prstGeom prst="rect">
            <a:avLst/>
          </a:prstGeom>
          <a:noFill/>
        </p:spPr>
        <p:txBody>
          <a:bodyPr wrap="square" rtlCol="0">
            <a:spAutoFit/>
          </a:bodyPr>
          <a:lstStyle/>
          <a:p>
            <a:pPr>
              <a:spcBef>
                <a:spcPct val="50000"/>
              </a:spcBef>
            </a:pPr>
            <a:r>
              <a:rPr lang="en-US" altLang="en-US" sz="3200" dirty="0">
                <a:latin typeface="Arial" panose="020B0604020202020204" pitchFamily="34" charset="0"/>
                <a:cs typeface="Arial" panose="020B0604020202020204" pitchFamily="34" charset="0"/>
              </a:rPr>
              <a:t>Research 2</a:t>
            </a:r>
            <a:br>
              <a:rPr lang="en-US" altLang="en-US" sz="3200" dirty="0">
                <a:latin typeface="Arial" panose="020B0604020202020204" pitchFamily="34" charset="0"/>
                <a:cs typeface="Arial" panose="020B0604020202020204" pitchFamily="34" charset="0"/>
              </a:rPr>
            </a:br>
            <a:br>
              <a:rPr lang="en-US" altLang="en-US" sz="3200" dirty="0">
                <a:latin typeface="Arial" panose="020B0604020202020204" pitchFamily="34" charset="0"/>
                <a:cs typeface="Arial" panose="020B0604020202020204" pitchFamily="34" charset="0"/>
              </a:rPr>
            </a:br>
            <a:r>
              <a:rPr lang="en-US" altLang="en-US" sz="2400" dirty="0">
                <a:latin typeface="Arial" panose="020B0604020202020204" pitchFamily="34" charset="0"/>
                <a:cs typeface="Arial" panose="020B0604020202020204" pitchFamily="34" charset="0"/>
              </a:rPr>
              <a:t>Figure 2-2 introduces the Free Response Receiver Operating Characteristic (FROC) curve as a criterion for judging the accuracy of CAD detection, and the research indicates that the convolutional neural network technique shows better accuracy and sensitivity than previous methods</a:t>
            </a:r>
            <a:br>
              <a:rPr lang="en-US" altLang="en-US" sz="2400" dirty="0">
                <a:latin typeface="Arial" panose="020B0604020202020204" pitchFamily="34" charset="0"/>
                <a:cs typeface="Arial" panose="020B0604020202020204" pitchFamily="34" charset="0"/>
              </a:rPr>
            </a:br>
            <a:br>
              <a:rPr lang="en-US" altLang="en-US" sz="2400" dirty="0">
                <a:latin typeface="Arial" panose="020B0604020202020204" pitchFamily="34" charset="0"/>
                <a:cs typeface="Arial" panose="020B0604020202020204" pitchFamily="34" charset="0"/>
              </a:rPr>
            </a:br>
            <a:r>
              <a:rPr lang="en-US" altLang="en-US" sz="3200" dirty="0"/>
              <a:t>Discussion</a:t>
            </a:r>
            <a:br>
              <a:rPr lang="en-US" altLang="en-US" sz="3200" dirty="0"/>
            </a:br>
            <a:r>
              <a:rPr lang="en-US" altLang="en-US" sz="2800" dirty="0"/>
              <a:t>The article proposes that convolutional network neural technology is prone to the problem of insufficient generalization ability. Future research can try to combine multiple models through ensemble learning to achieve better performance.</a:t>
            </a:r>
            <a:endParaRPr lang="en-US" altLang="en-US" sz="3200" dirty="0"/>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8771" y="18044735"/>
            <a:ext cx="3127829" cy="1921432"/>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p:cNvPicPr>
            <a:picLocks noChangeAspect="1"/>
          </p:cNvPicPr>
          <p:nvPr/>
        </p:nvPicPr>
        <p:blipFill>
          <a:blip r:embed="rId6"/>
          <a:stretch>
            <a:fillRect/>
          </a:stretch>
        </p:blipFill>
        <p:spPr>
          <a:xfrm>
            <a:off x="10885346" y="27284282"/>
            <a:ext cx="5493296" cy="935576"/>
          </a:xfrm>
          <a:prstGeom prst="rect">
            <a:avLst/>
          </a:prstGeom>
        </p:spPr>
      </p:pic>
      <p:pic>
        <p:nvPicPr>
          <p:cNvPr id="15" name="图片 14"/>
          <p:cNvPicPr>
            <a:picLocks noChangeAspect="1"/>
          </p:cNvPicPr>
          <p:nvPr/>
        </p:nvPicPr>
        <p:blipFill>
          <a:blip r:embed="rId7"/>
          <a:stretch>
            <a:fillRect/>
          </a:stretch>
        </p:blipFill>
        <p:spPr>
          <a:xfrm>
            <a:off x="17363695" y="26183749"/>
            <a:ext cx="2882456" cy="2214907"/>
          </a:xfrm>
          <a:prstGeom prst="rect">
            <a:avLst/>
          </a:prstGeom>
        </p:spPr>
      </p:pic>
    </p:spTree>
  </p:cSld>
  <p:clrMapOvr>
    <a:masterClrMapping/>
  </p:clrMapOvr>
</p:sld>
</file>

<file path=ppt/theme/theme1.xml><?xml version="1.0" encoding="utf-8"?>
<a:theme xmlns:a="http://schemas.openxmlformats.org/drawingml/2006/main" name="Office 佈景主題">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4052</Words>
  <Application>WPS 文字</Application>
  <PresentationFormat>自定义</PresentationFormat>
  <Paragraphs>64</Paragraphs>
  <Slides>1</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vt:i4>
      </vt:variant>
    </vt:vector>
  </HeadingPairs>
  <TitlesOfParts>
    <vt:vector size="19" baseType="lpstr">
      <vt:lpstr>Arial</vt:lpstr>
      <vt:lpstr>宋体</vt:lpstr>
      <vt:lpstr>Wingdings</vt:lpstr>
      <vt:lpstr>Roboto</vt:lpstr>
      <vt:lpstr>苹方-简</vt:lpstr>
      <vt:lpstr>Times New Roman</vt:lpstr>
      <vt:lpstr>Calibri</vt:lpstr>
      <vt:lpstr>Helvetica Neue</vt:lpstr>
      <vt:lpstr>宋体-简</vt:lpstr>
      <vt:lpstr>等线</vt:lpstr>
      <vt:lpstr>微软雅黑</vt:lpstr>
      <vt:lpstr>汉仪旗黑</vt:lpstr>
      <vt:lpstr>宋体</vt:lpstr>
      <vt:lpstr>Arial Unicode MS</vt:lpstr>
      <vt:lpstr>Calibri Light</vt:lpstr>
      <vt:lpstr>PMingLiU</vt:lpstr>
      <vt:lpstr>宋体-繁</vt:lpstr>
      <vt:lpstr>Office 佈景主題</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
  <cp:lastModifiedBy>吴方旭</cp:lastModifiedBy>
  <cp:revision>129</cp:revision>
  <dcterms:created xsi:type="dcterms:W3CDTF">2023-04-03T14:17:17Z</dcterms:created>
  <dcterms:modified xsi:type="dcterms:W3CDTF">2023-04-03T14:17:17Z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2052-4.8.0.7823</vt:lpwstr>
  </property>
</Properties>
</file>