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63" r:id="rId4"/>
  </p:sldMasterIdLst>
  <p:notesMasterIdLst>
    <p:notesMasterId r:id="rId6"/>
  </p:notesMasterIdLst>
  <p:sldIdLst>
    <p:sldId id="256" r:id="rId5"/>
    <p:sldId id="257" r:id="rId7"/>
    <p:sldId id="258" r:id="rId8"/>
    <p:sldId id="274" r:id="rId9"/>
  </p:sldIdLst>
  <p:sldSz cx="9144000" cy="5143500"/>
  <p:notesSz cx="6858000" cy="9144000"/>
  <p:embeddedFontLst>
    <p:embeddedFont>
      <p:font typeface="Helvetica Neue" panose="02000503000000020004"/>
      <p:regular r:id="rId13"/>
    </p:embeddedFont>
    <p:embeddedFont>
      <p:font typeface="Helvetica Neue Light" panose="02000503000000020004"/>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105f62d1bc0_1_18: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dk1"/>
                </a:solidFill>
              </a:rPr>
              <a:t>Hi, welcome to our project in </a:t>
            </a:r>
            <a:r>
              <a:rPr lang="en-US" altLang="en-GB" sz="1400">
                <a:solidFill>
                  <a:schemeClr val="dk1"/>
                </a:solidFill>
                <a:latin typeface="Arial Rounded"/>
                <a:ea typeface="Arial Rounded"/>
                <a:cs typeface="Arial Rounded"/>
                <a:sym typeface="Arial Rounded"/>
              </a:rPr>
              <a:t>R</a:t>
            </a:r>
            <a:r>
              <a:rPr lang="en-GB" sz="1400">
                <a:solidFill>
                  <a:schemeClr val="dk1"/>
                </a:solidFill>
                <a:latin typeface="Arial Rounded"/>
                <a:ea typeface="Arial Rounded"/>
                <a:cs typeface="Arial Rounded"/>
                <a:sym typeface="Arial Rounded"/>
              </a:rPr>
              <a:t>etrieval of multimedia and social media data</a:t>
            </a:r>
            <a:r>
              <a:rPr lang="en-GB" sz="1400">
                <a:solidFill>
                  <a:schemeClr val="dk1"/>
                </a:solidFill>
              </a:rPr>
              <a:t>. We are group 1</a:t>
            </a:r>
            <a:r>
              <a:rPr lang="en-US" altLang="en-GB" sz="1400">
                <a:solidFill>
                  <a:schemeClr val="dk1"/>
                </a:solidFill>
              </a:rPr>
              <a:t>2</a:t>
            </a:r>
            <a:endParaRPr lang="en-US" altLang="en-GB" sz="1400">
              <a:solidFill>
                <a:schemeClr val="dk1"/>
              </a:solidFill>
            </a:endParaRPr>
          </a:p>
        </p:txBody>
      </p:sp>
      <p:sp>
        <p:nvSpPr>
          <p:cNvPr id="74" name="Google Shape;74;g105f62d1bc0_1_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105f62d1bc0_2_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5f62d1bc0_2_1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panose="020B0604020202090204"/>
              <a:buNone/>
            </a:pPr>
            <a:r>
              <a:rPr lang="en-GB" sz="1000">
                <a:solidFill>
                  <a:schemeClr val="dk1"/>
                </a:solidFill>
              </a:rPr>
              <a:t>Retrieval of multimedia information has become an important topic since the development of the Internet has greatly expand the types of information that we transmit over the web. Users send numerous images, audios and videos on social media to share about their life, while researchers do a lot of work to find a way to collect, index and analyze these data, and eventually extract semantic meaning and information from the data collected.</a:t>
            </a:r>
            <a:endParaRPr lang="en-GB"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05f62d1bc0_4_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f62d1bc0_4_1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sz="1000">
                <a:solidFill>
                  <a:srgbClr val="1A1A1A"/>
                </a:solidFill>
              </a:rPr>
              <a:t>Methods for multimedia information retrieval can be generally categorized into three types:</a:t>
            </a: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sz="1000">
                <a:solidFill>
                  <a:srgbClr val="1A1A1A"/>
                </a:solidFill>
              </a:rPr>
              <a:t>In our project, we have chosen four papers in related area. We plan to figur</a:t>
            </a:r>
            <a:r>
              <a:rPr lang="en-US" altLang="en-GB" sz="1000">
                <a:solidFill>
                  <a:srgbClr val="1A1A1A"/>
                </a:solidFill>
              </a:rPr>
              <a:t>e</a:t>
            </a:r>
            <a:r>
              <a:rPr lang="en-GB" sz="1000">
                <a:solidFill>
                  <a:srgbClr val="1A1A1A"/>
                </a:solidFill>
              </a:rPr>
              <a:t> out the mechanism introduced respectively. We hope to obtain a general view of multimedia and social media data retrieval.</a:t>
            </a: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lang="en-GB" sz="1000">
              <a:solidFill>
                <a:srgbClr val="1A1A1A"/>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05f62d1bc0_4_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f62d1bc0_4_1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sz="1000">
                <a:solidFill>
                  <a:srgbClr val="1A1A1A"/>
                </a:solidFill>
              </a:rPr>
              <a:t>The papers we have selected cover all aspects of retrieval of multimedia and social media data with corresponding advanced techniques and perspectives. </a:t>
            </a: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sz="1000">
                <a:solidFill>
                  <a:srgbClr val="1A1A1A"/>
                </a:solidFill>
              </a:rPr>
              <a:t>The scope of our research does not only include the creation of image</a:t>
            </a:r>
            <a:r>
              <a:rPr lang="en-US" altLang="en-GB" sz="1000">
                <a:solidFill>
                  <a:srgbClr val="1A1A1A"/>
                </a:solidFill>
              </a:rPr>
              <a:t>-</a:t>
            </a:r>
            <a:r>
              <a:rPr lang="en-GB" sz="1000">
                <a:solidFill>
                  <a:srgbClr val="1A1A1A"/>
                </a:solidFill>
              </a:rPr>
              <a:t>based retrieval databases on social media</a:t>
            </a:r>
            <a:r>
              <a:rPr lang="en-US" altLang="en-GB" sz="1000">
                <a:solidFill>
                  <a:srgbClr val="1A1A1A"/>
                </a:solidFill>
              </a:rPr>
              <a:t>, also </a:t>
            </a:r>
            <a:r>
              <a:rPr lang="en-GB" sz="1000">
                <a:solidFill>
                  <a:srgbClr val="1A1A1A"/>
                </a:solidFill>
              </a:rPr>
              <a:t>cover innovative approaches to information retrieval based on natural language processing in social media </a:t>
            </a: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US" altLang="en-GB" sz="1000">
                <a:solidFill>
                  <a:srgbClr val="1A1A1A"/>
                </a:solidFill>
              </a:rPr>
              <a:t>But there are two issues when we carry out the survey,</a:t>
            </a:r>
            <a:endParaRPr lang="en-US" alt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endParaRPr lang="en-GB" sz="1000">
              <a:solidFill>
                <a:srgbClr val="1A1A1A"/>
              </a:solidFill>
            </a:endParaRPr>
          </a:p>
          <a:p>
            <a:pPr marL="0" lvl="0" indent="0" algn="l" rtl="0">
              <a:lnSpc>
                <a:spcPct val="115000"/>
              </a:lnSpc>
              <a:spcBef>
                <a:spcPts val="0"/>
              </a:spcBef>
              <a:spcAft>
                <a:spcPts val="0"/>
              </a:spcAft>
              <a:buClr>
                <a:schemeClr val="dk1"/>
              </a:buClr>
              <a:buSzPts val="1100"/>
              <a:buFont typeface="Arial" panose="020B0604020202090204"/>
              <a:buNone/>
            </a:pPr>
            <a:r>
              <a:rPr lang="en-GB" sz="1000">
                <a:solidFill>
                  <a:srgbClr val="1A1A1A"/>
                </a:solidFill>
              </a:rPr>
              <a:t>This report gives us an opportunity to </a:t>
            </a:r>
            <a:r>
              <a:rPr lang="en-US" altLang="en-GB" sz="1000">
                <a:solidFill>
                  <a:srgbClr val="1A1A1A"/>
                </a:solidFill>
              </a:rPr>
              <a:t>get an overview</a:t>
            </a:r>
            <a:r>
              <a:rPr lang="en-GB" sz="1000">
                <a:solidFill>
                  <a:srgbClr val="1A1A1A"/>
                </a:solidFill>
              </a:rPr>
              <a:t> about Retrieval of multimedia and social media data. In the future, we will do more in-depth research in th</a:t>
            </a:r>
            <a:r>
              <a:rPr lang="en-US" altLang="en-GB" sz="1000">
                <a:solidFill>
                  <a:srgbClr val="1A1A1A"/>
                </a:solidFill>
              </a:rPr>
              <a:t>e</a:t>
            </a:r>
            <a:r>
              <a:rPr lang="en-GB" sz="1000">
                <a:solidFill>
                  <a:srgbClr val="1A1A1A"/>
                </a:solidFill>
              </a:rPr>
              <a:t> areas if we </a:t>
            </a:r>
            <a:r>
              <a:rPr lang="en-US" altLang="en-GB" sz="1000">
                <a:solidFill>
                  <a:srgbClr val="1A1A1A"/>
                </a:solidFill>
              </a:rPr>
              <a:t>get </a:t>
            </a:r>
            <a:r>
              <a:rPr lang="en-GB" sz="1000">
                <a:solidFill>
                  <a:srgbClr val="1A1A1A"/>
                </a:solidFill>
              </a:rPr>
              <a:t>the opportunity. </a:t>
            </a:r>
            <a:r>
              <a:rPr lang="en-US" altLang="en-GB" sz="1000">
                <a:solidFill>
                  <a:srgbClr val="1A1A1A"/>
                </a:solidFill>
              </a:rPr>
              <a:t>Thank you for your listening.</a:t>
            </a:r>
            <a:endParaRPr lang="en-US" altLang="en-GB" sz="1000">
              <a:solidFill>
                <a:srgbClr val="1A1A1A"/>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50" name="Shape 50"/>
        <p:cNvGrpSpPr/>
        <p:nvPr/>
      </p:nvGrpSpPr>
      <p:grpSpPr>
        <a:xfrm>
          <a:off x="0" y="0"/>
          <a:ext cx="0" cy="0"/>
          <a:chOff x="0" y="0"/>
          <a:chExt cx="0" cy="0"/>
        </a:xfrm>
      </p:grpSpPr>
      <p:sp>
        <p:nvSpPr>
          <p:cNvPr id="51" name="Google Shape;51;p13"/>
          <p:cNvSpPr txBox="1"/>
          <p:nvPr>
            <p:ph type="title"/>
          </p:nvPr>
        </p:nvSpPr>
        <p:spPr>
          <a:xfrm>
            <a:off x="628427" y="273751"/>
            <a:ext cx="7887300" cy="994500"/>
          </a:xfrm>
          <a:prstGeom prst="rect">
            <a:avLst/>
          </a:prstGeom>
          <a:noFill/>
          <a:ln>
            <a:noFill/>
          </a:ln>
        </p:spPr>
        <p:txBody>
          <a:bodyPr spcFirstLastPara="1" wrap="square" lIns="58925" tIns="29450" rIns="58925" bIns="29450" anchor="t" anchorCtr="0">
            <a:normAutofit/>
          </a:bodyPr>
          <a:lstStyle>
            <a:lvl1pPr marR="0" lvl="0"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lvl="1" rtl="0">
              <a:spcBef>
                <a:spcPts val="0"/>
              </a:spcBef>
              <a:spcAft>
                <a:spcPts val="0"/>
              </a:spcAft>
              <a:buSzPts val="2800"/>
              <a:buNone/>
              <a:defRPr sz="1200"/>
            </a:lvl2pPr>
            <a:lvl3pPr lvl="2" rtl="0">
              <a:spcBef>
                <a:spcPts val="0"/>
              </a:spcBef>
              <a:spcAft>
                <a:spcPts val="0"/>
              </a:spcAft>
              <a:buSzPts val="2800"/>
              <a:buNone/>
              <a:defRPr sz="1200"/>
            </a:lvl3pPr>
            <a:lvl4pPr lvl="3" rtl="0">
              <a:spcBef>
                <a:spcPts val="0"/>
              </a:spcBef>
              <a:spcAft>
                <a:spcPts val="0"/>
              </a:spcAft>
              <a:buSzPts val="2800"/>
              <a:buNone/>
              <a:defRPr sz="1200"/>
            </a:lvl4pPr>
            <a:lvl5pPr lvl="4" rtl="0">
              <a:spcBef>
                <a:spcPts val="0"/>
              </a:spcBef>
              <a:spcAft>
                <a:spcPts val="0"/>
              </a:spcAft>
              <a:buSzPts val="2800"/>
              <a:buNone/>
              <a:defRPr sz="1200"/>
            </a:lvl5pPr>
            <a:lvl6pPr lvl="5" rtl="0">
              <a:spcBef>
                <a:spcPts val="0"/>
              </a:spcBef>
              <a:spcAft>
                <a:spcPts val="0"/>
              </a:spcAft>
              <a:buSzPts val="2800"/>
              <a:buNone/>
              <a:defRPr sz="1200"/>
            </a:lvl6pPr>
            <a:lvl7pPr lvl="6" rtl="0">
              <a:spcBef>
                <a:spcPts val="0"/>
              </a:spcBef>
              <a:spcAft>
                <a:spcPts val="0"/>
              </a:spcAft>
              <a:buSzPts val="2800"/>
              <a:buNone/>
              <a:defRPr sz="1200"/>
            </a:lvl7pPr>
            <a:lvl8pPr lvl="7" rtl="0">
              <a:spcBef>
                <a:spcPts val="0"/>
              </a:spcBef>
              <a:spcAft>
                <a:spcPts val="0"/>
              </a:spcAft>
              <a:buSzPts val="2800"/>
              <a:buNone/>
              <a:defRPr sz="1200"/>
            </a:lvl8pPr>
            <a:lvl9pPr lvl="8" rtl="0">
              <a:spcBef>
                <a:spcPts val="0"/>
              </a:spcBef>
              <a:spcAft>
                <a:spcPts val="0"/>
              </a:spcAft>
              <a:buSzPts val="2800"/>
              <a:buNone/>
              <a:defRPr sz="1200"/>
            </a:lvl9pPr>
          </a:lstStyle>
          <a:p/>
        </p:txBody>
      </p:sp>
      <p:sp>
        <p:nvSpPr>
          <p:cNvPr id="52" name="Google Shape;52;p13"/>
          <p:cNvSpPr txBox="1"/>
          <p:nvPr>
            <p:ph type="dt" idx="10"/>
          </p:nvPr>
        </p:nvSpPr>
        <p:spPr>
          <a:xfrm>
            <a:off x="628427" y="4767616"/>
            <a:ext cx="2057400" cy="273600"/>
          </a:xfrm>
          <a:prstGeom prst="rect">
            <a:avLst/>
          </a:prstGeom>
          <a:noFill/>
          <a:ln>
            <a:noFill/>
          </a:ln>
        </p:spPr>
        <p:txBody>
          <a:bodyPr spcFirstLastPara="1" wrap="square" lIns="58925" tIns="29450" rIns="58925" bIns="29450" anchor="ctr" anchorCtr="0">
            <a:noAutofit/>
          </a:bodyPr>
          <a:lstStyle>
            <a:lvl1pPr lvl="0" algn="l" rtl="0">
              <a:lnSpc>
                <a:spcPct val="100000"/>
              </a:lnSpc>
              <a:spcBef>
                <a:spcPts val="0"/>
              </a:spcBef>
              <a:spcAft>
                <a:spcPts val="0"/>
              </a:spcAft>
              <a:buClr>
                <a:srgbClr val="888888"/>
              </a:buClr>
              <a:buSzPts val="1200"/>
              <a:buChar char="●"/>
              <a:defRPr sz="900"/>
            </a:lvl1pPr>
            <a:lvl2pPr lvl="1" algn="ctr" rtl="0">
              <a:lnSpc>
                <a:spcPct val="100000"/>
              </a:lnSpc>
              <a:spcBef>
                <a:spcPts val="0"/>
              </a:spcBef>
              <a:spcAft>
                <a:spcPts val="0"/>
              </a:spcAft>
              <a:buClr>
                <a:srgbClr val="000000"/>
              </a:buClr>
              <a:buSzPts val="1200"/>
              <a:buChar char="○"/>
              <a:defRPr sz="900"/>
            </a:lvl2pPr>
            <a:lvl3pPr lvl="2" algn="ctr" rtl="0">
              <a:lnSpc>
                <a:spcPct val="100000"/>
              </a:lnSpc>
              <a:spcBef>
                <a:spcPts val="0"/>
              </a:spcBef>
              <a:spcAft>
                <a:spcPts val="0"/>
              </a:spcAft>
              <a:buClr>
                <a:srgbClr val="000000"/>
              </a:buClr>
              <a:buSzPts val="1200"/>
              <a:buChar char="■"/>
              <a:defRPr sz="900"/>
            </a:lvl3pPr>
            <a:lvl4pPr lvl="3" algn="ctr" rtl="0">
              <a:lnSpc>
                <a:spcPct val="100000"/>
              </a:lnSpc>
              <a:spcBef>
                <a:spcPts val="0"/>
              </a:spcBef>
              <a:spcAft>
                <a:spcPts val="0"/>
              </a:spcAft>
              <a:buClr>
                <a:srgbClr val="000000"/>
              </a:buClr>
              <a:buSzPts val="1200"/>
              <a:buChar char="●"/>
              <a:defRPr sz="900"/>
            </a:lvl4pPr>
            <a:lvl5pPr lvl="4" algn="ctr" rtl="0">
              <a:lnSpc>
                <a:spcPct val="100000"/>
              </a:lnSpc>
              <a:spcBef>
                <a:spcPts val="0"/>
              </a:spcBef>
              <a:spcAft>
                <a:spcPts val="0"/>
              </a:spcAft>
              <a:buClr>
                <a:srgbClr val="000000"/>
              </a:buClr>
              <a:buSzPts val="1200"/>
              <a:buChar char="○"/>
              <a:defRPr sz="900"/>
            </a:lvl5pPr>
            <a:lvl6pPr lvl="5" algn="ctr" rtl="0">
              <a:lnSpc>
                <a:spcPct val="100000"/>
              </a:lnSpc>
              <a:spcBef>
                <a:spcPts val="0"/>
              </a:spcBef>
              <a:spcAft>
                <a:spcPts val="0"/>
              </a:spcAft>
              <a:buClr>
                <a:srgbClr val="000000"/>
              </a:buClr>
              <a:buSzPts val="1200"/>
              <a:buChar char="■"/>
              <a:defRPr sz="900"/>
            </a:lvl6pPr>
            <a:lvl7pPr lvl="6" algn="ctr" rtl="0">
              <a:lnSpc>
                <a:spcPct val="100000"/>
              </a:lnSpc>
              <a:spcBef>
                <a:spcPts val="0"/>
              </a:spcBef>
              <a:spcAft>
                <a:spcPts val="0"/>
              </a:spcAft>
              <a:buClr>
                <a:srgbClr val="000000"/>
              </a:buClr>
              <a:buSzPts val="1200"/>
              <a:buChar char="●"/>
              <a:defRPr sz="900"/>
            </a:lvl7pPr>
            <a:lvl8pPr lvl="7" algn="ctr" rtl="0">
              <a:lnSpc>
                <a:spcPct val="100000"/>
              </a:lnSpc>
              <a:spcBef>
                <a:spcPts val="0"/>
              </a:spcBef>
              <a:spcAft>
                <a:spcPts val="0"/>
              </a:spcAft>
              <a:buClr>
                <a:srgbClr val="000000"/>
              </a:buClr>
              <a:buSzPts val="1200"/>
              <a:buChar char="○"/>
              <a:defRPr sz="900"/>
            </a:lvl8pPr>
            <a:lvl9pPr lvl="8" algn="ctr" rtl="0">
              <a:lnSpc>
                <a:spcPct val="100000"/>
              </a:lnSpc>
              <a:spcBef>
                <a:spcPts val="0"/>
              </a:spcBef>
              <a:spcAft>
                <a:spcPts val="0"/>
              </a:spcAft>
              <a:buClr>
                <a:srgbClr val="000000"/>
              </a:buClr>
              <a:buSzPts val="1200"/>
              <a:buChar char="■"/>
              <a:defRPr sz="900"/>
            </a:lvl9pPr>
          </a:lstStyle>
          <a:p/>
        </p:txBody>
      </p:sp>
      <p:sp>
        <p:nvSpPr>
          <p:cNvPr id="53" name="Google Shape;53;p13"/>
          <p:cNvSpPr txBox="1"/>
          <p:nvPr>
            <p:ph type="ftr" idx="11"/>
          </p:nvPr>
        </p:nvSpPr>
        <p:spPr>
          <a:xfrm>
            <a:off x="3029396" y="4767616"/>
            <a:ext cx="3085200" cy="273600"/>
          </a:xfrm>
          <a:prstGeom prst="rect">
            <a:avLst/>
          </a:prstGeom>
          <a:noFill/>
          <a:ln>
            <a:noFill/>
          </a:ln>
        </p:spPr>
        <p:txBody>
          <a:bodyPr spcFirstLastPara="1" wrap="square" lIns="58925" tIns="29450" rIns="58925" bIns="29450" anchor="ctr" anchorCtr="0">
            <a:noAutofit/>
          </a:bodyPr>
          <a:lstStyle>
            <a:lvl1pPr lvl="0" algn="ctr" rtl="0">
              <a:lnSpc>
                <a:spcPct val="100000"/>
              </a:lnSpc>
              <a:spcBef>
                <a:spcPts val="0"/>
              </a:spcBef>
              <a:spcAft>
                <a:spcPts val="0"/>
              </a:spcAft>
              <a:buClr>
                <a:srgbClr val="888888"/>
              </a:buClr>
              <a:buSzPts val="1200"/>
              <a:buChar char="●"/>
              <a:defRPr sz="900"/>
            </a:lvl1pPr>
            <a:lvl2pPr lvl="1" algn="ctr" rtl="0">
              <a:lnSpc>
                <a:spcPct val="100000"/>
              </a:lnSpc>
              <a:spcBef>
                <a:spcPts val="0"/>
              </a:spcBef>
              <a:spcAft>
                <a:spcPts val="0"/>
              </a:spcAft>
              <a:buClr>
                <a:srgbClr val="000000"/>
              </a:buClr>
              <a:buSzPts val="1200"/>
              <a:buChar char="○"/>
              <a:defRPr sz="900"/>
            </a:lvl2pPr>
            <a:lvl3pPr lvl="2" algn="ctr" rtl="0">
              <a:lnSpc>
                <a:spcPct val="100000"/>
              </a:lnSpc>
              <a:spcBef>
                <a:spcPts val="0"/>
              </a:spcBef>
              <a:spcAft>
                <a:spcPts val="0"/>
              </a:spcAft>
              <a:buClr>
                <a:srgbClr val="000000"/>
              </a:buClr>
              <a:buSzPts val="1200"/>
              <a:buChar char="■"/>
              <a:defRPr sz="900"/>
            </a:lvl3pPr>
            <a:lvl4pPr lvl="3" algn="ctr" rtl="0">
              <a:lnSpc>
                <a:spcPct val="100000"/>
              </a:lnSpc>
              <a:spcBef>
                <a:spcPts val="0"/>
              </a:spcBef>
              <a:spcAft>
                <a:spcPts val="0"/>
              </a:spcAft>
              <a:buClr>
                <a:srgbClr val="000000"/>
              </a:buClr>
              <a:buSzPts val="1200"/>
              <a:buChar char="●"/>
              <a:defRPr sz="900"/>
            </a:lvl4pPr>
            <a:lvl5pPr lvl="4" algn="ctr" rtl="0">
              <a:lnSpc>
                <a:spcPct val="100000"/>
              </a:lnSpc>
              <a:spcBef>
                <a:spcPts val="0"/>
              </a:spcBef>
              <a:spcAft>
                <a:spcPts val="0"/>
              </a:spcAft>
              <a:buClr>
                <a:srgbClr val="000000"/>
              </a:buClr>
              <a:buSzPts val="1200"/>
              <a:buChar char="○"/>
              <a:defRPr sz="900"/>
            </a:lvl5pPr>
            <a:lvl6pPr lvl="5" algn="ctr" rtl="0">
              <a:lnSpc>
                <a:spcPct val="100000"/>
              </a:lnSpc>
              <a:spcBef>
                <a:spcPts val="0"/>
              </a:spcBef>
              <a:spcAft>
                <a:spcPts val="0"/>
              </a:spcAft>
              <a:buClr>
                <a:srgbClr val="000000"/>
              </a:buClr>
              <a:buSzPts val="1200"/>
              <a:buChar char="■"/>
              <a:defRPr sz="900"/>
            </a:lvl6pPr>
            <a:lvl7pPr lvl="6" algn="ctr" rtl="0">
              <a:lnSpc>
                <a:spcPct val="100000"/>
              </a:lnSpc>
              <a:spcBef>
                <a:spcPts val="0"/>
              </a:spcBef>
              <a:spcAft>
                <a:spcPts val="0"/>
              </a:spcAft>
              <a:buClr>
                <a:srgbClr val="000000"/>
              </a:buClr>
              <a:buSzPts val="1200"/>
              <a:buChar char="●"/>
              <a:defRPr sz="900"/>
            </a:lvl7pPr>
            <a:lvl8pPr lvl="7" algn="ctr" rtl="0">
              <a:lnSpc>
                <a:spcPct val="100000"/>
              </a:lnSpc>
              <a:spcBef>
                <a:spcPts val="0"/>
              </a:spcBef>
              <a:spcAft>
                <a:spcPts val="0"/>
              </a:spcAft>
              <a:buClr>
                <a:srgbClr val="000000"/>
              </a:buClr>
              <a:buSzPts val="1200"/>
              <a:buChar char="○"/>
              <a:defRPr sz="900"/>
            </a:lvl8pPr>
            <a:lvl9pPr lvl="8" algn="ctr" rtl="0">
              <a:lnSpc>
                <a:spcPct val="100000"/>
              </a:lnSpc>
              <a:spcBef>
                <a:spcPts val="0"/>
              </a:spcBef>
              <a:spcAft>
                <a:spcPts val="0"/>
              </a:spcAft>
              <a:buClr>
                <a:srgbClr val="000000"/>
              </a:buClr>
              <a:buSzPts val="1200"/>
              <a:buChar char="■"/>
              <a:defRPr sz="900"/>
            </a:lvl9pPr>
          </a:lstStyle>
          <a:p/>
        </p:txBody>
      </p:sp>
      <p:sp>
        <p:nvSpPr>
          <p:cNvPr id="54" name="Google Shape;54;p13"/>
          <p:cNvSpPr txBox="1"/>
          <p:nvPr>
            <p:ph type="sldNum" idx="12"/>
          </p:nvPr>
        </p:nvSpPr>
        <p:spPr>
          <a:xfrm>
            <a:off x="6458396" y="4767616"/>
            <a:ext cx="2057400" cy="273600"/>
          </a:xfrm>
          <a:prstGeom prst="rect">
            <a:avLst/>
          </a:prstGeom>
          <a:noFill/>
          <a:ln>
            <a:noFill/>
          </a:ln>
        </p:spPr>
        <p:txBody>
          <a:bodyPr spcFirstLastPara="1" wrap="square" lIns="58925" tIns="29450" rIns="58925" bIns="29450" anchor="ctr" anchorCtr="0">
            <a:normAutofit/>
          </a:bodyPr>
          <a:lstStyle>
            <a:lvl1pPr marL="0" lvl="0" indent="0" algn="r" rtl="0">
              <a:lnSpc>
                <a:spcPct val="100000"/>
              </a:lnSpc>
              <a:spcBef>
                <a:spcPts val="0"/>
              </a:spcBef>
              <a:spcAft>
                <a:spcPts val="0"/>
              </a:spcAft>
              <a:buClr>
                <a:srgbClr val="888888"/>
              </a:buClr>
              <a:buSzPts val="800"/>
              <a:buFont typeface="Helvetica Neue" panose="02000503000000020004"/>
              <a:buNone/>
              <a:defRPr/>
            </a:lvl1pPr>
            <a:lvl2pPr marL="0" lvl="1" indent="0" algn="r" rtl="0">
              <a:lnSpc>
                <a:spcPct val="100000"/>
              </a:lnSpc>
              <a:spcBef>
                <a:spcPts val="0"/>
              </a:spcBef>
              <a:spcAft>
                <a:spcPts val="0"/>
              </a:spcAft>
              <a:buClr>
                <a:srgbClr val="888888"/>
              </a:buClr>
              <a:buSzPts val="800"/>
              <a:buFont typeface="Helvetica Neue" panose="02000503000000020004"/>
              <a:buNone/>
              <a:defRPr/>
            </a:lvl2pPr>
            <a:lvl3pPr marL="0" lvl="2" indent="0" algn="r" rtl="0">
              <a:lnSpc>
                <a:spcPct val="100000"/>
              </a:lnSpc>
              <a:spcBef>
                <a:spcPts val="0"/>
              </a:spcBef>
              <a:spcAft>
                <a:spcPts val="0"/>
              </a:spcAft>
              <a:buClr>
                <a:srgbClr val="888888"/>
              </a:buClr>
              <a:buSzPts val="800"/>
              <a:buFont typeface="Helvetica Neue" panose="02000503000000020004"/>
              <a:buNone/>
              <a:defRPr/>
            </a:lvl3pPr>
            <a:lvl4pPr marL="0" lvl="3" indent="0" algn="r" rtl="0">
              <a:lnSpc>
                <a:spcPct val="100000"/>
              </a:lnSpc>
              <a:spcBef>
                <a:spcPts val="0"/>
              </a:spcBef>
              <a:spcAft>
                <a:spcPts val="0"/>
              </a:spcAft>
              <a:buClr>
                <a:srgbClr val="888888"/>
              </a:buClr>
              <a:buSzPts val="800"/>
              <a:buFont typeface="Helvetica Neue" panose="02000503000000020004"/>
              <a:buNone/>
              <a:defRPr/>
            </a:lvl4pPr>
            <a:lvl5pPr marL="0" lvl="4" indent="0" algn="r" rtl="0">
              <a:lnSpc>
                <a:spcPct val="100000"/>
              </a:lnSpc>
              <a:spcBef>
                <a:spcPts val="0"/>
              </a:spcBef>
              <a:spcAft>
                <a:spcPts val="0"/>
              </a:spcAft>
              <a:buClr>
                <a:srgbClr val="888888"/>
              </a:buClr>
              <a:buSzPts val="800"/>
              <a:buFont typeface="Helvetica Neue" panose="02000503000000020004"/>
              <a:buNone/>
              <a:defRPr/>
            </a:lvl5pPr>
            <a:lvl6pPr marL="0" lvl="5" indent="0" algn="r" rtl="0">
              <a:lnSpc>
                <a:spcPct val="100000"/>
              </a:lnSpc>
              <a:spcBef>
                <a:spcPts val="0"/>
              </a:spcBef>
              <a:spcAft>
                <a:spcPts val="0"/>
              </a:spcAft>
              <a:buClr>
                <a:srgbClr val="888888"/>
              </a:buClr>
              <a:buSzPts val="800"/>
              <a:buFont typeface="Helvetica Neue" panose="02000503000000020004"/>
              <a:buNone/>
              <a:defRPr/>
            </a:lvl6pPr>
            <a:lvl7pPr marL="0" lvl="6" indent="0" algn="r" rtl="0">
              <a:lnSpc>
                <a:spcPct val="100000"/>
              </a:lnSpc>
              <a:spcBef>
                <a:spcPts val="0"/>
              </a:spcBef>
              <a:spcAft>
                <a:spcPts val="0"/>
              </a:spcAft>
              <a:buClr>
                <a:srgbClr val="888888"/>
              </a:buClr>
              <a:buSzPts val="800"/>
              <a:buFont typeface="Helvetica Neue" panose="02000503000000020004"/>
              <a:buNone/>
              <a:defRPr/>
            </a:lvl7pPr>
            <a:lvl8pPr marL="0" lvl="7" indent="0" algn="r" rtl="0">
              <a:lnSpc>
                <a:spcPct val="100000"/>
              </a:lnSpc>
              <a:spcBef>
                <a:spcPts val="0"/>
              </a:spcBef>
              <a:spcAft>
                <a:spcPts val="0"/>
              </a:spcAft>
              <a:buClr>
                <a:srgbClr val="888888"/>
              </a:buClr>
              <a:buSzPts val="800"/>
              <a:buFont typeface="Helvetica Neue" panose="02000503000000020004"/>
              <a:buNone/>
              <a:defRPr/>
            </a:lvl8pPr>
            <a:lvl9pPr marL="0" lvl="8" indent="0" algn="r" rtl="0">
              <a:lnSpc>
                <a:spcPct val="100000"/>
              </a:lnSpc>
              <a:spcBef>
                <a:spcPts val="0"/>
              </a:spcBef>
              <a:spcAft>
                <a:spcPts val="0"/>
              </a:spcAft>
              <a:buClr>
                <a:srgbClr val="888888"/>
              </a:buClr>
              <a:buSzPts val="800"/>
              <a:buFont typeface="Helvetica Neue" panose="020005030000000200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60" name="Shape 60"/>
        <p:cNvGrpSpPr/>
        <p:nvPr/>
      </p:nvGrpSpPr>
      <p:grpSpPr>
        <a:xfrm>
          <a:off x="0" y="0"/>
          <a:ext cx="0" cy="0"/>
          <a:chOff x="0" y="0"/>
          <a:chExt cx="0" cy="0"/>
        </a:xfrm>
      </p:grpSpPr>
      <p:sp>
        <p:nvSpPr>
          <p:cNvPr id="61" name="Google Shape;61;p15"/>
          <p:cNvSpPr txBox="1"/>
          <p:nvPr>
            <p:ph type="title"/>
          </p:nvPr>
        </p:nvSpPr>
        <p:spPr>
          <a:xfrm>
            <a:off x="628427" y="273751"/>
            <a:ext cx="7887300" cy="994500"/>
          </a:xfrm>
          <a:prstGeom prst="rect">
            <a:avLst/>
          </a:prstGeom>
          <a:noFill/>
          <a:ln>
            <a:noFill/>
          </a:ln>
        </p:spPr>
        <p:txBody>
          <a:bodyPr spcFirstLastPara="1" wrap="square" lIns="58925" tIns="29450" rIns="58925" bIns="29450" anchor="t" anchorCtr="0">
            <a:noAutofit/>
          </a:bodyPr>
          <a:lstStyle>
            <a:lvl1pPr marR="0" lvl="0"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p:txBody>
      </p:sp>
      <p:sp>
        <p:nvSpPr>
          <p:cNvPr id="62" name="Google Shape;62;p15"/>
          <p:cNvSpPr txBox="1"/>
          <p:nvPr>
            <p:ph type="dt" idx="10"/>
          </p:nvPr>
        </p:nvSpPr>
        <p:spPr>
          <a:xfrm>
            <a:off x="628427" y="4767616"/>
            <a:ext cx="2057400" cy="273600"/>
          </a:xfrm>
          <a:prstGeom prst="rect">
            <a:avLst/>
          </a:prstGeom>
          <a:noFill/>
          <a:ln>
            <a:noFill/>
          </a:ln>
        </p:spPr>
        <p:txBody>
          <a:bodyPr spcFirstLastPara="1" wrap="square" lIns="58925" tIns="29450" rIns="58925" bIns="29450" anchor="ctr" anchorCtr="0">
            <a:noAutofit/>
          </a:bodyPr>
          <a:lstStyle>
            <a:lvl1pPr lvl="0" algn="l" rtl="0">
              <a:lnSpc>
                <a:spcPct val="100000"/>
              </a:lnSpc>
              <a:spcBef>
                <a:spcPts val="0"/>
              </a:spcBef>
              <a:spcAft>
                <a:spcPts val="0"/>
              </a:spcAft>
              <a:buClr>
                <a:srgbClr val="888888"/>
              </a:buClr>
              <a:buSzPts val="1200"/>
              <a:buNone/>
              <a:defRPr/>
            </a:lvl1pPr>
            <a:lvl2pPr lvl="1" algn="ctr" rtl="0">
              <a:lnSpc>
                <a:spcPct val="100000"/>
              </a:lnSpc>
              <a:spcBef>
                <a:spcPts val="0"/>
              </a:spcBef>
              <a:spcAft>
                <a:spcPts val="0"/>
              </a:spcAft>
              <a:buClr>
                <a:srgbClr val="000000"/>
              </a:buClr>
              <a:buSzPts val="1200"/>
              <a:buNone/>
              <a:defRPr/>
            </a:lvl2pPr>
            <a:lvl3pPr lvl="2" algn="ctr" rtl="0">
              <a:lnSpc>
                <a:spcPct val="100000"/>
              </a:lnSpc>
              <a:spcBef>
                <a:spcPts val="0"/>
              </a:spcBef>
              <a:spcAft>
                <a:spcPts val="0"/>
              </a:spcAft>
              <a:buClr>
                <a:srgbClr val="000000"/>
              </a:buClr>
              <a:buSzPts val="1200"/>
              <a:buNone/>
              <a:defRPr/>
            </a:lvl3pPr>
            <a:lvl4pPr lvl="3" algn="ctr" rtl="0">
              <a:lnSpc>
                <a:spcPct val="100000"/>
              </a:lnSpc>
              <a:spcBef>
                <a:spcPts val="0"/>
              </a:spcBef>
              <a:spcAft>
                <a:spcPts val="0"/>
              </a:spcAft>
              <a:buClr>
                <a:srgbClr val="000000"/>
              </a:buClr>
              <a:buSzPts val="1200"/>
              <a:buNone/>
              <a:defRPr/>
            </a:lvl4pPr>
            <a:lvl5pPr lvl="4" algn="ctr" rtl="0">
              <a:lnSpc>
                <a:spcPct val="100000"/>
              </a:lnSpc>
              <a:spcBef>
                <a:spcPts val="0"/>
              </a:spcBef>
              <a:spcAft>
                <a:spcPts val="0"/>
              </a:spcAft>
              <a:buClr>
                <a:srgbClr val="000000"/>
              </a:buClr>
              <a:buSzPts val="1200"/>
              <a:buNone/>
              <a:defRPr/>
            </a:lvl5pPr>
            <a:lvl6pPr lvl="5" algn="ctr" rtl="0">
              <a:lnSpc>
                <a:spcPct val="100000"/>
              </a:lnSpc>
              <a:spcBef>
                <a:spcPts val="0"/>
              </a:spcBef>
              <a:spcAft>
                <a:spcPts val="0"/>
              </a:spcAft>
              <a:buClr>
                <a:srgbClr val="000000"/>
              </a:buClr>
              <a:buSzPts val="1200"/>
              <a:buNone/>
              <a:defRPr/>
            </a:lvl6pPr>
            <a:lvl7pPr lvl="6" algn="ctr" rtl="0">
              <a:lnSpc>
                <a:spcPct val="100000"/>
              </a:lnSpc>
              <a:spcBef>
                <a:spcPts val="0"/>
              </a:spcBef>
              <a:spcAft>
                <a:spcPts val="0"/>
              </a:spcAft>
              <a:buClr>
                <a:srgbClr val="000000"/>
              </a:buClr>
              <a:buSzPts val="1200"/>
              <a:buNone/>
              <a:defRPr/>
            </a:lvl7pPr>
            <a:lvl8pPr lvl="7" algn="ctr" rtl="0">
              <a:lnSpc>
                <a:spcPct val="100000"/>
              </a:lnSpc>
              <a:spcBef>
                <a:spcPts val="0"/>
              </a:spcBef>
              <a:spcAft>
                <a:spcPts val="0"/>
              </a:spcAft>
              <a:buClr>
                <a:srgbClr val="000000"/>
              </a:buClr>
              <a:buSzPts val="1200"/>
              <a:buNone/>
              <a:defRPr/>
            </a:lvl8pPr>
            <a:lvl9pPr lvl="8" algn="ctr" rtl="0">
              <a:lnSpc>
                <a:spcPct val="100000"/>
              </a:lnSpc>
              <a:spcBef>
                <a:spcPts val="0"/>
              </a:spcBef>
              <a:spcAft>
                <a:spcPts val="0"/>
              </a:spcAft>
              <a:buClr>
                <a:srgbClr val="000000"/>
              </a:buClr>
              <a:buSzPts val="1200"/>
              <a:buNone/>
              <a:defRPr/>
            </a:lvl9pPr>
          </a:lstStyle>
          <a:p/>
        </p:txBody>
      </p:sp>
      <p:sp>
        <p:nvSpPr>
          <p:cNvPr id="63" name="Google Shape;63;p15"/>
          <p:cNvSpPr txBox="1"/>
          <p:nvPr>
            <p:ph type="ftr" idx="11"/>
          </p:nvPr>
        </p:nvSpPr>
        <p:spPr>
          <a:xfrm>
            <a:off x="3029396" y="4767616"/>
            <a:ext cx="3085200" cy="273600"/>
          </a:xfrm>
          <a:prstGeom prst="rect">
            <a:avLst/>
          </a:prstGeom>
          <a:noFill/>
          <a:ln>
            <a:noFill/>
          </a:ln>
        </p:spPr>
        <p:txBody>
          <a:bodyPr spcFirstLastPara="1" wrap="square" lIns="58925" tIns="29450" rIns="58925" bIns="29450" anchor="ctr" anchorCtr="0">
            <a:noAutofit/>
          </a:bodyPr>
          <a:lstStyle>
            <a:lvl1pPr lvl="0" algn="ctr" rtl="0">
              <a:lnSpc>
                <a:spcPct val="100000"/>
              </a:lnSpc>
              <a:spcBef>
                <a:spcPts val="0"/>
              </a:spcBef>
              <a:spcAft>
                <a:spcPts val="0"/>
              </a:spcAft>
              <a:buClr>
                <a:srgbClr val="888888"/>
              </a:buClr>
              <a:buSzPts val="1200"/>
              <a:buNone/>
              <a:defRPr/>
            </a:lvl1pPr>
            <a:lvl2pPr lvl="1" algn="ctr" rtl="0">
              <a:lnSpc>
                <a:spcPct val="100000"/>
              </a:lnSpc>
              <a:spcBef>
                <a:spcPts val="0"/>
              </a:spcBef>
              <a:spcAft>
                <a:spcPts val="0"/>
              </a:spcAft>
              <a:buClr>
                <a:srgbClr val="000000"/>
              </a:buClr>
              <a:buSzPts val="1200"/>
              <a:buNone/>
              <a:defRPr/>
            </a:lvl2pPr>
            <a:lvl3pPr lvl="2" algn="ctr" rtl="0">
              <a:lnSpc>
                <a:spcPct val="100000"/>
              </a:lnSpc>
              <a:spcBef>
                <a:spcPts val="0"/>
              </a:spcBef>
              <a:spcAft>
                <a:spcPts val="0"/>
              </a:spcAft>
              <a:buClr>
                <a:srgbClr val="000000"/>
              </a:buClr>
              <a:buSzPts val="1200"/>
              <a:buNone/>
              <a:defRPr/>
            </a:lvl3pPr>
            <a:lvl4pPr lvl="3" algn="ctr" rtl="0">
              <a:lnSpc>
                <a:spcPct val="100000"/>
              </a:lnSpc>
              <a:spcBef>
                <a:spcPts val="0"/>
              </a:spcBef>
              <a:spcAft>
                <a:spcPts val="0"/>
              </a:spcAft>
              <a:buClr>
                <a:srgbClr val="000000"/>
              </a:buClr>
              <a:buSzPts val="1200"/>
              <a:buNone/>
              <a:defRPr/>
            </a:lvl4pPr>
            <a:lvl5pPr lvl="4" algn="ctr" rtl="0">
              <a:lnSpc>
                <a:spcPct val="100000"/>
              </a:lnSpc>
              <a:spcBef>
                <a:spcPts val="0"/>
              </a:spcBef>
              <a:spcAft>
                <a:spcPts val="0"/>
              </a:spcAft>
              <a:buClr>
                <a:srgbClr val="000000"/>
              </a:buClr>
              <a:buSzPts val="1200"/>
              <a:buNone/>
              <a:defRPr/>
            </a:lvl5pPr>
            <a:lvl6pPr lvl="5" algn="ctr" rtl="0">
              <a:lnSpc>
                <a:spcPct val="100000"/>
              </a:lnSpc>
              <a:spcBef>
                <a:spcPts val="0"/>
              </a:spcBef>
              <a:spcAft>
                <a:spcPts val="0"/>
              </a:spcAft>
              <a:buClr>
                <a:srgbClr val="000000"/>
              </a:buClr>
              <a:buSzPts val="1200"/>
              <a:buNone/>
              <a:defRPr/>
            </a:lvl6pPr>
            <a:lvl7pPr lvl="6" algn="ctr" rtl="0">
              <a:lnSpc>
                <a:spcPct val="100000"/>
              </a:lnSpc>
              <a:spcBef>
                <a:spcPts val="0"/>
              </a:spcBef>
              <a:spcAft>
                <a:spcPts val="0"/>
              </a:spcAft>
              <a:buClr>
                <a:srgbClr val="000000"/>
              </a:buClr>
              <a:buSzPts val="1200"/>
              <a:buNone/>
              <a:defRPr/>
            </a:lvl7pPr>
            <a:lvl8pPr lvl="7" algn="ctr" rtl="0">
              <a:lnSpc>
                <a:spcPct val="100000"/>
              </a:lnSpc>
              <a:spcBef>
                <a:spcPts val="0"/>
              </a:spcBef>
              <a:spcAft>
                <a:spcPts val="0"/>
              </a:spcAft>
              <a:buClr>
                <a:srgbClr val="000000"/>
              </a:buClr>
              <a:buSzPts val="1200"/>
              <a:buNone/>
              <a:defRPr/>
            </a:lvl8pPr>
            <a:lvl9pPr lvl="8" algn="ctr" rtl="0">
              <a:lnSpc>
                <a:spcPct val="100000"/>
              </a:lnSpc>
              <a:spcBef>
                <a:spcPts val="0"/>
              </a:spcBef>
              <a:spcAft>
                <a:spcPts val="0"/>
              </a:spcAft>
              <a:buClr>
                <a:srgbClr val="000000"/>
              </a:buClr>
              <a:buSzPts val="1200"/>
              <a:buNone/>
              <a:defRPr/>
            </a:lvl9pPr>
          </a:lstStyle>
          <a:p/>
        </p:txBody>
      </p:sp>
      <p:sp>
        <p:nvSpPr>
          <p:cNvPr id="64" name="Google Shape;64;p15"/>
          <p:cNvSpPr txBox="1"/>
          <p:nvPr>
            <p:ph type="sldNum" idx="12"/>
          </p:nvPr>
        </p:nvSpPr>
        <p:spPr>
          <a:xfrm>
            <a:off x="6458396" y="4767616"/>
            <a:ext cx="2057400" cy="273600"/>
          </a:xfrm>
          <a:prstGeom prst="rect">
            <a:avLst/>
          </a:prstGeom>
          <a:noFill/>
          <a:ln>
            <a:noFill/>
          </a:ln>
        </p:spPr>
        <p:txBody>
          <a:bodyPr spcFirstLastPara="1" wrap="square" lIns="58925" tIns="29450" rIns="58925" bIns="29450" anchor="ctr" anchorCtr="0">
            <a:noAutofit/>
          </a:bodyPr>
          <a:lstStyle>
            <a:lvl1pPr marL="0" lvl="0" indent="0" algn="r" rtl="0">
              <a:lnSpc>
                <a:spcPct val="100000"/>
              </a:lnSpc>
              <a:spcBef>
                <a:spcPts val="0"/>
              </a:spcBef>
              <a:spcAft>
                <a:spcPts val="0"/>
              </a:spcAft>
              <a:buClr>
                <a:srgbClr val="888888"/>
              </a:buClr>
              <a:buSzPts val="800"/>
              <a:buFont typeface="Helvetica Neue" panose="02000503000000020004"/>
              <a:buNone/>
              <a:defRPr/>
            </a:lvl1pPr>
            <a:lvl2pPr marL="0" lvl="1" indent="0" algn="r" rtl="0">
              <a:lnSpc>
                <a:spcPct val="100000"/>
              </a:lnSpc>
              <a:spcBef>
                <a:spcPts val="0"/>
              </a:spcBef>
              <a:spcAft>
                <a:spcPts val="0"/>
              </a:spcAft>
              <a:buClr>
                <a:srgbClr val="888888"/>
              </a:buClr>
              <a:buSzPts val="800"/>
              <a:buFont typeface="Helvetica Neue" panose="02000503000000020004"/>
              <a:buNone/>
              <a:defRPr/>
            </a:lvl2pPr>
            <a:lvl3pPr marL="0" lvl="2" indent="0" algn="r" rtl="0">
              <a:lnSpc>
                <a:spcPct val="100000"/>
              </a:lnSpc>
              <a:spcBef>
                <a:spcPts val="0"/>
              </a:spcBef>
              <a:spcAft>
                <a:spcPts val="0"/>
              </a:spcAft>
              <a:buClr>
                <a:srgbClr val="888888"/>
              </a:buClr>
              <a:buSzPts val="800"/>
              <a:buFont typeface="Helvetica Neue" panose="02000503000000020004"/>
              <a:buNone/>
              <a:defRPr/>
            </a:lvl3pPr>
            <a:lvl4pPr marL="0" lvl="3" indent="0" algn="r" rtl="0">
              <a:lnSpc>
                <a:spcPct val="100000"/>
              </a:lnSpc>
              <a:spcBef>
                <a:spcPts val="0"/>
              </a:spcBef>
              <a:spcAft>
                <a:spcPts val="0"/>
              </a:spcAft>
              <a:buClr>
                <a:srgbClr val="888888"/>
              </a:buClr>
              <a:buSzPts val="800"/>
              <a:buFont typeface="Helvetica Neue" panose="02000503000000020004"/>
              <a:buNone/>
              <a:defRPr/>
            </a:lvl4pPr>
            <a:lvl5pPr marL="0" lvl="4" indent="0" algn="r" rtl="0">
              <a:lnSpc>
                <a:spcPct val="100000"/>
              </a:lnSpc>
              <a:spcBef>
                <a:spcPts val="0"/>
              </a:spcBef>
              <a:spcAft>
                <a:spcPts val="0"/>
              </a:spcAft>
              <a:buClr>
                <a:srgbClr val="888888"/>
              </a:buClr>
              <a:buSzPts val="800"/>
              <a:buFont typeface="Helvetica Neue" panose="02000503000000020004"/>
              <a:buNone/>
              <a:defRPr/>
            </a:lvl5pPr>
            <a:lvl6pPr marL="0" lvl="5" indent="0" algn="r" rtl="0">
              <a:lnSpc>
                <a:spcPct val="100000"/>
              </a:lnSpc>
              <a:spcBef>
                <a:spcPts val="0"/>
              </a:spcBef>
              <a:spcAft>
                <a:spcPts val="0"/>
              </a:spcAft>
              <a:buClr>
                <a:srgbClr val="888888"/>
              </a:buClr>
              <a:buSzPts val="800"/>
              <a:buFont typeface="Helvetica Neue" panose="02000503000000020004"/>
              <a:buNone/>
              <a:defRPr/>
            </a:lvl6pPr>
            <a:lvl7pPr marL="0" lvl="6" indent="0" algn="r" rtl="0">
              <a:lnSpc>
                <a:spcPct val="100000"/>
              </a:lnSpc>
              <a:spcBef>
                <a:spcPts val="0"/>
              </a:spcBef>
              <a:spcAft>
                <a:spcPts val="0"/>
              </a:spcAft>
              <a:buClr>
                <a:srgbClr val="888888"/>
              </a:buClr>
              <a:buSzPts val="800"/>
              <a:buFont typeface="Helvetica Neue" panose="02000503000000020004"/>
              <a:buNone/>
              <a:defRPr/>
            </a:lvl7pPr>
            <a:lvl8pPr marL="0" lvl="7" indent="0" algn="r" rtl="0">
              <a:lnSpc>
                <a:spcPct val="100000"/>
              </a:lnSpc>
              <a:spcBef>
                <a:spcPts val="0"/>
              </a:spcBef>
              <a:spcAft>
                <a:spcPts val="0"/>
              </a:spcAft>
              <a:buClr>
                <a:srgbClr val="888888"/>
              </a:buClr>
              <a:buSzPts val="800"/>
              <a:buFont typeface="Helvetica Neue" panose="02000503000000020004"/>
              <a:buNone/>
              <a:defRPr/>
            </a:lvl8pPr>
            <a:lvl9pPr marL="0" lvl="8" indent="0" algn="r" rtl="0">
              <a:lnSpc>
                <a:spcPct val="100000"/>
              </a:lnSpc>
              <a:spcBef>
                <a:spcPts val="0"/>
              </a:spcBef>
              <a:spcAft>
                <a:spcPts val="0"/>
              </a:spcAft>
              <a:buClr>
                <a:srgbClr val="888888"/>
              </a:buClr>
              <a:buSzPts val="800"/>
              <a:buFont typeface="Helvetica Neue" panose="020005030000000200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69" name="Shape 69"/>
        <p:cNvGrpSpPr/>
        <p:nvPr/>
      </p:nvGrpSpPr>
      <p:grpSpPr>
        <a:xfrm>
          <a:off x="0" y="0"/>
          <a:ext cx="0" cy="0"/>
          <a:chOff x="0" y="0"/>
          <a:chExt cx="0" cy="0"/>
        </a:xfrm>
      </p:grpSpPr>
      <p:sp>
        <p:nvSpPr>
          <p:cNvPr id="70" name="Google Shape;70;p17"/>
          <p:cNvSpPr txBox="1"/>
          <p:nvPr>
            <p:ph type="sldNum" idx="12"/>
          </p:nvPr>
        </p:nvSpPr>
        <p:spPr>
          <a:xfrm>
            <a:off x="4449997" y="4902398"/>
            <a:ext cx="239100" cy="220200"/>
          </a:xfrm>
          <a:prstGeom prst="rect">
            <a:avLst/>
          </a:prstGeom>
          <a:noFill/>
          <a:ln>
            <a:noFill/>
          </a:ln>
        </p:spPr>
        <p:txBody>
          <a:bodyPr spcFirstLastPara="1" wrap="square" lIns="32750" tIns="32750" rIns="32750" bIns="32750" anchor="t" anchorCtr="0">
            <a:spAutoFit/>
          </a:bodyPr>
          <a:lstStyle>
            <a:lvl1pPr marL="0" lvl="0"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1pPr>
            <a:lvl2pPr marL="0" lvl="1"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2pPr>
            <a:lvl3pPr marL="0" lvl="2"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3pPr>
            <a:lvl4pPr marL="0" lvl="3"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4pPr>
            <a:lvl5pPr marL="0" lvl="4"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5pPr>
            <a:lvl6pPr marL="0" lvl="5"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6pPr>
            <a:lvl7pPr marL="0" lvl="6"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7pPr>
            <a:lvl8pPr marL="0" lvl="7"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8pPr>
            <a:lvl9pPr marL="0" lvl="8" indent="0" algn="ctr" rtl="0">
              <a:lnSpc>
                <a:spcPct val="100000"/>
              </a:lnSpc>
              <a:spcBef>
                <a:spcPts val="0"/>
              </a:spcBef>
              <a:spcAft>
                <a:spcPts val="0"/>
              </a:spcAft>
              <a:buClr>
                <a:srgbClr val="000000"/>
              </a:buClr>
              <a:buSzPts val="1000"/>
              <a:buFont typeface="Helvetica Neue Light" panose="02000503000000020004"/>
              <a:buNone/>
              <a:defRPr>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GB"/>
            </a:fld>
            <a:endParaRPr sz="1000" b="0" i="0" u="none" strike="noStrike" cap="none">
              <a:solidFill>
                <a:srgbClr val="000000"/>
              </a:solidFill>
            </a:endParaRPr>
          </a:p>
        </p:txBody>
      </p:sp>
      <p:sp>
        <p:nvSpPr>
          <p:cNvPr id="71" name="Google Shape;71;p17"/>
          <p:cNvSpPr txBox="1"/>
          <p:nvPr>
            <p:ph type="title"/>
          </p:nvPr>
        </p:nvSpPr>
        <p:spPr>
          <a:xfrm>
            <a:off x="344691" y="136461"/>
            <a:ext cx="7887300" cy="420300"/>
          </a:xfrm>
          <a:prstGeom prst="rect">
            <a:avLst/>
          </a:prstGeom>
          <a:noFill/>
          <a:ln>
            <a:noFill/>
          </a:ln>
        </p:spPr>
        <p:txBody>
          <a:bodyPr spcFirstLastPara="1" wrap="square" lIns="58925" tIns="29450" rIns="58925" bIns="29450" anchor="ctr" anchorCtr="0">
            <a:normAutofit/>
          </a:bodyPr>
          <a:lstStyle>
            <a:lvl1pPr marR="0" lvl="0" algn="l" rtl="0">
              <a:lnSpc>
                <a:spcPct val="100000"/>
              </a:lnSpc>
              <a:spcBef>
                <a:spcPts val="0"/>
              </a:spcBef>
              <a:spcAft>
                <a:spcPts val="0"/>
              </a:spcAft>
              <a:buClr>
                <a:srgbClr val="000000"/>
              </a:buClr>
              <a:buSzPts val="2800"/>
              <a:buFont typeface="Helvetica Neue" panose="02000503000000020004"/>
              <a:buNone/>
              <a:defRPr sz="2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1pPr>
            <a:lvl2pPr marR="0" lvl="1"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ctr" rtl="0">
              <a:lnSpc>
                <a:spcPct val="100000"/>
              </a:lnSpc>
              <a:spcBef>
                <a:spcPts val="0"/>
              </a:spcBef>
              <a:spcAft>
                <a:spcPts val="0"/>
              </a:spcAft>
              <a:buClr>
                <a:srgbClr val="000000"/>
              </a:buClr>
              <a:buSzPts val="5200"/>
              <a:buFont typeface="Helvetica Neue" panose="02000503000000020004"/>
              <a:buNone/>
              <a:defRPr sz="5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5" name="Shape 55"/>
        <p:cNvGrpSpPr/>
        <p:nvPr/>
      </p:nvGrpSpPr>
      <p:grpSpPr>
        <a:xfrm>
          <a:off x="0" y="0"/>
          <a:ext cx="0" cy="0"/>
          <a:chOff x="0" y="0"/>
          <a:chExt cx="0" cy="0"/>
        </a:xfrm>
      </p:grpSpPr>
      <p:sp>
        <p:nvSpPr>
          <p:cNvPr id="56" name="Google Shape;56;p14"/>
          <p:cNvSpPr txBox="1"/>
          <p:nvPr>
            <p:ph type="dt" idx="10"/>
          </p:nvPr>
        </p:nvSpPr>
        <p:spPr>
          <a:xfrm>
            <a:off x="628427" y="4767616"/>
            <a:ext cx="2057400" cy="273600"/>
          </a:xfrm>
          <a:prstGeom prst="rect">
            <a:avLst/>
          </a:prstGeom>
          <a:noFill/>
          <a:ln>
            <a:noFill/>
          </a:ln>
        </p:spPr>
        <p:txBody>
          <a:bodyPr spcFirstLastPara="1" wrap="square" lIns="58925" tIns="29450" rIns="58925" bIns="29450" anchor="ctr" anchorCtr="0">
            <a:noAutofit/>
          </a:bodyPr>
          <a:lstStyle>
            <a:lvl1pPr marR="0" lvl="0" algn="l"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1pPr>
            <a:lvl2pPr marR="0" lvl="1"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57" name="Google Shape;57;p14"/>
          <p:cNvSpPr txBox="1"/>
          <p:nvPr>
            <p:ph type="ftr" idx="11"/>
          </p:nvPr>
        </p:nvSpPr>
        <p:spPr>
          <a:xfrm>
            <a:off x="3029396" y="4767616"/>
            <a:ext cx="3085200" cy="273600"/>
          </a:xfrm>
          <a:prstGeom prst="rect">
            <a:avLst/>
          </a:prstGeom>
          <a:noFill/>
          <a:ln>
            <a:noFill/>
          </a:ln>
        </p:spPr>
        <p:txBody>
          <a:bodyPr spcFirstLastPara="1" wrap="square" lIns="58925" tIns="29450" rIns="58925" bIns="29450" anchor="ctr" anchorCtr="0">
            <a:noAutofit/>
          </a:bodyPr>
          <a:lstStyle>
            <a:lvl1pPr marR="0" lvl="0" algn="ct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1pPr>
            <a:lvl2pPr marR="0" lvl="1"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ctr" rtl="0">
              <a:lnSpc>
                <a:spcPct val="100000"/>
              </a:lnSpc>
              <a:spcBef>
                <a:spcPts val="0"/>
              </a:spcBef>
              <a:spcAft>
                <a:spcPts val="0"/>
              </a:spcAft>
              <a:buClr>
                <a:srgbClr val="000000"/>
              </a:buClr>
              <a:buSzPts val="1500"/>
              <a:buFont typeface="Helvetica Neue" panose="02000503000000020004"/>
              <a:buNone/>
              <a:defRPr sz="15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58" name="Google Shape;58;p14"/>
          <p:cNvSpPr txBox="1"/>
          <p:nvPr>
            <p:ph type="sldNum" idx="12"/>
          </p:nvPr>
        </p:nvSpPr>
        <p:spPr>
          <a:xfrm>
            <a:off x="6458396" y="4767616"/>
            <a:ext cx="2057400" cy="273600"/>
          </a:xfrm>
          <a:prstGeom prst="rect">
            <a:avLst/>
          </a:prstGeom>
          <a:noFill/>
          <a:ln>
            <a:noFill/>
          </a:ln>
        </p:spPr>
        <p:txBody>
          <a:bodyPr spcFirstLastPara="1" wrap="square" lIns="58925" tIns="29450" rIns="58925" bIns="29450" anchor="ctr" anchorCtr="0">
            <a:noAutofit/>
          </a:bodyPr>
          <a:lstStyle>
            <a:lvl1pPr marL="0" marR="0" lvl="0"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1pPr>
            <a:lvl2pPr marL="0" marR="0" lvl="1"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2pPr>
            <a:lvl3pPr marL="0" marR="0" lvl="2"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3pPr>
            <a:lvl4pPr marL="0" marR="0" lvl="3"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4pPr>
            <a:lvl5pPr marL="0" marR="0" lvl="4"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5pPr>
            <a:lvl6pPr marL="0" marR="0" lvl="5"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6pPr>
            <a:lvl7pPr marL="0" marR="0" lvl="6"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7pPr>
            <a:lvl8pPr marL="0" marR="0" lvl="7"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8pPr>
            <a:lvl9pPr marL="0" marR="0" lvl="8" indent="0" algn="r" rtl="0">
              <a:lnSpc>
                <a:spcPct val="100000"/>
              </a:lnSpc>
              <a:spcBef>
                <a:spcPts val="0"/>
              </a:spcBef>
              <a:spcAft>
                <a:spcPts val="0"/>
              </a:spcAft>
              <a:buClr>
                <a:srgbClr val="888888"/>
              </a:buClr>
              <a:buSzPts val="800"/>
              <a:buFont typeface="Helvetica Neue" panose="02000503000000020004"/>
              <a:buNone/>
              <a:defRPr sz="800" b="0" i="0" u="none" strike="noStrike" cap="none">
                <a:solidFill>
                  <a:srgbClr val="888888"/>
                </a:solidFill>
                <a:latin typeface="Helvetica Neue" panose="02000503000000020004"/>
                <a:ea typeface="Helvetica Neue" panose="02000503000000020004"/>
                <a:cs typeface="Helvetica Neue" panose="02000503000000020004"/>
                <a:sym typeface="Helvetica Neue" panose="02000503000000020004"/>
              </a:defRPr>
            </a:lvl9pPr>
          </a:lstStyle>
          <a:p>
            <a:pPr marL="0" lvl="0" indent="0" algn="r" rtl="0">
              <a:spcBef>
                <a:spcPts val="0"/>
              </a:spcBef>
              <a:spcAft>
                <a:spcPts val="0"/>
              </a:spcAft>
              <a:buNone/>
            </a:pPr>
            <a:fld id="{00000000-1234-1234-1234-123412341234}" type="slidenum">
              <a:rPr lang="en-GB"/>
            </a:fld>
            <a:endParaRPr lang="en-GB"/>
          </a:p>
        </p:txBody>
      </p:sp>
      <p:pic>
        <p:nvPicPr>
          <p:cNvPr id="59" name="Google Shape;59;p14" descr="Logo&#10;&#10;Description automatically generated"/>
          <p:cNvPicPr preferRelativeResize="0"/>
          <p:nvPr/>
        </p:nvPicPr>
        <p:blipFill rotWithShape="1">
          <a:blip r:embed="rId2"/>
          <a:srcRect/>
          <a:stretch>
            <a:fillRect/>
          </a:stretch>
        </p:blipFill>
        <p:spPr>
          <a:xfrm>
            <a:off x="7872064" y="85595"/>
            <a:ext cx="682141" cy="10459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 name="Shape 65"/>
        <p:cNvGrpSpPr/>
        <p:nvPr/>
      </p:nvGrpSpPr>
      <p:grpSpPr>
        <a:xfrm>
          <a:off x="0" y="0"/>
          <a:ext cx="0" cy="0"/>
          <a:chOff x="0" y="0"/>
          <a:chExt cx="0" cy="0"/>
        </a:xfrm>
      </p:grpSpPr>
      <p:sp>
        <p:nvSpPr>
          <p:cNvPr id="66" name="Google Shape;66;p16"/>
          <p:cNvSpPr txBox="1"/>
          <p:nvPr>
            <p:ph type="sldNum" idx="12"/>
          </p:nvPr>
        </p:nvSpPr>
        <p:spPr>
          <a:xfrm>
            <a:off x="4449997" y="4902398"/>
            <a:ext cx="239100" cy="220200"/>
          </a:xfrm>
          <a:prstGeom prst="rect">
            <a:avLst/>
          </a:prstGeom>
          <a:noFill/>
          <a:ln>
            <a:noFill/>
          </a:ln>
        </p:spPr>
        <p:txBody>
          <a:bodyPr spcFirstLastPara="1" wrap="square" lIns="32750" tIns="32750" rIns="32750" bIns="32750" anchor="t" anchorCtr="0">
            <a:spAutoFit/>
          </a:bodyPr>
          <a:lstStyle>
            <a:lvl1pPr marL="0" marR="0" lvl="0"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rtl="0">
              <a:lnSpc>
                <a:spcPct val="100000"/>
              </a:lnSpc>
              <a:spcBef>
                <a:spcPts val="0"/>
              </a:spcBef>
              <a:spcAft>
                <a:spcPts val="0"/>
              </a:spcAft>
              <a:buClr>
                <a:srgbClr val="000000"/>
              </a:buClr>
              <a:buSzPts val="1000"/>
              <a:buFont typeface="Helvetica Neue Light" panose="02000503000000020004"/>
              <a:buNone/>
              <a:defRPr sz="10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GB"/>
            </a:fld>
            <a:endParaRPr lang="en-GB"/>
          </a:p>
        </p:txBody>
      </p:sp>
      <p:pic>
        <p:nvPicPr>
          <p:cNvPr id="67" name="Google Shape;67;p16" descr="Logo&#10;&#10;Description automatically generated"/>
          <p:cNvPicPr preferRelativeResize="0"/>
          <p:nvPr/>
        </p:nvPicPr>
        <p:blipFill rotWithShape="1">
          <a:blip r:embed="rId2"/>
          <a:srcRect/>
          <a:stretch>
            <a:fillRect/>
          </a:stretch>
        </p:blipFill>
        <p:spPr>
          <a:xfrm>
            <a:off x="8348605" y="87380"/>
            <a:ext cx="338029" cy="518310"/>
          </a:xfrm>
          <a:prstGeom prst="rect">
            <a:avLst/>
          </a:prstGeom>
          <a:noFill/>
          <a:ln>
            <a:noFill/>
          </a:ln>
        </p:spPr>
      </p:pic>
      <p:cxnSp>
        <p:nvCxnSpPr>
          <p:cNvPr id="68" name="Google Shape;68;p16"/>
          <p:cNvCxnSpPr/>
          <p:nvPr/>
        </p:nvCxnSpPr>
        <p:spPr>
          <a:xfrm>
            <a:off x="161170" y="629213"/>
            <a:ext cx="8821500" cy="0"/>
          </a:xfrm>
          <a:prstGeom prst="straightConnector1">
            <a:avLst/>
          </a:prstGeom>
          <a:noFill/>
          <a:ln w="25400" cap="flat" cmpd="sng">
            <a:solidFill>
              <a:srgbClr val="3E3E3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8"/>
          <p:cNvSpPr txBox="1"/>
          <p:nvPr/>
        </p:nvSpPr>
        <p:spPr>
          <a:xfrm>
            <a:off x="810599" y="1324540"/>
            <a:ext cx="7522800" cy="86487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chemeClr val="dk1"/>
              </a:buClr>
              <a:buSzPts val="2600"/>
              <a:buFont typeface="Arial Rounded"/>
              <a:buNone/>
            </a:pPr>
            <a:r>
              <a:rPr lang="en-GB" sz="2600" b="1" i="0" u="none" strike="noStrike" cap="none">
                <a:solidFill>
                  <a:schemeClr val="dk1"/>
                </a:solidFill>
                <a:latin typeface="Arial Rounded"/>
                <a:ea typeface="Arial Rounded"/>
                <a:cs typeface="Arial Rounded"/>
                <a:sym typeface="Arial Rounded"/>
              </a:rPr>
              <a:t>CSIT 6000P Final Project</a:t>
            </a:r>
            <a:endParaRPr sz="900"/>
          </a:p>
          <a:p>
            <a:pPr marL="0" marR="0" lvl="0" indent="0" algn="ctr" rtl="0">
              <a:lnSpc>
                <a:spcPct val="100000"/>
              </a:lnSpc>
              <a:spcBef>
                <a:spcPts val="0"/>
              </a:spcBef>
              <a:spcAft>
                <a:spcPts val="0"/>
              </a:spcAft>
              <a:buClr>
                <a:schemeClr val="dk1"/>
              </a:buClr>
              <a:buSzPts val="2600"/>
              <a:buFont typeface="Arial Rounded"/>
              <a:buNone/>
            </a:pPr>
            <a:r>
              <a:rPr lang="en-US" altLang="en-GB" sz="2600" b="1">
                <a:solidFill>
                  <a:schemeClr val="dk1"/>
                </a:solidFill>
                <a:latin typeface="Arial Rounded"/>
                <a:ea typeface="Arial Rounded"/>
                <a:cs typeface="Arial Rounded"/>
                <a:sym typeface="Arial Rounded"/>
              </a:rPr>
              <a:t>R</a:t>
            </a:r>
            <a:r>
              <a:rPr lang="en-GB" sz="2600" b="1">
                <a:solidFill>
                  <a:schemeClr val="dk1"/>
                </a:solidFill>
                <a:latin typeface="Arial Rounded"/>
                <a:ea typeface="Arial Rounded"/>
                <a:cs typeface="Arial Rounded"/>
                <a:sym typeface="Arial Rounded"/>
              </a:rPr>
              <a:t>etrieval of multimedia and social media data</a:t>
            </a:r>
            <a:endParaRPr lang="en-GB" sz="2600" b="1">
              <a:solidFill>
                <a:schemeClr val="dk1"/>
              </a:solidFill>
              <a:latin typeface="Arial Rounded"/>
              <a:ea typeface="Arial Rounded"/>
              <a:cs typeface="Arial Rounded"/>
              <a:sym typeface="Arial Rounded"/>
            </a:endParaRPr>
          </a:p>
        </p:txBody>
      </p:sp>
      <p:sp>
        <p:nvSpPr>
          <p:cNvPr id="77" name="Google Shape;77;p18"/>
          <p:cNvSpPr txBox="1"/>
          <p:nvPr/>
        </p:nvSpPr>
        <p:spPr>
          <a:xfrm>
            <a:off x="2385600" y="2371650"/>
            <a:ext cx="4372800" cy="59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a:t>Group 1</a:t>
            </a:r>
            <a:r>
              <a:rPr lang="en-US" altLang="en-GB" sz="2700"/>
              <a:t>2</a:t>
            </a:r>
            <a:endParaRPr lang="en-US" altLang="en-GB" sz="2700"/>
          </a:p>
        </p:txBody>
      </p:sp>
      <p:sp>
        <p:nvSpPr>
          <p:cNvPr id="78" name="Google Shape;78;p18"/>
          <p:cNvSpPr txBox="1"/>
          <p:nvPr/>
        </p:nvSpPr>
        <p:spPr>
          <a:xfrm>
            <a:off x="3184950" y="3153275"/>
            <a:ext cx="2774100" cy="168465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90204"/>
              <a:buNone/>
            </a:pPr>
            <a:r>
              <a:rPr lang="en-GB" sz="1700">
                <a:solidFill>
                  <a:schemeClr val="dk1"/>
                </a:solidFill>
              </a:rPr>
              <a:t>Chen, Zhaoheng</a:t>
            </a:r>
            <a:endParaRPr sz="1700">
              <a:solidFill>
                <a:schemeClr val="dk1"/>
              </a:solidFill>
            </a:endParaRPr>
          </a:p>
          <a:p>
            <a:pPr marL="0" lvl="0" indent="0" algn="ctr" rtl="0">
              <a:lnSpc>
                <a:spcPct val="115000"/>
              </a:lnSpc>
              <a:spcBef>
                <a:spcPts val="0"/>
              </a:spcBef>
              <a:spcAft>
                <a:spcPts val="0"/>
              </a:spcAft>
              <a:buClr>
                <a:schemeClr val="dk1"/>
              </a:buClr>
              <a:buSzPts val="1100"/>
              <a:buFont typeface="Arial" panose="020B0604020202090204"/>
              <a:buNone/>
            </a:pPr>
            <a:r>
              <a:rPr lang="en-GB" sz="1700">
                <a:solidFill>
                  <a:schemeClr val="dk1"/>
                </a:solidFill>
              </a:rPr>
              <a:t>Wang, Zijie</a:t>
            </a:r>
            <a:endParaRPr sz="1700">
              <a:solidFill>
                <a:schemeClr val="dk1"/>
              </a:solidFill>
            </a:endParaRPr>
          </a:p>
          <a:p>
            <a:pPr marL="0" lvl="0" indent="0" algn="ctr" rtl="0">
              <a:lnSpc>
                <a:spcPct val="115000"/>
              </a:lnSpc>
              <a:spcBef>
                <a:spcPts val="0"/>
              </a:spcBef>
              <a:spcAft>
                <a:spcPts val="0"/>
              </a:spcAft>
              <a:buClr>
                <a:schemeClr val="dk1"/>
              </a:buClr>
              <a:buSzPts val="1100"/>
              <a:buFont typeface="Arial" panose="020B0604020202090204"/>
              <a:buNone/>
            </a:pPr>
            <a:r>
              <a:rPr lang="en-US" altLang="en-GB" sz="1700">
                <a:solidFill>
                  <a:schemeClr val="dk1"/>
                </a:solidFill>
              </a:rPr>
              <a:t>Ma</a:t>
            </a:r>
            <a:r>
              <a:rPr lang="en-GB" sz="1700">
                <a:solidFill>
                  <a:schemeClr val="dk1"/>
                </a:solidFill>
              </a:rPr>
              <a:t>, </a:t>
            </a:r>
            <a:r>
              <a:rPr lang="en-US" altLang="en-GB" sz="1700">
                <a:solidFill>
                  <a:schemeClr val="dk1"/>
                </a:solidFill>
              </a:rPr>
              <a:t>Daci</a:t>
            </a:r>
            <a:endParaRPr sz="1700">
              <a:solidFill>
                <a:schemeClr val="dk1"/>
              </a:solidFill>
            </a:endParaRPr>
          </a:p>
          <a:p>
            <a:pPr marL="0" lvl="0" indent="0" algn="ctr" rtl="0">
              <a:lnSpc>
                <a:spcPct val="115000"/>
              </a:lnSpc>
              <a:spcBef>
                <a:spcPts val="0"/>
              </a:spcBef>
              <a:spcAft>
                <a:spcPts val="0"/>
              </a:spcAft>
              <a:buClr>
                <a:schemeClr val="dk1"/>
              </a:buClr>
              <a:buSzPts val="1100"/>
              <a:buFont typeface="Arial" panose="020B0604020202090204"/>
              <a:buNone/>
            </a:pPr>
            <a:r>
              <a:rPr lang="en-US" altLang="en-GB" sz="1700">
                <a:solidFill>
                  <a:schemeClr val="dk1"/>
                </a:solidFill>
              </a:rPr>
              <a:t>Huang</a:t>
            </a:r>
            <a:r>
              <a:rPr lang="en-GB" sz="1700">
                <a:solidFill>
                  <a:schemeClr val="dk1"/>
                </a:solidFill>
              </a:rPr>
              <a:t>, </a:t>
            </a:r>
            <a:r>
              <a:rPr lang="en-US" altLang="en-GB" sz="1700">
                <a:solidFill>
                  <a:schemeClr val="dk1"/>
                </a:solidFill>
              </a:rPr>
              <a:t>Lishan</a:t>
            </a:r>
            <a:endParaRPr lang="en-US" altLang="en-GB" sz="1700">
              <a:solidFill>
                <a:schemeClr val="dk1"/>
              </a:solidFill>
            </a:endParaRPr>
          </a:p>
          <a:p>
            <a:pPr marL="0" lvl="0" indent="0" algn="ctr" rtl="0">
              <a:lnSpc>
                <a:spcPct val="115000"/>
              </a:lnSpc>
              <a:spcBef>
                <a:spcPts val="0"/>
              </a:spcBef>
              <a:spcAft>
                <a:spcPts val="0"/>
              </a:spcAft>
              <a:buClr>
                <a:schemeClr val="dk1"/>
              </a:buClr>
              <a:buSzPts val="1100"/>
              <a:buFont typeface="Arial" panose="020B0604020202090204"/>
              <a:buNone/>
            </a:pPr>
            <a:r>
              <a:rPr lang="en-US" altLang="en-GB" sz="1700">
                <a:solidFill>
                  <a:schemeClr val="dk1"/>
                </a:solidFill>
              </a:rPr>
              <a:t>Yuan, Fangxu</a:t>
            </a:r>
            <a:endParaRPr lang="en-US" altLang="en-GB"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9"/>
          <p:cNvSpPr txBox="1"/>
          <p:nvPr>
            <p:ph type="title"/>
          </p:nvPr>
        </p:nvSpPr>
        <p:spPr>
          <a:xfrm>
            <a:off x="344691" y="136461"/>
            <a:ext cx="7887300" cy="420300"/>
          </a:xfrm>
          <a:prstGeom prst="rect">
            <a:avLst/>
          </a:prstGeom>
        </p:spPr>
        <p:txBody>
          <a:bodyPr spcFirstLastPara="1" wrap="square" lIns="58925" tIns="29450" rIns="58925" bIns="29450" anchor="ctr" anchorCtr="0">
            <a:normAutofit fontScale="90000"/>
          </a:bodyPr>
          <a:lstStyle/>
          <a:p>
            <a:pPr marL="0" lvl="0" indent="0" algn="l" rtl="0">
              <a:spcBef>
                <a:spcPts val="0"/>
              </a:spcBef>
              <a:spcAft>
                <a:spcPts val="0"/>
              </a:spcAft>
              <a:buNone/>
            </a:pPr>
            <a:r>
              <a:rPr lang="en-GB"/>
              <a:t>Introduction</a:t>
            </a:r>
            <a:endParaRPr lang="en-GB"/>
          </a:p>
        </p:txBody>
      </p:sp>
      <p:sp>
        <p:nvSpPr>
          <p:cNvPr id="84" name="Google Shape;84;p19"/>
          <p:cNvSpPr txBox="1"/>
          <p:nvPr/>
        </p:nvSpPr>
        <p:spPr>
          <a:xfrm>
            <a:off x="1070700" y="1081175"/>
            <a:ext cx="604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pic>
        <p:nvPicPr>
          <p:cNvPr id="1" name="图片 0"/>
          <p:cNvPicPr>
            <a:picLocks noChangeAspect="1"/>
          </p:cNvPicPr>
          <p:nvPr/>
        </p:nvPicPr>
        <p:blipFill>
          <a:blip r:embed="rId1"/>
          <a:stretch>
            <a:fillRect/>
          </a:stretch>
        </p:blipFill>
        <p:spPr>
          <a:xfrm>
            <a:off x="1528445" y="955040"/>
            <a:ext cx="6086475" cy="3695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20"/>
          <p:cNvSpPr txBox="1"/>
          <p:nvPr>
            <p:ph type="title"/>
          </p:nvPr>
        </p:nvSpPr>
        <p:spPr>
          <a:xfrm>
            <a:off x="344691" y="136461"/>
            <a:ext cx="7887300" cy="420300"/>
          </a:xfrm>
          <a:prstGeom prst="rect">
            <a:avLst/>
          </a:prstGeom>
        </p:spPr>
        <p:txBody>
          <a:bodyPr spcFirstLastPara="1" wrap="square" lIns="58925" tIns="29450" rIns="58925" bIns="29450" anchor="ctr" anchorCtr="0">
            <a:normAutofit fontScale="90000"/>
          </a:bodyPr>
          <a:lstStyle/>
          <a:p>
            <a:pPr marL="0" lvl="0" indent="0" algn="l" rtl="0">
              <a:spcBef>
                <a:spcPts val="0"/>
              </a:spcBef>
              <a:spcAft>
                <a:spcPts val="0"/>
              </a:spcAft>
              <a:buNone/>
            </a:pPr>
            <a:r>
              <a:rPr lang="en-US" altLang="en-GB"/>
              <a:t>Introduction</a:t>
            </a:r>
            <a:endParaRPr lang="en-US" altLang="en-GB"/>
          </a:p>
        </p:txBody>
      </p:sp>
      <p:sp>
        <p:nvSpPr>
          <p:cNvPr id="93" name="Google Shape;93;p20"/>
          <p:cNvSpPr txBox="1"/>
          <p:nvPr/>
        </p:nvSpPr>
        <p:spPr>
          <a:xfrm>
            <a:off x="344700" y="961620"/>
            <a:ext cx="8380500" cy="26219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ltLang="en-GB" sz="1700">
                <a:solidFill>
                  <a:srgbClr val="1A1A1A"/>
                </a:solidFill>
              </a:rPr>
              <a:t>Three</a:t>
            </a:r>
            <a:r>
              <a:rPr lang="en-GB" sz="1700">
                <a:solidFill>
                  <a:srgbClr val="1A1A1A"/>
                </a:solidFill>
              </a:rPr>
              <a:t> T</a:t>
            </a:r>
            <a:r>
              <a:rPr lang="en-US" altLang="en-GB" sz="1700">
                <a:solidFill>
                  <a:srgbClr val="1A1A1A"/>
                </a:solidFill>
              </a:rPr>
              <a:t>ype</a:t>
            </a:r>
            <a:r>
              <a:rPr lang="en-GB" sz="1700">
                <a:solidFill>
                  <a:srgbClr val="1A1A1A"/>
                </a:solidFill>
              </a:rPr>
              <a:t>s</a:t>
            </a:r>
            <a:r>
              <a:rPr lang="en-US" altLang="en-GB" sz="1700">
                <a:solidFill>
                  <a:srgbClr val="1A1A1A"/>
                </a:solidFill>
              </a:rPr>
              <a:t>:</a:t>
            </a:r>
            <a:endParaRPr lang="en-US" altLang="en-GB" sz="1700">
              <a:solidFill>
                <a:srgbClr val="1A1A1A"/>
              </a:solidFill>
            </a:endParaRPr>
          </a:p>
          <a:p>
            <a:pPr marL="0" lvl="0" indent="0" algn="l" rtl="0">
              <a:lnSpc>
                <a:spcPct val="115000"/>
              </a:lnSpc>
              <a:spcBef>
                <a:spcPts val="0"/>
              </a:spcBef>
              <a:spcAft>
                <a:spcPts val="0"/>
              </a:spcAft>
              <a:buNone/>
            </a:pPr>
            <a:endParaRPr lang="en-US" altLang="en-GB" sz="1700">
              <a:solidFill>
                <a:srgbClr val="1A1A1A"/>
              </a:solidFill>
            </a:endParaRPr>
          </a:p>
          <a:p>
            <a:pPr marL="139700" lvl="0" indent="0" algn="l" rtl="0">
              <a:lnSpc>
                <a:spcPct val="115000"/>
              </a:lnSpc>
              <a:spcBef>
                <a:spcPts val="0"/>
              </a:spcBef>
              <a:spcAft>
                <a:spcPts val="0"/>
              </a:spcAft>
              <a:buClr>
                <a:srgbClr val="1A1A1A"/>
              </a:buClr>
              <a:buSzPts val="1400"/>
              <a:buNone/>
            </a:pPr>
            <a:r>
              <a:rPr lang="en-US">
                <a:solidFill>
                  <a:srgbClr val="1A1A1A"/>
                </a:solidFill>
              </a:rPr>
              <a:t>1. Multimedia information classification</a:t>
            </a:r>
            <a:endParaRPr lang="en-US">
              <a:solidFill>
                <a:srgbClr val="1A1A1A"/>
              </a:solidFill>
            </a:endParaRPr>
          </a:p>
          <a:p>
            <a:pPr marL="139700" lvl="0" indent="0" algn="l" rtl="0">
              <a:lnSpc>
                <a:spcPct val="115000"/>
              </a:lnSpc>
              <a:spcBef>
                <a:spcPts val="0"/>
              </a:spcBef>
              <a:spcAft>
                <a:spcPts val="0"/>
              </a:spcAft>
              <a:buClr>
                <a:srgbClr val="1A1A1A"/>
              </a:buClr>
              <a:buSzPts val="1400"/>
              <a:buNone/>
            </a:pPr>
            <a:endParaRPr lang="en-US">
              <a:solidFill>
                <a:srgbClr val="1A1A1A"/>
              </a:solidFill>
            </a:endParaRPr>
          </a:p>
          <a:p>
            <a:pPr marL="139700" lvl="0" indent="0" algn="l" rtl="0">
              <a:lnSpc>
                <a:spcPct val="115000"/>
              </a:lnSpc>
              <a:spcBef>
                <a:spcPts val="0"/>
              </a:spcBef>
              <a:spcAft>
                <a:spcPts val="0"/>
              </a:spcAft>
              <a:buClr>
                <a:srgbClr val="1A1A1A"/>
              </a:buClr>
              <a:buSzPts val="1400"/>
              <a:buNone/>
            </a:pPr>
            <a:r>
              <a:rPr lang="en-US">
                <a:solidFill>
                  <a:srgbClr val="1A1A1A"/>
                </a:solidFill>
              </a:rPr>
              <a:t>2. Filtering multimedia information</a:t>
            </a:r>
            <a:endParaRPr lang="en-US">
              <a:solidFill>
                <a:srgbClr val="1A1A1A"/>
              </a:solidFill>
            </a:endParaRPr>
          </a:p>
          <a:p>
            <a:pPr marL="139700" lvl="0" indent="0" algn="l" rtl="0">
              <a:lnSpc>
                <a:spcPct val="115000"/>
              </a:lnSpc>
              <a:spcBef>
                <a:spcPts val="0"/>
              </a:spcBef>
              <a:spcAft>
                <a:spcPts val="0"/>
              </a:spcAft>
              <a:buClr>
                <a:srgbClr val="1A1A1A"/>
              </a:buClr>
              <a:buSzPts val="1400"/>
              <a:buNone/>
            </a:pPr>
            <a:endParaRPr lang="en-US">
              <a:solidFill>
                <a:srgbClr val="1A1A1A"/>
              </a:solidFill>
            </a:endParaRPr>
          </a:p>
          <a:p>
            <a:pPr marL="139700" lvl="0" indent="0" algn="l" rtl="0">
              <a:lnSpc>
                <a:spcPct val="115000"/>
              </a:lnSpc>
              <a:spcBef>
                <a:spcPts val="0"/>
              </a:spcBef>
              <a:spcAft>
                <a:spcPts val="0"/>
              </a:spcAft>
              <a:buClr>
                <a:srgbClr val="1A1A1A"/>
              </a:buClr>
              <a:buSzPts val="1400"/>
              <a:buNone/>
            </a:pPr>
            <a:r>
              <a:rPr lang="en-US">
                <a:solidFill>
                  <a:srgbClr val="1A1A1A"/>
                </a:solidFill>
              </a:rPr>
              <a:t>3. Feature extraction and content description</a:t>
            </a:r>
            <a:endParaRPr>
              <a:solidFill>
                <a:srgbClr val="1A1A1A"/>
              </a:solidFill>
            </a:endParaRPr>
          </a:p>
          <a:p>
            <a:pPr marL="0" lvl="0" indent="0" algn="l" rtl="0">
              <a:lnSpc>
                <a:spcPct val="115000"/>
              </a:lnSpc>
              <a:spcBef>
                <a:spcPts val="0"/>
              </a:spcBef>
              <a:spcAft>
                <a:spcPts val="0"/>
              </a:spcAft>
              <a:buNone/>
            </a:pPr>
            <a:endParaRPr sz="1700">
              <a:solidFill>
                <a:srgbClr val="1A1A1A"/>
              </a:solidFill>
            </a:endParaRPr>
          </a:p>
          <a:p>
            <a:pPr marL="0" lvl="0" indent="0" algn="l" rtl="0">
              <a:lnSpc>
                <a:spcPct val="115000"/>
              </a:lnSpc>
              <a:spcBef>
                <a:spcPts val="0"/>
              </a:spcBef>
              <a:spcAft>
                <a:spcPts val="0"/>
              </a:spcAft>
              <a:buNone/>
            </a:pPr>
            <a:r>
              <a:rPr lang="en-GB" sz="1700">
                <a:solidFill>
                  <a:srgbClr val="1A1A1A"/>
                </a:solidFill>
              </a:rPr>
              <a:t>	</a:t>
            </a:r>
            <a:endParaRPr sz="1700">
              <a:solidFill>
                <a:srgbClr val="1A1A1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20"/>
          <p:cNvSpPr txBox="1"/>
          <p:nvPr>
            <p:ph type="title"/>
          </p:nvPr>
        </p:nvSpPr>
        <p:spPr>
          <a:xfrm>
            <a:off x="344691" y="136461"/>
            <a:ext cx="7887300" cy="420300"/>
          </a:xfrm>
          <a:prstGeom prst="rect">
            <a:avLst/>
          </a:prstGeom>
        </p:spPr>
        <p:txBody>
          <a:bodyPr spcFirstLastPara="1" wrap="square" lIns="58925" tIns="29450" rIns="58925" bIns="29450" anchor="ctr" anchorCtr="0">
            <a:normAutofit fontScale="90000"/>
          </a:bodyPr>
          <a:lstStyle/>
          <a:p>
            <a:pPr marL="0" lvl="0" indent="0" algn="l" rtl="0">
              <a:spcBef>
                <a:spcPts val="0"/>
              </a:spcBef>
              <a:spcAft>
                <a:spcPts val="0"/>
              </a:spcAft>
              <a:buNone/>
            </a:pPr>
            <a:r>
              <a:rPr lang="en-US" altLang="en-GB"/>
              <a:t>Conclusion</a:t>
            </a:r>
            <a:endParaRPr lang="en-US" altLang="en-GB"/>
          </a:p>
        </p:txBody>
      </p:sp>
      <p:sp>
        <p:nvSpPr>
          <p:cNvPr id="93" name="Google Shape;93;p20"/>
          <p:cNvSpPr txBox="1"/>
          <p:nvPr/>
        </p:nvSpPr>
        <p:spPr>
          <a:xfrm>
            <a:off x="344700" y="961620"/>
            <a:ext cx="8380500" cy="286956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ltLang="en-GB" sz="1700">
                <a:solidFill>
                  <a:srgbClr val="1A1A1A"/>
                </a:solidFill>
              </a:rPr>
              <a:t>Two</a:t>
            </a:r>
            <a:r>
              <a:rPr lang="en-GB" sz="1700">
                <a:solidFill>
                  <a:srgbClr val="1A1A1A"/>
                </a:solidFill>
              </a:rPr>
              <a:t> </a:t>
            </a:r>
            <a:r>
              <a:rPr lang="en-US" altLang="en-GB" sz="1700">
                <a:solidFill>
                  <a:srgbClr val="1A1A1A"/>
                </a:solidFill>
              </a:rPr>
              <a:t>Issue</a:t>
            </a:r>
            <a:r>
              <a:rPr lang="en-GB" sz="1700">
                <a:solidFill>
                  <a:srgbClr val="1A1A1A"/>
                </a:solidFill>
              </a:rPr>
              <a:t>s</a:t>
            </a:r>
            <a:r>
              <a:rPr lang="en-US" altLang="en-GB" sz="1700">
                <a:solidFill>
                  <a:srgbClr val="1A1A1A"/>
                </a:solidFill>
              </a:rPr>
              <a:t>:</a:t>
            </a:r>
            <a:endParaRPr lang="en-US" altLang="en-GB" sz="1700">
              <a:solidFill>
                <a:srgbClr val="1A1A1A"/>
              </a:solidFill>
            </a:endParaRPr>
          </a:p>
          <a:p>
            <a:pPr marL="0" lvl="0" indent="0" algn="l" rtl="0">
              <a:lnSpc>
                <a:spcPct val="115000"/>
              </a:lnSpc>
              <a:spcBef>
                <a:spcPts val="0"/>
              </a:spcBef>
              <a:spcAft>
                <a:spcPts val="0"/>
              </a:spcAft>
              <a:buNone/>
            </a:pPr>
            <a:endParaRPr lang="en-US" altLang="en-GB" sz="1700">
              <a:solidFill>
                <a:srgbClr val="1A1A1A"/>
              </a:solidFill>
            </a:endParaRPr>
          </a:p>
          <a:p>
            <a:pPr marL="139700" lvl="0" indent="0" algn="l" rtl="0">
              <a:lnSpc>
                <a:spcPct val="115000"/>
              </a:lnSpc>
              <a:spcBef>
                <a:spcPts val="0"/>
              </a:spcBef>
              <a:spcAft>
                <a:spcPts val="0"/>
              </a:spcAft>
              <a:buClr>
                <a:srgbClr val="1A1A1A"/>
              </a:buClr>
              <a:buSzPts val="1400"/>
              <a:buNone/>
            </a:pPr>
            <a:r>
              <a:rPr lang="en-US">
                <a:solidFill>
                  <a:srgbClr val="1A1A1A"/>
                </a:solidFill>
              </a:rPr>
              <a:t>1.  The quality of multimedia information retrieval depends heavily on the quality of the training data.</a:t>
            </a:r>
            <a:endParaRPr lang="en-US">
              <a:solidFill>
                <a:srgbClr val="1A1A1A"/>
              </a:solidFill>
            </a:endParaRPr>
          </a:p>
          <a:p>
            <a:pPr marL="139700" lvl="0" indent="0" algn="l" rtl="0">
              <a:lnSpc>
                <a:spcPct val="115000"/>
              </a:lnSpc>
              <a:spcBef>
                <a:spcPts val="0"/>
              </a:spcBef>
              <a:spcAft>
                <a:spcPts val="0"/>
              </a:spcAft>
              <a:buClr>
                <a:srgbClr val="1A1A1A"/>
              </a:buClr>
              <a:buSzPts val="1400"/>
              <a:buNone/>
            </a:pPr>
            <a:endParaRPr lang="en-US">
              <a:solidFill>
                <a:srgbClr val="1A1A1A"/>
              </a:solidFill>
            </a:endParaRPr>
          </a:p>
          <a:p>
            <a:pPr marL="139700" lvl="0" indent="0" algn="l" rtl="0">
              <a:lnSpc>
                <a:spcPct val="115000"/>
              </a:lnSpc>
              <a:spcBef>
                <a:spcPts val="0"/>
              </a:spcBef>
              <a:spcAft>
                <a:spcPts val="0"/>
              </a:spcAft>
              <a:buClr>
                <a:srgbClr val="1A1A1A"/>
              </a:buClr>
              <a:buSzPts val="1400"/>
              <a:buNone/>
            </a:pPr>
            <a:r>
              <a:rPr lang="en-US">
                <a:solidFill>
                  <a:srgbClr val="1A1A1A"/>
                </a:solidFill>
              </a:rPr>
              <a:t>2. The classifier can only be as good as the given training data, it requires considerable effort to provide class labels for large databases.</a:t>
            </a:r>
            <a:endParaRPr lang="en-US">
              <a:solidFill>
                <a:srgbClr val="1A1A1A"/>
              </a:solidFill>
            </a:endParaRPr>
          </a:p>
          <a:p>
            <a:pPr marL="139700" lvl="0" indent="0" algn="l" rtl="0">
              <a:lnSpc>
                <a:spcPct val="115000"/>
              </a:lnSpc>
              <a:spcBef>
                <a:spcPts val="0"/>
              </a:spcBef>
              <a:spcAft>
                <a:spcPts val="0"/>
              </a:spcAft>
              <a:buClr>
                <a:srgbClr val="1A1A1A"/>
              </a:buClr>
              <a:buSzPts val="1400"/>
              <a:buNone/>
            </a:pPr>
            <a:endParaRPr lang="en-US">
              <a:solidFill>
                <a:srgbClr val="1A1A1A"/>
              </a:solidFill>
            </a:endParaRPr>
          </a:p>
          <a:p>
            <a:pPr marL="139700" lvl="0" indent="0" algn="l" rtl="0">
              <a:lnSpc>
                <a:spcPct val="115000"/>
              </a:lnSpc>
              <a:spcBef>
                <a:spcPts val="0"/>
              </a:spcBef>
              <a:spcAft>
                <a:spcPts val="0"/>
              </a:spcAft>
              <a:buClr>
                <a:srgbClr val="1A1A1A"/>
              </a:buClr>
              <a:buSzPts val="1400"/>
              <a:buNone/>
            </a:pPr>
            <a:endParaRPr>
              <a:solidFill>
                <a:srgbClr val="1A1A1A"/>
              </a:solidFill>
            </a:endParaRPr>
          </a:p>
          <a:p>
            <a:pPr marL="0" lvl="0" indent="0" algn="l" rtl="0">
              <a:lnSpc>
                <a:spcPct val="115000"/>
              </a:lnSpc>
              <a:spcBef>
                <a:spcPts val="0"/>
              </a:spcBef>
              <a:spcAft>
                <a:spcPts val="0"/>
              </a:spcAft>
              <a:buNone/>
            </a:pPr>
            <a:endParaRPr sz="1700">
              <a:solidFill>
                <a:srgbClr val="1A1A1A"/>
              </a:solidFill>
            </a:endParaRPr>
          </a:p>
          <a:p>
            <a:pPr marL="0" lvl="0" indent="0" algn="l" rtl="0">
              <a:lnSpc>
                <a:spcPct val="115000"/>
              </a:lnSpc>
              <a:spcBef>
                <a:spcPts val="0"/>
              </a:spcBef>
              <a:spcAft>
                <a:spcPts val="0"/>
              </a:spcAft>
              <a:buNone/>
            </a:pPr>
            <a:r>
              <a:rPr lang="en-GB" sz="1700">
                <a:solidFill>
                  <a:srgbClr val="1A1A1A"/>
                </a:solidFill>
              </a:rPr>
              <a:t>	</a:t>
            </a:r>
            <a:endParaRPr sz="1700">
              <a:solidFill>
                <a:srgbClr val="1A1A1A"/>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Words>
  <Application>WPS 演示</Application>
  <PresentationFormat/>
  <Paragraphs>37</Paragraphs>
  <Slides>4</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vt:i4>
      </vt:variant>
    </vt:vector>
  </HeadingPairs>
  <TitlesOfParts>
    <vt:vector size="22" baseType="lpstr">
      <vt:lpstr>Arial</vt:lpstr>
      <vt:lpstr>方正书宋_GBK</vt:lpstr>
      <vt:lpstr>Wingdings</vt:lpstr>
      <vt:lpstr>Arial</vt:lpstr>
      <vt:lpstr>Calibri</vt:lpstr>
      <vt:lpstr>Helvetica Neue</vt:lpstr>
      <vt:lpstr>Helvetica Neue</vt:lpstr>
      <vt:lpstr>Helvetica Neue Light</vt:lpstr>
      <vt:lpstr>Arial Rounded</vt:lpstr>
      <vt:lpstr>Thonburi</vt:lpstr>
      <vt:lpstr>微软雅黑</vt:lpstr>
      <vt:lpstr>汉仪旗黑</vt:lpstr>
      <vt:lpstr>SimSun</vt:lpstr>
      <vt:lpstr>Arial Unicode MS</vt:lpstr>
      <vt:lpstr>汉仪书宋二KW</vt:lpstr>
      <vt:lpstr>Simple Light</vt:lpstr>
      <vt:lpstr>Custom Design</vt:lpstr>
      <vt:lpstr>White</vt:lpstr>
      <vt:lpstr>PowerPoint 演示文稿</vt:lpstr>
      <vt:lpstr>Introduction</vt:lpstr>
      <vt:lpstr>Introduction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yuanfangxu</cp:lastModifiedBy>
  <cp:revision>2</cp:revision>
  <dcterms:created xsi:type="dcterms:W3CDTF">2022-05-04T12:16:24Z</dcterms:created>
  <dcterms:modified xsi:type="dcterms:W3CDTF">2022-05-04T12:16:24Z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