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引用参数不会为形参在栈上分配内存，形参的参数名将作为实参变量的别名，指向相同的内存位置。在方法的执行过程中对形参做的任何改变在方法完成后依然有效。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修饰符；在方法内部，输出参数在被读取前必须赋值；方法返回前，方法内任何返回路径都必须为所有输出参数进行赋值。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比较两个值相等，大于，小于的方法，要求输出大小关系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得到一个整形</a:t>
            </a:r>
            <a:r>
              <a:rPr lang="zh-CN" altLang="en-US"/>
              <a:t>数组中所有元素的平均数的方法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: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Private: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</a:t>
            </a:r>
            <a:r>
              <a:rPr lang="en-US" altLang="zh-CN" dirty="0" smtClean="0"/>
              <a:t>: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：主要是为了避免一个项目中，可能会存在的相同对象名的冲突。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</a:t>
            </a:r>
            <a:r>
              <a:rPr lang="en-US" altLang="zh-CN"/>
              <a:t>Value(</a:t>
            </a:r>
            <a:r>
              <a:rPr lang="en-US" altLang="zh-CN">
                <a:solidFill>
                  <a:srgbClr val="FF0000"/>
                </a:solidFill>
              </a:rPr>
              <a:t>int a,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3564</Words>
  <Application>WPS 演示</Application>
  <PresentationFormat>全屏显示(4:3)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79</cp:revision>
  <dcterms:created xsi:type="dcterms:W3CDTF">2020-09-06T07:05:00Z</dcterms:created>
  <dcterms:modified xsi:type="dcterms:W3CDTF">2020-11-27T02:09:11Z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