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76" r:id="rId6"/>
    <p:sldId id="288" r:id="rId7"/>
    <p:sldId id="289" r:id="rId8"/>
    <p:sldId id="265" r:id="rId9"/>
    <p:sldId id="261" r:id="rId10"/>
    <p:sldId id="264" r:id="rId11"/>
    <p:sldId id="263" r:id="rId12"/>
    <p:sldId id="266" r:id="rId13"/>
    <p:sldId id="267" r:id="rId14"/>
    <p:sldId id="268" r:id="rId15"/>
    <p:sldId id="272" r:id="rId16"/>
    <p:sldId id="301" r:id="rId17"/>
    <p:sldId id="274" r:id="rId18"/>
    <p:sldId id="302" r:id="rId19"/>
    <p:sldId id="277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image" Target="../media/image5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第二十课  场景和安卓打包设置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Scene,</a:t>
            </a:r>
            <a:r>
              <a:rPr lang="zh-CN" altLang="en-US"/>
              <a:t>打包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455"/>
            <a:ext cx="10515600" cy="6659880"/>
          </a:xfrm>
        </p:spPr>
        <p:txBody>
          <a:bodyPr/>
          <a:p>
            <a:pPr marL="0" indent="0">
              <a:buNone/>
            </a:pPr>
            <a:r>
              <a:rPr lang="zh-CN" altLang="en-US"/>
              <a:t>多平台的切换和选择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980" y="35560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295"/>
            <a:ext cx="11353800" cy="66414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发布设置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发布设置有两个地方可以设置，分别如下：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1082675"/>
            <a:ext cx="6370320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9320" y="187960"/>
            <a:ext cx="8204200" cy="6482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7655" y="137160"/>
            <a:ext cx="6854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颜色空间：大多数情况，在移动端我们选择</a:t>
            </a:r>
            <a:r>
              <a:rPr lang="en-US" altLang="zh-CN"/>
              <a:t>Gamma</a:t>
            </a:r>
            <a:r>
              <a:rPr lang="zh-CN" altLang="en-US"/>
              <a:t>作为颜色空间。</a:t>
            </a:r>
            <a:endParaRPr lang="zh-CN" altLang="en-US"/>
          </a:p>
          <a:p>
            <a:r>
              <a:rPr lang="zh-CN" altLang="en-US"/>
              <a:t>通常情况，</a:t>
            </a:r>
            <a:r>
              <a:rPr lang="en-US" altLang="zh-CN"/>
              <a:t>Linear</a:t>
            </a:r>
            <a:r>
              <a:rPr lang="zh-CN" altLang="en-US"/>
              <a:t>颜色空间效果更好，更真实。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1825" y="782320"/>
            <a:ext cx="8292465" cy="6075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2110" y="2054225"/>
            <a:ext cx="261556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包名的格式：</a:t>
            </a:r>
            <a:endParaRPr lang="zh-CN" altLang="en-US" sz="2400" b="1"/>
          </a:p>
          <a:p>
            <a:endParaRPr lang="zh-CN" altLang="en-US"/>
          </a:p>
          <a:p>
            <a:r>
              <a:rPr lang="en-US" altLang="zh-CN"/>
              <a:t>com.</a:t>
            </a:r>
            <a:r>
              <a:rPr lang="zh-CN" altLang="en-US"/>
              <a:t>公司名称</a:t>
            </a:r>
            <a:r>
              <a:rPr lang="en-US" altLang="zh-CN"/>
              <a:t>.</a:t>
            </a:r>
            <a:r>
              <a:rPr lang="zh-CN" altLang="en-US"/>
              <a:t>商品名称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商品名称应该以英文开头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8090" y="1056640"/>
            <a:ext cx="97345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35610"/>
            <a:ext cx="10515600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8520" y="1146810"/>
            <a:ext cx="10474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285" y="1252855"/>
            <a:ext cx="73774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590042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以下分别是</a:t>
            </a:r>
            <a:r>
              <a:rPr lang="en-US" altLang="zh-CN" b="1"/>
              <a:t>BuildSetting</a:t>
            </a:r>
            <a:r>
              <a:rPr lang="zh-CN" altLang="en-US" b="1"/>
              <a:t>和</a:t>
            </a:r>
            <a:r>
              <a:rPr lang="en-US" altLang="zh-CN" b="1"/>
              <a:t>PlayerSetting</a:t>
            </a:r>
            <a:r>
              <a:rPr lang="zh-CN" altLang="en-US" b="1"/>
              <a:t>的官方文档：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https://docs.unity3d.com/Manual/BuildSettings.html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https://docs.unity3d.com/Manual/class-PlayerSettings.html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打包时一定注意</a:t>
            </a:r>
            <a:r>
              <a:rPr lang="zh-CN" altLang="en-US" b="1">
                <a:solidFill>
                  <a:srgbClr val="FF0000"/>
                </a:solidFill>
              </a:rPr>
              <a:t>工程</a:t>
            </a:r>
            <a:r>
              <a:rPr lang="zh-CN" altLang="en-US">
                <a:solidFill>
                  <a:srgbClr val="FF0000"/>
                </a:solidFill>
              </a:rPr>
              <a:t>存放的路径不要有中文</a:t>
            </a:r>
            <a:r>
              <a:rPr lang="en-US" altLang="zh-CN">
                <a:solidFill>
                  <a:srgbClr val="FF0000"/>
                </a:solidFill>
              </a:rPr>
              <a:t>!!!!</a:t>
            </a:r>
            <a:r>
              <a:rPr lang="zh-CN" altLang="en-US">
                <a:solidFill>
                  <a:srgbClr val="FF0000"/>
                </a:solidFill>
              </a:rPr>
              <a:t>而打包的包体路径不受影响！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将作业打包成安卓平台的</a:t>
            </a:r>
            <a:r>
              <a:rPr lang="en-US" altLang="zh-CN"/>
              <a:t>APK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一.场景Scene</a:t>
            </a:r>
            <a:endParaRPr lang="zh-CN" altLang="en-US" sz="32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8132445" y="2137410"/>
            <a:ext cx="2123440" cy="1662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8536305" y="2375535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No.1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52"/>
          <p:cNvSpPr/>
          <p:nvPr>
            <p:custDataLst>
              <p:tags r:id="rId5"/>
            </p:custDataLst>
          </p:nvPr>
        </p:nvSpPr>
        <p:spPr>
          <a:xfrm>
            <a:off x="1868170" y="213741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32660" y="257683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一个场景通常指当前游戏内的环境，灯光，特效，角色，和代码逻辑等，一个游戏通常拥有多个场景，如不同的关卡，不同的副本，我们需要根据游戏的进程进行切换。而我们用于场景的管理类就叫：</a:t>
            </a:r>
            <a:r>
              <a:rPr lang="zh-CN" altLang="en-US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SceneManager</a:t>
            </a:r>
            <a:endParaRPr lang="zh-CN" altLang="en-US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8132445" y="3972560"/>
            <a:ext cx="2123440" cy="16624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8536305" y="4220210"/>
            <a:ext cx="1786255" cy="1167765"/>
          </a:xfrm>
          <a:prstGeom prst="rect">
            <a:avLst/>
          </a:prstGeom>
          <a:noFill/>
        </p:spPr>
        <p:txBody>
          <a:bodyPr wrap="none" lIns="90000" tIns="46800" rIns="90000" bIns="46800" rtlCol="0" anchor="ctr">
            <a:normAutofit fontScale="7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8000" b="1" dirty="0">
                <a:solidFill>
                  <a:schemeClr val="bg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No.2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任意多边形: 形状 46"/>
          <p:cNvSpPr/>
          <p:nvPr>
            <p:custDataLst>
              <p:tags r:id="rId9"/>
            </p:custDataLst>
          </p:nvPr>
        </p:nvSpPr>
        <p:spPr>
          <a:xfrm>
            <a:off x="1868170" y="3972560"/>
            <a:ext cx="7084060" cy="1662430"/>
          </a:xfrm>
          <a:custGeom>
            <a:avLst/>
            <a:gdLst>
              <a:gd name="connsiteX0" fmla="*/ 0 w 9536217"/>
              <a:gd name="connsiteY0" fmla="*/ 0 h 2238094"/>
              <a:gd name="connsiteX1" fmla="*/ 8673889 w 9536217"/>
              <a:gd name="connsiteY1" fmla="*/ 0 h 2238094"/>
              <a:gd name="connsiteX2" fmla="*/ 9536217 w 9536217"/>
              <a:gd name="connsiteY2" fmla="*/ 2238094 h 2238094"/>
              <a:gd name="connsiteX3" fmla="*/ 0 w 9536217"/>
              <a:gd name="connsiteY3" fmla="*/ 2238094 h 223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217" h="2238094">
                <a:moveTo>
                  <a:pt x="0" y="0"/>
                </a:moveTo>
                <a:lnTo>
                  <a:pt x="8673889" y="0"/>
                </a:lnTo>
                <a:lnTo>
                  <a:pt x="9536217" y="2238094"/>
                </a:lnTo>
                <a:lnTo>
                  <a:pt x="0" y="22380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232660" y="4411980"/>
            <a:ext cx="6080125" cy="728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Char char=""/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使用前需要添加命名空间：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30000"/>
              <a:buFont typeface="WPS-Bullets" pitchFamily="2" charset="0"/>
              <a:buNone/>
            </a:pPr>
            <a:r>
              <a:rPr lang="en-US" altLang="zh-CN" sz="11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using UnityEngine.SceneManagement;</a:t>
            </a:r>
            <a:endParaRPr lang="en-US" altLang="zh-CN" sz="11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58558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SceneManager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类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加载场景 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(int  index);//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根据场景打包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编号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保留当前场景，加载副场景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();//异步加载场景可以从返回值中取得加载进度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</a:t>
            </a:r>
            <a:r>
              <a:rPr lang="zh-CN" altLang="en-US" sz="2000">
                <a:sym typeface="+mn-ea"/>
              </a:rPr>
              <a:t>根据场景打包编号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);//根据场景名称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名称，在后台异步加载场景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int  index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, LoadSceneMode.Additive);//异步加载，附加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>
                <a:sym typeface="+mn-ea"/>
              </a:rPr>
              <a:t>LoadSceneMode.</a:t>
            </a:r>
            <a:r>
              <a:rPr lang="en-US" altLang="zh-CN" sz="2000">
                <a:sym typeface="+mn-ea"/>
              </a:rPr>
              <a:t>Single</a:t>
            </a:r>
            <a:r>
              <a:rPr lang="zh-CN" altLang="en-US" sz="2000">
                <a:sym typeface="+mn-ea"/>
              </a:rPr>
              <a:t>就是直接</a:t>
            </a:r>
            <a:r>
              <a:rPr lang="zh-CN" altLang="en-US" sz="2000">
                <a:sym typeface="+mn-ea"/>
              </a:rPr>
              <a:t>切换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UnloadSceneAsync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string  name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); //异步移除场景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asyncOperation.progress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SceneManager.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GetActiveScene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();//获取当前活动的场景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463298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打包前的环境配置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95580" y="4467225"/>
            <a:ext cx="11634470" cy="2159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不同平台打包需要配置相应的环境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安卓平台需要配置对应SDK,JDK和NDK,通常我们通过</a:t>
            </a: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下载安装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安装路径：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2000" b="1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C:\ProgramFiles\Unity\Editor\Data\PlaybackEngines\AndroidPlayer</a:t>
            </a:r>
            <a:endParaRPr lang="zh-CN" altLang="en-US" sz="2000" b="1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13228" r="13228"/>
          <a:stretch>
            <a:fillRect/>
          </a:stretch>
        </p:blipFill>
        <p:spPr>
          <a:xfrm>
            <a:off x="6918961" y="76211"/>
            <a:ext cx="4968278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46735"/>
            <a:ext cx="10515600" cy="5915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1745" y="739140"/>
            <a:ext cx="9667240" cy="543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84950"/>
          </a:xfrm>
        </p:spPr>
        <p:txBody>
          <a:bodyPr/>
          <a:p>
            <a:pPr marL="0" indent="0">
              <a:buNone/>
            </a:pPr>
            <a:r>
              <a:rPr lang="zh-CN" altLang="en-US"/>
              <a:t>不同平台的打包环境安装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3995" y="481330"/>
            <a:ext cx="6667500" cy="589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 rot="10800000">
            <a:off x="8648700" y="0"/>
            <a:ext cx="3543298" cy="3251200"/>
          </a:xfrm>
          <a:prstGeom prst="rtTriangle">
            <a:avLst/>
          </a:prstGeom>
          <a:pattFill prst="wdDnDiag">
            <a:fgClr>
              <a:schemeClr val="lt1">
                <a:lumMod val="95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>
            <a:off x="0" y="4467225"/>
            <a:ext cx="1877695" cy="2390775"/>
          </a:xfrm>
          <a:prstGeom prst="rt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4360" y="1371603"/>
            <a:ext cx="3901465" cy="13716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二.打包Build</a:t>
            </a:r>
            <a:endParaRPr lang="zh-CN" altLang="en-US" sz="4000" b="1" spc="16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914400" y="3045460"/>
            <a:ext cx="3901440" cy="26612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当我们完成了开发，就需要将工程进行打包，将我们开发过程中用到的所有场景，游戏资源，代码脚本进行整合。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897" b="897"/>
          <a:stretch>
            <a:fillRect/>
          </a:stretch>
        </p:blipFill>
        <p:spPr>
          <a:xfrm>
            <a:off x="5577841" y="1371611"/>
            <a:ext cx="5699797" cy="396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6240">
                <a:moveTo>
                  <a:pt x="0" y="0"/>
                </a:moveTo>
                <a:lnTo>
                  <a:pt x="8400" y="0"/>
                </a:lnTo>
                <a:lnTo>
                  <a:pt x="840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316" r="3316"/>
          <a:stretch>
            <a:fillRect/>
          </a:stretch>
        </p:blipFill>
        <p:spPr>
          <a:xfrm>
            <a:off x="4650779" y="914380"/>
            <a:ext cx="7315250" cy="50292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920">
                <a:moveTo>
                  <a:pt x="0" y="0"/>
                </a:moveTo>
                <a:lnTo>
                  <a:pt x="11520" y="0"/>
                </a:lnTo>
                <a:lnTo>
                  <a:pt x="1152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1066800" y="1981200"/>
            <a:ext cx="4724400" cy="3048000"/>
          </a:xfrm>
          <a:prstGeom prst="roundRect">
            <a:avLst>
              <a:gd name="adj" fmla="val 6305"/>
            </a:avLst>
          </a:prstGeom>
          <a:solidFill>
            <a:srgbClr val="FFFFFF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>
            <a:off x="5334000" y="4724400"/>
            <a:ext cx="171450" cy="0"/>
          </a:xfrm>
          <a:prstGeom prst="straightConnector1">
            <a:avLst/>
          </a:prstGeom>
          <a:ln w="25400" cap="flat">
            <a:solidFill>
              <a:srgbClr val="266CBA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24000" y="2125980"/>
            <a:ext cx="3810000" cy="27006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将需要打包的场景拖入场景列表。若场景列表没有任何场景，</a:t>
            </a:r>
            <a:r>
              <a:rPr lang="zh-CN" altLang="en-US" sz="1800" b="1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将无法进行打包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。拖入后，</a:t>
            </a:r>
            <a:r>
              <a:rPr altLang="zh-CN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unity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将自动对场景进行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编号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，务必确保游戏的</a:t>
            </a:r>
            <a:r>
              <a:rPr lang="zh-CN" altLang="en-US" sz="1800" b="1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入口场景在第一位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拖动</a:t>
            </a: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的方式调整场景顺序。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699_1*i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a82ee1d2004404da3f4efc5f2c088b7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2026f4a5fa034a61aed85f6c44cff3a7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5f732fb20ff15d9a40f82b09"/>
  <p:tag name="KSO_WM_TEMPLATE_ASSEMBLE_GROUPID" val="5f732fb20ff15d9a40f82b09"/>
</p:tagLst>
</file>

<file path=ppt/tags/tag10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4834_1*l_h_f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99_1*i*2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732fb20ff15d9a40f82b09"/>
  <p:tag name="KSO_WM_TEMPLATE_ASSEMBLE_GROUPID" val="5f732fb20ff15d9a40f82b0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699"/>
  <p:tag name="KSO_WM_SLIDE_ID" val="diagram2021269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9T20:59:33&quot;,&quot;maxSize&quot;:{&quot;size1&quot;:26.699999999999999},&quot;minSize&quot;:{&quot;size1&quot;:17.899999999999999},&quot;normalSize&quot;:{&quot;size1&quot;:17.899999999999999},&quot;subLayout&quot;:[{&quot;id&quot;:&quot;2020-09-29T20:59:33&quot;,&quot;margin&quot;:{&quot;bottom&quot;:0.026000002399086952,&quot;left&quot;:2.9630000591278076,&quot;right&quot;:2.5399999618530273,&quot;top&quot;:1.6929999589920044},&quot;type&quot;:0},{&quot;id&quot;:&quot;2020-09-29T20:59:3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CHIP_GROUPID" val="5f708c7a747e3ea6e292a7fb"/>
  <p:tag name="KSO_WM_SLIDE_BK_DARK_LIGHT" val="2"/>
  <p:tag name="KSO_WM_SLIDE_BACKGROUND_TYPE" val="general"/>
  <p:tag name="KSO_WM_SLIDE_SUPPORT_FEATURE_TYPE" val="3"/>
  <p:tag name="KSO_WM_TEMPLATE_ASSEMBLE_XID" val="5f732fb20ff15d9a40f82b09"/>
  <p:tag name="KSO_WM_TEMPLATE_ASSEMBLE_GROUPID" val="5f732fb20ff15d9a40f82b09"/>
</p:tagLst>
</file>

<file path=ppt/tags/tag13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14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17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18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45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99_1*a*1"/>
  <p:tag name="KSO_WM_TEMPLATE_CATEGORY" val="diagram"/>
  <p:tag name="KSO_WM_TEMPLATE_INDEX" val="202126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76d6f302d247f1be6203d1dac67c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b625d092d2014aafacc35aeee8c9c978"/>
  <p:tag name="KSO_WM_UNIT_TEXT_FILL_FORE_SCHEMECOLOR_INDEX_BRIGHTNESS" val="0"/>
  <p:tag name="KSO_WM_UNIT_TEXT_FILL_FORE_SCHEMECOLOR_INDEX" val="13"/>
  <p:tag name="KSO_WM_UNIT_TEXT_FILL_TYPE" val="1"/>
  <p:tag name="KSO_WM_TEMPLATE_ASSEMBLE_XID" val="5f732fb20ff15d9a40f82b09"/>
  <p:tag name="KSO_WM_TEMPLATE_ASSEMBLE_GROUPID" val="5f732fb20ff15d9a40f82b09"/>
  <p:tag name="KSO_WM_TAG_Front_Size" val=""/>
  <p:tag name="KSO_WM_TAG_Backgroup_Id" val=""/>
  <p:tag name="KSO_WM_TAG_Backgroup_Size" val=""/>
  <p:tag name="KSO_WM_TAG_Zoder_Position" val="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505"/>
</p:tagLst>
</file>

<file path=ppt/tags/tag21.xml><?xml version="1.0" encoding="utf-8"?>
<p:tagLst xmlns:p="http://schemas.openxmlformats.org/presentationml/2006/main">
  <p:tag name="KSO_WM_UNIT_COLOR_SCHEME_SHAPE_ID" val="25"/>
  <p:tag name="KSO_WM_UNIT_COLOR_SCHEME_PARENT_PAGE" val="0_1"/>
  <p:tag name="KSO_WM_UNIT_FOIL_COLOR" val="1"/>
  <p:tag name="KSO_WM_UNIT_BLOCK" val="0"/>
  <p:tag name="KSO_WM_UNIT_SM_LIMIT_TYPE" val="1"/>
  <p:tag name="KSO_WM_UNIT_DEC_AREA_ID" val="54777991d09e4e349be09549471a3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5_1*i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14"/>
  <p:tag name="KSO_WM_UNIT_TEXT_FILL_TYPE" val="1"/>
  <p:tag name="KSO_WM_UNIT_VALUE" val="221"/>
  <p:tag name="KSO_WM_TEMPLATE_ASSEMBLE_XID" val="5f730e090ff15d9a40f742a9"/>
  <p:tag name="KSO_WM_TEMPLATE_ASSEMBLE_GROUPID" val="5f730e090ff15d9a40f742a9"/>
</p:tagLst>
</file>

<file path=ppt/tags/tag22.xml><?xml version="1.0" encoding="utf-8"?>
<p:tagLst xmlns:p="http://schemas.openxmlformats.org/presentationml/2006/main">
  <p:tag name="KSO_WM_UNIT_COLOR_SCHEME_SHAPE_ID" val="27"/>
  <p:tag name="KSO_WM_UNIT_COLOR_SCHEME_PARENT_PAGE" val="0_1"/>
  <p:tag name="KSO_WM_UNIT_FOIL_COLOR" val="1"/>
  <p:tag name="KSO_WM_UNIT_BLOCK" val="0"/>
  <p:tag name="KSO_WM_UNIT_SM_LIMIT_TYPE" val="1"/>
  <p:tag name="KSO_WM_UNIT_DEC_AREA_ID" val="41221dc45a604754a4e96b6998fcb1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5_1*i*2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f3191ec6295c63c1a2e032"/>
  <p:tag name="KSO_WM_CHIP_XID" val="5ef3191ec6295c63c1a2e03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90"/>
  <p:tag name="KSO_WM_TEMPLATE_ASSEMBLE_XID" val="5f730e090ff15d9a40f742a9"/>
  <p:tag name="KSO_WM_TEMPLATE_ASSEMBLE_GROUPID" val="5f730e090ff15d9a40f742a9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05_1*a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ca61a2769a244158f04ef37e9061986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f4289daa74394b5ba8b3791427ac9552"/>
  <p:tag name="KSO_WM_UNIT_TEXT_FILL_FORE_SCHEMECOLOR_INDEX_BRIGHTNESS" val="0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5_1*f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cb6c3a4c793c429a89651828dd4c34e4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69830f4fc5964359b4484d6451ce9584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5:53&quot;,&#10;    &quot;max&quot;: 9.7009448818897681,&#10;    &quot;topChanged&quot;: 0&#10;}&#10;"/>
</p:tagLst>
</file>

<file path=ppt/tags/tag25.xml><?xml version="1.0" encoding="utf-8"?>
<p:tagLst xmlns:p="http://schemas.openxmlformats.org/presentationml/2006/main">
  <p:tag name="KSO_WM_UNIT_VALUE" val="1100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505_1*d*1"/>
  <p:tag name="KSO_WM_TEMPLATE_CATEGORY" val="diagram"/>
  <p:tag name="KSO_WM_TEMPLATE_INDEX" val="2021250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ee7f31ef8904f2189c7cf9dc119eef1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0bdc332c3b5f42a4a71f8f9bcb470505"/>
  <p:tag name="KSO_WM_UNIT_PLACING_PICTURE" val="0bdc332c3b5f42a4a71f8f9bcb470505"/>
  <p:tag name="KSO_WM_UNIT_SUPPORT_UNIT_TYPE" val="[&quot;d&quot;,&quot;α&quot;,&quot;β&quot;,&quot;θ&quot;]"/>
  <p:tag name="KSO_WM_TEMPLATE_ASSEMBLE_XID" val="5f730e090ff15d9a40f742a9"/>
  <p:tag name="KSO_WM_TEMPLATE_ASSEMBLE_GROUPID" val="5f730e090ff15d9a40f742a9"/>
  <p:tag name="KSO_WM_TAG_Front_Size" val=""/>
  <p:tag name="KSO_WM_TAG_Backgroup_Id" val=""/>
  <p:tag name="KSO_WM_TAG_Backgroup_Size" val=""/>
  <p:tag name="KSO_WM_TAG_Zoder_Position" val=""/>
</p:tagLst>
</file>

<file path=ppt/tags/tag26.xml><?xml version="1.0" encoding="utf-8"?>
<p:tagLst xmlns:p="http://schemas.openxmlformats.org/presentationml/2006/main"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9-29T18:35:53&quot;,&quot;maxSize&quot;:{&quot;size1&quot;:49.99961833602962},&quot;minSize&quot;:{&quot;size1&quot;:37.49961833602962},&quot;normalSize&quot;:{&quot;size1&quot;:39.599618336029621},&quot;subLayout&quot;:[{&quot;id&quot;:&quot;2020-09-29T18:35:53&quot;,&quot;maxSize&quot;:{&quot;size1&quot;:51.100000000000001},&quot;minSize&quot;:{&quot;size1&quot;:31.100000000000001},&quot;normalSize&quot;:{&quot;size1&quot;:40.100000000000001},&quot;subLayout&quot;:[{&quot;id&quot;:&quot;2020-09-29T18:35:53&quot;,&quot;margin&quot;:{&quot;bottom&quot;:0.026000002399086952,&quot;left&quot;:2.5399999618530273,&quot;right&quot;:0.026000002399086952,&quot;top&quot;:3.809999942779541},&quot;type&quot;:0},{&quot;id&quot;:&quot;2020-09-29T18:35:53&quot;,&quot;margin&quot;:{&quot;bottom&quot;:4.2329998016357422,&quot;left&quot;:2.5399999618530273,&quot;right&quot;:0.026000002399086952,&quot;top&quot;:0.81999999284744263},&quot;type&quot;:0}],&quot;type&quot;:0},{&quot;id&quot;:&quot;2020-09-29T18:35:53&quot;,&quot;margin&quot;:{&quot;bottom&quot;:1.6929999589920044,&quot;left&quot;:2.1170001029968262,&quot;right&quot;:2.5399999618530273,&quot;top&quot;:1.6929999589920044},&quot;type&quot;:0}],&quot;type&quot;:0}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d72ddcd8164b47abbb844c26f9b1c22e&quot;,&quot;fill_align&quot;:&quot;lb&quot;,&quot;text_align&quot;:&quot;lb&quot;,&quot;text_direction&quot;:&quot;horizontal&quot;,&quot;chip_types&quot;:[&quot;header&quot;]},{&quot;fill_id&quot;:&quot;ac4bd4ae6b3343f1999d7f7c8f946581&quot;,&quot;fill_align&quot;:&quot;lt&quot;,&quot;text_align&quot;:&quot;lt&quot;,&quot;text_direction&quot;:&quot;horizontal&quot;,&quot;chip_types&quot;:[&quot;text&quot;,&quot;chart&quot;,&quot;table&quot;]},{&quot;fill_id&quot;:&quot;0d50cc8ab1cb48459d90f269727d3fbc&quot;,&quot;fill_align&quot;:&quot;lm&quot;,&quot;text_align&quot;:&quot;lm&quot;,&quot;text_direction&quot;:&quot;horizontal&quot;,&quot;chip_types&quot;:[&quot;pictext&quot;,&quot;picture&quot;,&quot;chart&quot;,&quot;table&quot;,&quot;video&quot;],&quot;support_features&quot;:[&quot;collage&quot;,&quot;carousel&quot;,&quot;creativecrop&quot;]}]]"/>
  <p:tag name="KSO_WM_CHIP_XID" val="5ef3191ec6295c63c1a2e033"/>
  <p:tag name="KSO_WM_SLIDE_ID" val="diagram2021250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12505"/>
  <p:tag name="KSO_WM_SLIDE_LAYOUT" val="a_d_f"/>
  <p:tag name="KSO_WM_SLIDE_LAYOUT_CNT" val="1_1_1"/>
  <p:tag name="KSO_WM_CHIP_GROUPID" val="5ef3191ec6295c63c1a2e032"/>
  <p:tag name="KSO_WM_SLIDE_BK_DARK_LIGHT" val="2"/>
  <p:tag name="KSO_WM_SLIDE_BACKGROUND_TYPE" val="general"/>
  <p:tag name="KSO_WM_SLIDE_SUPPORT_FEATURE_TYPE" val="7"/>
  <p:tag name="KSO_WM_TEMPLATE_ASSEMBLE_XID" val="5f730e090ff15d9a40f742a9"/>
  <p:tag name="KSO_WM_TEMPLATE_ASSEMBLE_GROUPID" val="5f730e090ff15d9a40f742a9"/>
</p:tagLst>
</file>

<file path=ppt/tags/tag27.xml><?xml version="1.0" encoding="utf-8"?>
<p:tagLst xmlns:p="http://schemas.openxmlformats.org/presentationml/2006/main">
  <p:tag name="KSO_WM_UNIT_VALUE" val="1396*2030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162_1*d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5dc6b3ea56b5411e97415c7eb3b1b5fc"/>
  <p:tag name="KSO_WM_ASSEMBLE_CHIP_INDEX" val="c7b7bbc417544027b7f7d2295aca3785"/>
  <p:tag name="KSO_WM_UNIT_PLACING_PICTURE" val="c7b7bbc417544027b7f7d2295aca3785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28.xml><?xml version="1.0" encoding="utf-8"?>
<p:tagLst xmlns:p="http://schemas.openxmlformats.org/presentationml/2006/main">
  <p:tag name="KSO_WM_UNIT_BLOCK" val="0"/>
  <p:tag name="KSO_WM_UNIT_DEC_AREA_ID" val="ea095481d0d64115a605da437295c8b3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62_1*i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22a7a4dda340fd2c9b58ef"/>
  <p:tag name="KSO_WM_CHIP_XID" val="5f22a7a4dda340fd2c9b58f0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20"/>
  <p:tag name="KSO_WM_TEMPLATE_ASSEMBLE_XID" val="5f48a2c2f3f92eac73830e73"/>
  <p:tag name="KSO_WM_TEMPLATE_ASSEMBLE_GROUPID" val="5f48a2c2f3f92eac73830e73"/>
</p:tagLst>
</file>

<file path=ppt/tags/tag29.xml><?xml version="1.0" encoding="utf-8"?>
<p:tagLst xmlns:p="http://schemas.openxmlformats.org/presentationml/2006/main">
  <p:tag name="KSO_WM_UNIT_BLOCK" val="0"/>
  <p:tag name="KSO_WM_UNIT_DEC_AREA_ID" val="043bafd8d448469aa39d124e0fa06edc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162_1*i*2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f22a7a4dda340fd2c9b58ef"/>
  <p:tag name="KSO_WM_CHIP_XID" val="5f22a7a4dda340fd2c9b58f0"/>
  <p:tag name="KSO_WM_UNIT_LINE_FORE_SCHEMECOLOR_INDEX_BRIGHTNESS" val="0"/>
  <p:tag name="KSO_WM_UNIT_LINE_FORE_SCHEMECOLOR_INDEX" val="5"/>
  <p:tag name="KSO_WM_UNIT_LINE_FILL_TYPE" val="2"/>
  <p:tag name="KSO_WM_TEMPLATE_ASSEMBLE_XID" val="5f48a2c2f3f92eac73830e73"/>
  <p:tag name="KSO_WM_TEMPLATE_ASSEMBLE_GROUPID" val="5f48a2c2f3f92eac73830e73"/>
</p:tagLst>
</file>

<file path=ppt/tags/tag3.xml><?xml version="1.0" encoding="utf-8"?>
<p:tagLst xmlns:p="http://schemas.openxmlformats.org/presentationml/2006/main">
  <p:tag name="KSO_WM_UNIT_COLOR_SCHEME_SHAPE_ID" val="5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94834_1*l_h_i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162_1*f*1"/>
  <p:tag name="KSO_WM_TEMPLATE_CATEGORY" val="diagram"/>
  <p:tag name="KSO_WM_TEMPLATE_INDEX" val="202101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9c16df55387c44e08277ed6f655f95f3"/>
  <p:tag name="KSO_WM_ASSEMBLE_CHIP_INDEX" val="17b151c3f3e54eaa88dff6dc58335899"/>
  <p:tag name="KSO_WM_UNIT_TEXT_FILL_FORE_SCHEMECOLOR_INDEX_BRIGHTNESS" val="0.25"/>
  <p:tag name="KSO_WM_UNIT_TEXT_FILL_FORE_SCHEMECOLOR_INDEX" val="13"/>
  <p:tag name="KSO_WM_UNIT_TEXT_FILL_TYPE" val="1"/>
  <p:tag name="KSO_WM_TEMPLATE_ASSEMBLE_XID" val="5f48a2c2f3f92eac73830e73"/>
  <p:tag name="KSO_WM_TEMPLATE_ASSEMBLE_GROUPID" val="5f48a2c2f3f92eac73830e73"/>
  <p:tag name="KSO_WM_TAG_Front_Size" val=""/>
  <p:tag name="KSO_WM_TAG_Backgroup_Id" val=""/>
  <p:tag name="KSO_WM_TAG_Backgroup_Size" val=""/>
  <p:tag name="KSO_WM_TAG_Zoder_Position" val=""/>
</p:tagLst>
</file>

<file path=ppt/tags/tag31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28T14:23:33&quot;,&quot;maxSize&quot;:{&quot;size1&quot;:47.600000000000001},&quot;minSize&quot;:{&quot;size1&quot;:47.600000000000001},&quot;normalSize&quot;:{&quot;size1&quot;:47.600000000000001},&quot;subLayout&quot;:[{&quot;id&quot;:&quot;2020-08-28T14:23:33&quot;,&quot;margin&quot;:{&quot;bottom&quot;:6.7729997634887695,&quot;left&quot;:4.2329998016357422,&quot;right&quot;:1.2699999809265137,&quot;top&quot;:6.7729997634887695},&quot;type&quot;:0},{&quot;id&quot;:&quot;2020-08-28T14:23:33&quot;,&quot;type&quot;:0}],&quot;type&quot;:0}"/>
  <p:tag name="KSO_WM_SLIDE_BACKGROUND" val="[&quot;general&quot;]"/>
  <p:tag name="KSO_WM_SLIDE_RATIO" val="1.777778"/>
  <p:tag name="KSO_WM_SLIDE_ID" val="diagram2021016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6*396"/>
  <p:tag name="KSO_WM_SLIDE_POSITION" val="84*71"/>
  <p:tag name="KSO_WM_TAG_VERSION" val="1.0"/>
  <p:tag name="KSO_WM_BEAUTIFY_FLAG" val="#wm#"/>
  <p:tag name="KSO_WM_TEMPLATE_CATEGORY" val="diagram"/>
  <p:tag name="KSO_WM_TEMPLATE_INDEX" val="20210162"/>
  <p:tag name="KSO_WM_SLIDE_LAYOUT" val="d_f"/>
  <p:tag name="KSO_WM_SLIDE_LAYOUT_CNT" val="1_1"/>
  <p:tag name="KSO_WM_CHIP_INFOS" val="{&quot;layout_type&quot;:&quot;leftright&quot;,&quot;layout_feature&quot;:2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576dc001ee534062abfa84077d565965&quot;,&quot;fill_align&quot;:&quot;cm&quot;,&quot;text_align&quot;:&quot;cm&quot;,&quot;text_direction&quot;:&quot;horizontal&quot;,&quot;chip_types&quot;:[&quot;picture&quot;]},{&quot;fill_id&quot;:&quot;9cfa3c7c874e4cdb955fe51b0c9a9e86&quot;,&quot;fill_align&quot;:&quot;cm&quot;,&quot;text_align&quot;:&quot;lm&quot;,&quot;text_direction&quot;:&quot;horizontal&quot;,&quot;chip_types&quot;:[&quot;text&quot;]}]]"/>
  <p:tag name="KSO_WM_CHIP_XID" val="5f22a7a4dda340fd2c9b58f0"/>
  <p:tag name="KSO_WM_CHIP_GROUPID" val="5f22a7a4dda340fd2c9b58ef"/>
  <p:tag name="KSO_WM_SLIDE_BK_DARK_LIGHT" val="2"/>
  <p:tag name="KSO_WM_SLIDE_BACKGROUND_TYPE" val="general"/>
  <p:tag name="KSO_WM_SLIDE_SUPPORT_FEATURE_TYPE" val="0"/>
  <p:tag name="KSO_WM_TEMPLATE_ASSEMBLE_XID" val="5f48a2c2f3f92eac73830e73"/>
  <p:tag name="KSO_WM_TEMPLATE_ASSEMBLE_GROUPID" val="5f48a2c2f3f92eac73830e73"/>
</p:tagLst>
</file>

<file path=ppt/tags/tag4.xml><?xml version="1.0" encoding="utf-8"?>
<p:tagLst xmlns:p="http://schemas.openxmlformats.org/presentationml/2006/main">
  <p:tag name="KSO_WM_UNIT_COLOR_SCHEME_SHAPE_ID" val="5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4834_1*l_h_i*1_1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COLOR_SCHEME_SHAPE_ID" val="5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4834_1*l_h_i*1_1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TEXT_PART_ID_V2" val="d-3-2"/>
  <p:tag name="KSO_WM_UNIT_COLOR_SCHEME_SHAPE_ID" val="3"/>
  <p:tag name="KSO_WM_UNIT_COLOR_SCHEME_PARENT_PAGE" val="0_1"/>
  <p:tag name="KSO_WM_UNIT_SUBTYPE" val="a"/>
  <p:tag name="KSO_WM_UNIT_PRESET_TEXT" val="点击此处添加正文，文字是您思想的提炼&#13;为了最终呈现发布的良好效果，请尽量言简意赅的阐述观点&#13;根据需要可酌情增减文字，以便观者可以准确理解您所传达的信息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4834_1*l_h_f*1_1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COLOR_SCHEME_SHAPE_ID" val="43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94834_1*l_h_i*1_2_1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COLOR_SCHEME_SHAPE_ID" val="45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4834_1*l_h_i*1_2_3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COLOR_SCHEME_SHAPE_ID" val="4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4834_1*l_h_i*1_2_2"/>
  <p:tag name="KSO_WM_TEMPLATE_CATEGORY" val="diagram"/>
  <p:tag name="KSO_WM_TEMPLATE_INDEX" val="201948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演示</Application>
  <PresentationFormat>宽屏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WPS-Bullets</vt:lpstr>
      <vt:lpstr>Segoe UI</vt:lpstr>
      <vt:lpstr>Wingdings</vt:lpstr>
      <vt:lpstr>Calibri</vt:lpstr>
      <vt:lpstr>Arial Unicode MS</vt:lpstr>
      <vt:lpstr>Office 主题</vt:lpstr>
      <vt:lpstr>第二十课  场景和安卓打包设置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46</cp:revision>
  <dcterms:created xsi:type="dcterms:W3CDTF">2020-09-27T09:22:00Z</dcterms:created>
  <dcterms:modified xsi:type="dcterms:W3CDTF">2021-01-22T07:09:26Z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