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创建该</a:t>
            </a:r>
            <a:r>
              <a:rPr lang="zh-CN" altLang="en-US" b="1"/>
              <a:t>结构体类型的</a:t>
            </a:r>
            <a:r>
              <a:rPr lang="zh-CN" altLang="en-US" b="1"/>
              <a:t>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角色的数据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</a:t>
            </a:r>
            <a:r>
              <a:rPr lang="zh-CN" altLang="en-US" b="1">
                <a:sym typeface="+mn-ea"/>
              </a:rPr>
              <a:t>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结构体的使用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</a:t>
            </a:r>
            <a:r>
              <a:rPr lang="en-US" altLang="zh-CN" b="1">
                <a:sym typeface="+mn-ea"/>
              </a:rPr>
              <a:t>new </a:t>
            </a:r>
            <a:r>
              <a:rPr lang="en-US" altLang="zh-CN">
                <a:sym typeface="+mn-ea"/>
              </a:rPr>
              <a:t>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必须有参数，参数随意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 b="1">
                <a:sym typeface="+mn-ea"/>
              </a:rPr>
              <a:t>结构体不能被继承</a:t>
            </a: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28892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结构体对声明字段的时候不能赋予其初始值</a:t>
            </a:r>
            <a:r>
              <a:rPr lang="en-US" altLang="zh-CN" sz="2400">
                <a:solidFill>
                  <a:schemeClr val="tx1"/>
                </a:solidFill>
              </a:rPr>
              <a:t>.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结构体的使用更倾向于数据的处理</a:t>
            </a:r>
            <a:r>
              <a:rPr lang="en-US" altLang="zh-CN" sz="2400">
                <a:solidFill>
                  <a:schemeClr val="tx1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而类偏向于对象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380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WPS 演示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101</cp:revision>
  <dcterms:created xsi:type="dcterms:W3CDTF">2020-09-14T08:41:00Z</dcterms:created>
  <dcterms:modified xsi:type="dcterms:W3CDTF">2020-12-31T06:44:25Z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