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创建一个</a:t>
            </a:r>
            <a:r>
              <a:rPr lang="zh-CN" altLang="en-US" b="1"/>
              <a:t>结构体数组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设计一个</a:t>
            </a:r>
            <a:r>
              <a:rPr lang="zh-CN" altLang="en-US">
                <a:solidFill>
                  <a:srgbClr val="FF0000"/>
                </a:solidFill>
              </a:rPr>
              <a:t>角色的结构体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/>
              <a:t>，</a:t>
            </a:r>
            <a:r>
              <a:rPr lang="en-US" altLang="zh-CN"/>
              <a:t>, </a:t>
            </a: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包含角色的结构体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结构体的语法</a:t>
            </a:r>
            <a:endParaRPr lang="zh-CN" altLang="en-US" sz="4000" b="1">
              <a:sym typeface="+mn-ea"/>
            </a:endParaRPr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new 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>
                <a:sym typeface="+mn-ea"/>
              </a:rPr>
              <a:t>结构体不能被继承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15938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2445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WPS 演示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90</cp:revision>
  <dcterms:created xsi:type="dcterms:W3CDTF">2020-09-14T08:41:00Z</dcterms:created>
  <dcterms:modified xsi:type="dcterms:W3CDTF">2020-12-21T09:54:08Z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