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deltaTime</a:t>
            </a:r>
            <a:r>
              <a:rPr lang="zh-CN" altLang="en-US" sz="2400" b="1"/>
              <a:t>;</a:t>
            </a:r>
            <a:r>
              <a:rPr lang="zh-CN" altLang="en-US" sz="2400"/>
              <a:t>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fixedDeltaTime</a:t>
            </a:r>
            <a:r>
              <a:rPr lang="zh-CN" altLang="en-US" sz="2400" b="1"/>
              <a:t>;</a:t>
            </a:r>
            <a:r>
              <a:rPr lang="zh-CN" altLang="en-US" sz="2400"/>
              <a:t> 固定时间(每次物理检测的间隔时间)</a:t>
            </a:r>
            <a:r>
              <a:rPr lang="en-US" altLang="zh-CN" sz="2400"/>
              <a:t>, </a:t>
            </a:r>
            <a:r>
              <a:rPr lang="zh-CN" altLang="en-US" sz="2400"/>
              <a:t>不会被缩放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timeScale</a:t>
            </a:r>
            <a:r>
              <a:rPr lang="zh-CN" altLang="en-US" sz="2400" b="1"/>
              <a:t>;</a:t>
            </a:r>
            <a:r>
              <a:rPr lang="zh-CN" altLang="en-US" sz="2400"/>
              <a:t>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unscaledDeltaTime</a:t>
            </a:r>
            <a:r>
              <a:rPr lang="zh-CN" altLang="en-US" sz="2400" b="1"/>
              <a:t>;</a:t>
            </a:r>
            <a:r>
              <a:rPr lang="zh-CN" altLang="en-US" sz="2400"/>
              <a:t>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10"/>
            <a:ext cx="10515600" cy="65036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：表示</a:t>
            </a:r>
            <a:r>
              <a:rPr lang="zh-CN" altLang="en-US" sz="2000" b="1">
                <a:sym typeface="+mn-ea"/>
              </a:rPr>
              <a:t>自身右</a:t>
            </a:r>
            <a:r>
              <a:rPr lang="zh-CN" altLang="en-US" sz="2000">
                <a:sym typeface="+mn-ea"/>
              </a:rPr>
              <a:t>方向的向量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自身上方</a:t>
            </a:r>
            <a:r>
              <a:rPr lang="zh-CN" altLang="en-US" sz="2000">
                <a:sym typeface="+mn-ea"/>
              </a:rPr>
              <a:t>向的向量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自身正前</a:t>
            </a:r>
            <a:r>
              <a:rPr lang="zh-CN" altLang="en-US" sz="2000">
                <a:sym typeface="+mn-ea"/>
              </a:rPr>
              <a:t>方向 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移动， 本地坐标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，默认本地坐标，可设置世界坐标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r>
              <a:rPr lang="en-US" altLang="zh-CN" sz="1800"/>
              <a:t>,</a:t>
            </a:r>
            <a:r>
              <a:rPr lang="zh-CN" altLang="en-US" sz="1800"/>
              <a:t>看向世界坐标系中的某个点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3634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81</cp:revision>
  <dcterms:created xsi:type="dcterms:W3CDTF">2020-09-17T01:32:00Z</dcterms:created>
  <dcterms:modified xsi:type="dcterms:W3CDTF">2021-01-12T08:55:20Z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