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2860000" cy="27432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7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44" y="2448"/>
      </p:cViewPr>
      <p:guideLst>
        <p:guide orient="horz" pos="864"/>
        <p:guide pos="7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448945"/>
            <a:ext cx="17145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440815"/>
            <a:ext cx="17145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8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1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146050"/>
            <a:ext cx="4929188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146050"/>
            <a:ext cx="14501813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71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71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683895"/>
            <a:ext cx="1971675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1835785"/>
            <a:ext cx="1971675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730250"/>
            <a:ext cx="97155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730250"/>
            <a:ext cx="97155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23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46050"/>
            <a:ext cx="1971675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672465"/>
            <a:ext cx="967085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1002030"/>
            <a:ext cx="9670851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672465"/>
            <a:ext cx="971847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1002030"/>
            <a:ext cx="9718478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5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33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3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182880"/>
            <a:ext cx="737294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94970"/>
            <a:ext cx="1157287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822960"/>
            <a:ext cx="737294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20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182880"/>
            <a:ext cx="737294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94970"/>
            <a:ext cx="1157287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822960"/>
            <a:ext cx="737294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4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46050"/>
            <a:ext cx="197167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730250"/>
            <a:ext cx="197167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542540"/>
            <a:ext cx="51435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3256-1835-453E-98A2-33898A73E500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542540"/>
            <a:ext cx="77152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542540"/>
            <a:ext cx="51435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1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4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20" y="596850"/>
            <a:ext cx="141316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479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jasonlai</dc:creator>
  <cp:lastModifiedBy>Wei-Sheng Lai</cp:lastModifiedBy>
  <cp:revision>12</cp:revision>
  <dcterms:created xsi:type="dcterms:W3CDTF">2015-03-27T12:31:33Z</dcterms:created>
  <dcterms:modified xsi:type="dcterms:W3CDTF">2017-04-02T23:47:19Z</dcterms:modified>
</cp:coreProperties>
</file>