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00066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068" y="396"/>
      </p:cViewPr>
      <p:guideLst>
        <p:guide orient="horz" pos="216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06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5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4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7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6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5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3256-1835-453E-98A2-33898A73E500}" type="datetimeFigureOut">
              <a:rPr lang="zh-TW" altLang="en-US" smtClean="0"/>
              <a:t>2015/4/24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7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619856" y="2519999"/>
            <a:ext cx="12780000" cy="1863530"/>
            <a:chOff x="2520000" y="2519999"/>
            <a:chExt cx="12780000" cy="186353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000" y="2520000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2519999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000" y="2519999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000" y="2520000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0000" y="2520000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0000" y="2520000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0000" y="2520000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60000" y="2520000"/>
              <a:ext cx="1440000" cy="186352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71479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12" y="1157014"/>
            <a:ext cx="3686689" cy="391532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701" y="2040211"/>
            <a:ext cx="5617029" cy="30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2751</TotalTime>
  <Words>0</Words>
  <Application>Microsoft Office PowerPoint</Application>
  <PresentationFormat>自訂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jasonlai</dc:creator>
  <cp:lastModifiedBy>jasonlai</cp:lastModifiedBy>
  <cp:revision>8</cp:revision>
  <dcterms:created xsi:type="dcterms:W3CDTF">2015-03-27T12:31:33Z</dcterms:created>
  <dcterms:modified xsi:type="dcterms:W3CDTF">2015-04-24T04:47:51Z</dcterms:modified>
</cp:coreProperties>
</file>