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80" y="1548"/>
      </p:cViewPr>
      <p:guideLst>
        <p:guide orient="horz" pos="2160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122363"/>
            <a:ext cx="13500497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3602038"/>
            <a:ext cx="135004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062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5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365125"/>
            <a:ext cx="3881393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365125"/>
            <a:ext cx="11419171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4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28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1709739"/>
            <a:ext cx="1552557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4589464"/>
            <a:ext cx="1552557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27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1825625"/>
            <a:ext cx="7650282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1825625"/>
            <a:ext cx="7650282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54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365126"/>
            <a:ext cx="1552557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1681163"/>
            <a:ext cx="761512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2505075"/>
            <a:ext cx="7615123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1681163"/>
            <a:ext cx="76526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2505075"/>
            <a:ext cx="7652626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00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6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987426"/>
            <a:ext cx="9112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416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457200"/>
            <a:ext cx="580568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987426"/>
            <a:ext cx="9112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2057400"/>
            <a:ext cx="580568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95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365126"/>
            <a:ext cx="155255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1825625"/>
            <a:ext cx="1552557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3256-1835-453E-98A2-33898A73E500}" type="datetimeFigureOut">
              <a:rPr lang="zh-TW" altLang="en-US" smtClean="0"/>
              <a:t>2016/4/9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6356351"/>
            <a:ext cx="6075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6356351"/>
            <a:ext cx="4050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3877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52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68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736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0" y="2245659"/>
            <a:ext cx="1828800" cy="23666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479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jasonlai</dc:creator>
  <cp:lastModifiedBy>jasonlai</cp:lastModifiedBy>
  <cp:revision>11</cp:revision>
  <dcterms:created xsi:type="dcterms:W3CDTF">2015-03-27T12:31:33Z</dcterms:created>
  <dcterms:modified xsi:type="dcterms:W3CDTF">2016-04-09T08:35:29Z</dcterms:modified>
</cp:coreProperties>
</file>