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22860000" cy="36576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720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40" autoAdjust="0"/>
    <p:restoredTop sz="94660"/>
  </p:normalViewPr>
  <p:slideViewPr>
    <p:cSldViewPr snapToGrid="0" showGuides="1">
      <p:cViewPr varScale="1">
        <p:scale>
          <a:sx n="58" d="100"/>
          <a:sy n="58" d="100"/>
        </p:scale>
        <p:origin x="102" y="2226"/>
      </p:cViewPr>
      <p:guideLst>
        <p:guide orient="horz" pos="1152"/>
        <p:guide pos="7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500" y="598593"/>
            <a:ext cx="171450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921087"/>
            <a:ext cx="171450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63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065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7" y="194733"/>
            <a:ext cx="4929188" cy="30996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5" y="194733"/>
            <a:ext cx="14501813" cy="309964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283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33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19" y="911860"/>
            <a:ext cx="1971675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19" y="2447714"/>
            <a:ext cx="1971675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8321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973666"/>
            <a:ext cx="971550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973666"/>
            <a:ext cx="9715500" cy="2320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6427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94734"/>
            <a:ext cx="19716750" cy="7069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3" y="896620"/>
            <a:ext cx="9670851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3" y="1336040"/>
            <a:ext cx="9670851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5" y="896620"/>
            <a:ext cx="971847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5" y="1336040"/>
            <a:ext cx="9718478" cy="19651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6404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221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8480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243840"/>
            <a:ext cx="7372944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526627"/>
            <a:ext cx="11572875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097280"/>
            <a:ext cx="7372944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3089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4" y="243840"/>
            <a:ext cx="7372944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526627"/>
            <a:ext cx="11572875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4" y="1097280"/>
            <a:ext cx="7372944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485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94734"/>
            <a:ext cx="1971675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973666"/>
            <a:ext cx="1971675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3390054"/>
            <a:ext cx="51435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6B3256-1835-453E-98A2-33898A73E500}" type="datetimeFigureOut">
              <a:rPr lang="zh-TW" altLang="en-US" smtClean="0"/>
              <a:t>2017/4/8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3390054"/>
            <a:ext cx="771525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3390054"/>
            <a:ext cx="514350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BCC6D4-9643-4EB7-BDEE-CF79E94835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66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4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400" y="257778"/>
            <a:ext cx="2119745" cy="2743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714795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2776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新細明體</vt:lpstr>
      <vt:lpstr>Arial</vt:lpstr>
      <vt:lpstr>Calibri</vt:lpstr>
      <vt:lpstr>Calibri Light</vt:lpstr>
      <vt:lpstr>Office 佈景主題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jasonlai</dc:creator>
  <cp:lastModifiedBy>Wei-Sheng Lai</cp:lastModifiedBy>
  <cp:revision>14</cp:revision>
  <dcterms:created xsi:type="dcterms:W3CDTF">2015-03-27T12:31:33Z</dcterms:created>
  <dcterms:modified xsi:type="dcterms:W3CDTF">2017-04-09T00:39:35Z</dcterms:modified>
</cp:coreProperties>
</file>