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59" r:id="rId11"/>
    <p:sldId id="271" r:id="rId12"/>
    <p:sldId id="261" r:id="rId13"/>
    <p:sldId id="262" r:id="rId14"/>
    <p:sldId id="272" r:id="rId15"/>
    <p:sldId id="264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56EBE9-2531-4670-B9DD-B0C20E3FD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21EE7F4-882C-4D2E-9BF0-605CBD92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ADA0A4-CE34-4292-82A8-16FAE33C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161231-2741-44EB-B108-AC7802DF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8410933-3CC5-4A29-B977-18CA7C0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6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1F9D5-F1E5-4F28-8B90-1CFB32BC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32FDBA3-31E5-4984-868E-9D2B9E79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706884-05EA-494A-BE21-412F03CD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26BC31-3277-405D-A6C8-FC5AA3D1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2DEBED-FECB-4E89-8789-7CA72675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CC572C5-29EC-4AD4-B61D-3438E628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2DBD352-ED76-4738-9BD1-A4A50AFE7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A5FED7-0127-4CA2-9671-8F120CE9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216EAF-0DA2-4B87-9D05-4BD4A41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A136DF-9457-485D-BD46-976378BF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B1CC81-C498-4F0D-AA25-CB0ACFEA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72BAC6-BFF1-4555-A829-2C757EE3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278985-A464-46EB-9C6A-9554D97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4E40A4-930A-4E27-8D21-A3A0FB1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BCFB19-BC1E-438A-949B-4E7C4863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460B32-478A-4CCF-987C-B49E5F8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26A97B2-0DA1-41C9-9263-58CFDA6F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3B8055-E2EB-4E34-ADBB-6762C4C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26BAA3-54D5-4CDA-99AA-9DBACC14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A431E1-1A19-4321-BCA1-E28D3BFC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582677-8C9D-4000-9772-6457645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B8E8D9-4AD2-455F-B10A-8EC11A69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3CF5227-8B72-4B55-A9C9-8CF0DA7D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2CDC6E-A1AE-4613-824D-C706D76A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CED4981-40D5-47D8-AB3B-2B36612D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3EFBC7-77BA-48ED-A355-336B3BB3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CC34D2-45E7-49BB-9AEE-287B0502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A88CC80-F483-4F74-B9BB-7166C5FA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052D3A0-9482-4A3B-832B-0ABCD217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1E648DC-F04D-41E6-B10E-A024C036B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034FFA8-BEF2-4E6D-8D9F-6D104F2A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EFFF670-AB61-454D-80D1-186D4B95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7A5CEB4-1B9F-4C23-A05E-739DD62A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F7D8866-60F6-46A6-8916-67B31F4B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FA36AF-2D11-429A-A007-4B1F936D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8CB77F8-ECC4-4CB3-A2AB-3322990C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BD54A40-F61F-4F91-A7D2-AD70DE9E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BD99AF7-14DE-465B-BF2D-02714385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E351C72-398F-4349-A914-F1392642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8BFF476-F28D-4A7E-9281-13E2E81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41C384-D00B-435F-91F1-C06DB663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76E2F6-6587-41EF-B59C-4E781117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238300-85DA-453F-B263-F2AC9755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30D34F7-70A2-438C-B40F-F82E683B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19C38-A895-4613-AF4B-81094A2D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AD6EF97-6020-4DF5-91C7-89B320C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2DFD065-C532-448C-9A45-8C2D0A0A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41A72E-C8E3-4055-B425-3D9E1C76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F2CB1D1-0300-405A-A1F4-23903314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28664D7-A88A-425A-9E5E-B3428065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5BB988-5EA5-4456-90F6-407CA2DA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152ECE-9BBA-41EC-8138-83195B50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DE6215-2DEE-4695-A5B7-710E403E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6B97773-4988-49CD-88CA-99C19134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6650AEF-E5DF-41D2-A761-8D5C4D5A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2EDAF2-5478-4318-B9AA-5C7AB8054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6794-AD67-41AE-9045-2BEDDF169FF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AC675B-1439-43CB-9F30-D89753BF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04FD83-B28B-4E40-8565-DE9C2862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4962-41CB-4DB0-85E1-7C2117F71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hao199512/article/details/861397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08C123-97A5-4288-B1A9-14F1BAB16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brief talk about network for </a:t>
            </a:r>
            <a:r>
              <a:rPr lang="en-US" altLang="zh-CN" dirty="0" smtClean="0"/>
              <a:t>Academic </a:t>
            </a:r>
            <a:r>
              <a:rPr lang="en-US" altLang="zh-CN" dirty="0"/>
              <a:t>Salon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00C901-C023-4CF9-A074-25649007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600" y="5464705"/>
            <a:ext cx="9144000" cy="1655762"/>
          </a:xfrm>
        </p:spPr>
        <p:txBody>
          <a:bodyPr/>
          <a:lstStyle/>
          <a:p>
            <a:r>
              <a:rPr lang="zh-CN" altLang="en-US" dirty="0"/>
              <a:t>嵇晨</a:t>
            </a:r>
          </a:p>
        </p:txBody>
      </p:sp>
    </p:spTree>
    <p:extLst>
      <p:ext uri="{BB962C8B-B14F-4D97-AF65-F5344CB8AC3E}">
        <p14:creationId xmlns:p14="http://schemas.microsoft.com/office/powerpoint/2010/main" val="206864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2A17CA-4995-45D8-9532-76848837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4EB9FA-9CB9-4387-A32B-06E001D4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Proposed by Professor Li Xing, researcher of CNGI-CERNET2 from THU</a:t>
            </a:r>
          </a:p>
          <a:p>
            <a:r>
              <a:rPr lang="en-US" altLang="zh-CN" dirty="0"/>
              <a:t>A translation technique between IPv4 and IPv6(IV and VI)</a:t>
            </a:r>
          </a:p>
          <a:p>
            <a:r>
              <a:rPr lang="en-US" altLang="zh-CN" dirty="0"/>
              <a:t>Embed IPv4 address into IPv6 address to make an IPv6 address X with specific-prefix</a:t>
            </a:r>
          </a:p>
          <a:p>
            <a:r>
              <a:rPr lang="en-US" altLang="zh-CN" dirty="0"/>
              <a:t>Access IPv6 resources directly and access IPv4 resources indirectly by XLAT devices</a:t>
            </a:r>
          </a:p>
          <a:p>
            <a:r>
              <a:rPr lang="en-US" altLang="zh-CN" dirty="0"/>
              <a:t>One to one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C08531-965A-4B47-B912-32997450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DIVI(Division IVI)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50AE98-12D1-4518-971E-8345CE94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Updated from IVI</a:t>
            </a:r>
          </a:p>
          <a:p>
            <a:r>
              <a:rPr lang="en-US" altLang="zh-CN" dirty="0"/>
              <a:t>Address division multiplexing</a:t>
            </a:r>
          </a:p>
          <a:p>
            <a:r>
              <a:rPr lang="en-US" altLang="zh-CN" dirty="0"/>
              <a:t>Embed PSID which present the properties of port segment into IPv6 address</a:t>
            </a:r>
          </a:p>
          <a:p>
            <a:r>
              <a:rPr lang="en-US" altLang="zh-CN" dirty="0"/>
              <a:t>Design a strict sort of port mapping algorithms</a:t>
            </a:r>
          </a:p>
          <a:p>
            <a:r>
              <a:rPr lang="en-US" altLang="zh-CN" dirty="0"/>
              <a:t> one to N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64F4EE6E-AD51-4CDC-B5EE-7F041B94C4C9}"/>
              </a:ext>
            </a:extLst>
          </p:cNvPr>
          <p:cNvSpPr txBox="1">
            <a:spLocks/>
          </p:cNvSpPr>
          <p:nvPr/>
        </p:nvSpPr>
        <p:spPr>
          <a:xfrm>
            <a:off x="838200" y="4851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DIVI-2( DIVI(5G)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0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284101-42FF-4DF1-A28C-04514620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Campus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EE4AF9-0EFC-4782-B293-164E2C4D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detect and limitation</a:t>
            </a:r>
          </a:p>
          <a:p>
            <a:r>
              <a:rPr lang="en-US" altLang="zh-CN" dirty="0"/>
              <a:t>White lists</a:t>
            </a:r>
          </a:p>
          <a:p>
            <a:r>
              <a:rPr lang="en-US" altLang="zh-CN" dirty="0"/>
              <a:t>VPN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8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2CF589-677A-4753-A7DF-2319A34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VPN(Virtual Private Network)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CB0AF9-2F46-49B9-8FDE-5508B5E1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Remote access technique</a:t>
            </a:r>
          </a:p>
          <a:p>
            <a:r>
              <a:rPr lang="en-US" altLang="zh-CN" dirty="0"/>
              <a:t>Make use of public network to build private network</a:t>
            </a:r>
          </a:p>
          <a:p>
            <a:r>
              <a:rPr lang="en-US" altLang="zh-CN" dirty="0"/>
              <a:t>A VPN server is needed in the intranet</a:t>
            </a:r>
          </a:p>
          <a:p>
            <a:r>
              <a:rPr lang="en-US" altLang="zh-CN" dirty="0"/>
              <a:t>Can be encrypted</a:t>
            </a:r>
          </a:p>
          <a:p>
            <a:r>
              <a:rPr lang="en-US" altLang="zh-CN" dirty="0"/>
              <a:t>PPTP</a:t>
            </a:r>
            <a:r>
              <a:rPr lang="zh-CN" altLang="en-US" dirty="0"/>
              <a:t>、</a:t>
            </a:r>
            <a:r>
              <a:rPr lang="en-US" altLang="zh-CN" dirty="0"/>
              <a:t>L2TP</a:t>
            </a:r>
            <a:r>
              <a:rPr lang="zh-CN" altLang="en-US" dirty="0"/>
              <a:t>、</a:t>
            </a:r>
            <a:r>
              <a:rPr lang="en-US" altLang="zh-CN" dirty="0"/>
              <a:t>IPSec</a:t>
            </a:r>
          </a:p>
          <a:p>
            <a:r>
              <a:rPr lang="en-US" altLang="zh-CN" dirty="0"/>
              <a:t>AVPN</a:t>
            </a:r>
            <a:r>
              <a:rPr lang="zh-CN" altLang="en-US" dirty="0"/>
              <a:t>、</a:t>
            </a:r>
            <a:r>
              <a:rPr lang="en-US" altLang="zh-CN" dirty="0"/>
              <a:t>IVPN</a:t>
            </a:r>
            <a:r>
              <a:rPr lang="zh-CN" altLang="en-US" dirty="0"/>
              <a:t>、</a:t>
            </a:r>
            <a:r>
              <a:rPr lang="en-US" altLang="zh-CN" dirty="0"/>
              <a:t>EVPN</a:t>
            </a:r>
          </a:p>
          <a:p>
            <a:r>
              <a:rPr lang="en-US" altLang="zh-CN" dirty="0"/>
              <a:t>Efficient </a:t>
            </a:r>
            <a:r>
              <a:rPr lang="en-US" altLang="zh-CN" dirty="0" err="1"/>
              <a:t>netflow</a:t>
            </a:r>
            <a:r>
              <a:rPr lang="en-US" altLang="zh-CN" dirty="0"/>
              <a:t> characteristics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3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AFDA15-B013-47C0-A8E2-E441F6B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GFW(Great Firewall)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F2AE5B-87E2-49C8-A90C-D965B7F6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Designed by Fang Bin Xing, the former president of BUPT</a:t>
            </a:r>
          </a:p>
          <a:p>
            <a:r>
              <a:rPr lang="en-US" altLang="zh-CN" dirty="0"/>
              <a:t>IP Blockade of National Entry Gateway</a:t>
            </a:r>
          </a:p>
          <a:p>
            <a:r>
              <a:rPr lang="en-US" altLang="zh-CN" dirty="0"/>
              <a:t>Keyword filtered blockade in backbone routers</a:t>
            </a:r>
          </a:p>
          <a:p>
            <a:r>
              <a:rPr lang="en-US" altLang="zh-CN" dirty="0"/>
              <a:t>Domain hijacking</a:t>
            </a:r>
          </a:p>
          <a:p>
            <a:r>
              <a:rPr lang="en-US" altLang="zh-CN" dirty="0"/>
              <a:t>HTTPS Certificate filtering</a:t>
            </a:r>
          </a:p>
          <a:p>
            <a:r>
              <a:rPr lang="en-US" altLang="zh-CN" dirty="0"/>
              <a:t>DNS deceive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2349D25-2791-40C4-A2BA-A961BB3A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0" y="2237665"/>
            <a:ext cx="3302000" cy="46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95D920-12FC-4436-A5C8-E7846FC1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SS(</a:t>
            </a:r>
            <a:r>
              <a:rPr lang="en-US" altLang="zh-CN" dirty="0" err="1"/>
              <a:t>Shadowsocks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A2B0D4-8F6B-4178-B201-BACF4365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Based on socks agent(Socks5)</a:t>
            </a:r>
          </a:p>
          <a:p>
            <a:r>
              <a:rPr lang="en-US" altLang="zh-CN" dirty="0"/>
              <a:t>Mutant from Socks</a:t>
            </a:r>
          </a:p>
          <a:p>
            <a:r>
              <a:rPr lang="en-US" altLang="zh-CN" dirty="0"/>
              <a:t>Aimed at GFW to some extent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94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4109FB-34C4-4D1F-BDAB-5C5772AE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Socks(SSH)</a:t>
            </a:r>
            <a:endParaRPr lang="zh-CN" altLang="en-US" dirty="0"/>
          </a:p>
        </p:txBody>
      </p:sp>
      <p:pic>
        <p:nvPicPr>
          <p:cNvPr id="1026" name="Picture 2" descr="https://images2015.cnblogs.com/blog/1156660/201705/1156660-20170513140347332-96313817.png">
            <a:extLst>
              <a:ext uri="{FF2B5EF4-FFF2-40B4-BE49-F238E27FC236}">
                <a16:creationId xmlns:a16="http://schemas.microsoft.com/office/drawing/2014/main" xmlns="" id="{0ECCE39A-5524-4F3C-A012-071924C18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8" y="1998135"/>
            <a:ext cx="11447284" cy="21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9A369E-1C23-42C6-B2A6-FC03CA7A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991F289-6D33-494D-A3C3-C9B9D94C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81" y="475192"/>
            <a:ext cx="8891637" cy="41245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644DB14-D8B1-4BFE-848E-D091A714C0D0}"/>
              </a:ext>
            </a:extLst>
          </p:cNvPr>
          <p:cNvSpPr txBox="1"/>
          <p:nvPr/>
        </p:nvSpPr>
        <p:spPr>
          <a:xfrm>
            <a:off x="1269999" y="4599781"/>
            <a:ext cx="96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Industrial-level encryption algorithms(</a:t>
            </a:r>
            <a:r>
              <a:rPr lang="en-US" altLang="zh-CN" sz="3200" dirty="0" err="1"/>
              <a:t>aes</a:t>
            </a:r>
            <a:r>
              <a:rPr lang="zh-CN" altLang="en-US" sz="3200" dirty="0"/>
              <a:t>、</a:t>
            </a:r>
            <a:r>
              <a:rPr lang="en-US" altLang="zh-CN" sz="3200" dirty="0"/>
              <a:t>md5)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Symmetric or</a:t>
            </a:r>
            <a:r>
              <a:rPr lang="zh-CN" altLang="en-US" sz="3200" dirty="0"/>
              <a:t> </a:t>
            </a:r>
            <a:r>
              <a:rPr lang="en-US" altLang="zh-CN" sz="3200" dirty="0"/>
              <a:t>asymmetric encryption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Usually be discerned as common flow by GFW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623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6320AC-B2CF-49A2-83B2-FEE3EDB9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675" t="-28675" r="-1" b="28888"/>
          <a:stretch/>
        </p:blipFill>
        <p:spPr>
          <a:xfrm>
            <a:off x="-1688570" y="-1213909"/>
            <a:ext cx="7615238" cy="4276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4729154-F3F0-471E-89B2-37F2F7D73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1"/>
          <a:stretch/>
        </p:blipFill>
        <p:spPr>
          <a:xfrm>
            <a:off x="6265333" y="1282243"/>
            <a:ext cx="5926667" cy="55757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AB93230-4D7C-4547-A8D3-87A8DF91C96E}"/>
              </a:ext>
            </a:extLst>
          </p:cNvPr>
          <p:cNvSpPr txBox="1"/>
          <p:nvPr/>
        </p:nvSpPr>
        <p:spPr>
          <a:xfrm>
            <a:off x="0" y="3062932"/>
            <a:ext cx="6265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Technique only!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0171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63EFB9-EFCD-46F9-968A-87F0ADB1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 </a:t>
            </a:r>
            <a:r>
              <a:rPr lang="en-US" altLang="zh-CN" dirty="0"/>
              <a:t>and IPv6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240F1E8-A0F7-427C-B3D7-7BFBEE45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48" y="1268361"/>
            <a:ext cx="9419104" cy="5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4F9D4E-8AA1-40E7-8CA8-DAB91508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 from v4 and v6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36845304-28A6-4279-AA72-4ABF7298F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51411"/>
              </p:ext>
            </p:extLst>
          </p:nvPr>
        </p:nvGraphicFramePr>
        <p:xfrm>
          <a:off x="838200" y="1825624"/>
          <a:ext cx="10515600" cy="27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18410685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155251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655810992"/>
                    </a:ext>
                  </a:extLst>
                </a:gridCol>
              </a:tblGrid>
              <a:tr h="559072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IPv6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338955"/>
                  </a:ext>
                </a:extLst>
              </a:tr>
              <a:tr h="559072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2^32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2^128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8932386"/>
                  </a:ext>
                </a:extLst>
              </a:tr>
              <a:tr h="559072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Message-passing protocol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Neighbor Solicitation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9253642"/>
                  </a:ext>
                </a:extLst>
              </a:tr>
              <a:tr h="559072"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 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√（</a:t>
                      </a:r>
                      <a:r>
                        <a:rPr lang="en-US" altLang="zh-CN" dirty="0"/>
                        <a:t>Flow Label)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036330"/>
                  </a:ext>
                </a:extLst>
              </a:tr>
              <a:tr h="559072">
                <a:tc>
                  <a:txBody>
                    <a:bodyPr/>
                    <a:lstStyle/>
                    <a:p>
                      <a:r>
                        <a:rPr lang="en-US" altLang="zh-CN" dirty="0"/>
                        <a:t>Circuit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127.0.0.1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::1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83415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B3B1541-B88D-42B5-9556-65CD7762D3F3}"/>
              </a:ext>
            </a:extLst>
          </p:cNvPr>
          <p:cNvSpPr txBox="1"/>
          <p:nvPr/>
        </p:nvSpPr>
        <p:spPr>
          <a:xfrm>
            <a:off x="838200" y="5045529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For more details please refer to </a:t>
            </a:r>
            <a:r>
              <a:rPr lang="en-US" altLang="zh-CN" sz="3200" dirty="0">
                <a:hlinkClick r:id="rId2"/>
              </a:rPr>
              <a:t>https://blog.csdn.net/chao199512/article/details/86139714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32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27DA85-E52A-4D85-B39E-DA673D5C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→</a:t>
            </a:r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F7EC3AF-F684-4288-B3D0-85CF462E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Dual IP Stack</a:t>
            </a:r>
          </a:p>
          <a:p>
            <a:r>
              <a:rPr lang="en-US" altLang="zh-CN" dirty="0"/>
              <a:t>Tunneling</a:t>
            </a:r>
          </a:p>
          <a:p>
            <a:r>
              <a:rPr lang="en-US" altLang="zh-CN" dirty="0"/>
              <a:t>NAT64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14AB47-7804-411C-A74F-7AE7C3A9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IP Stack(1 on 1,2 on 2)</a:t>
            </a:r>
            <a:endParaRPr lang="zh-CN" altLang="en-US" dirty="0"/>
          </a:p>
        </p:txBody>
      </p:sp>
      <p:pic>
        <p:nvPicPr>
          <p:cNvPr id="1026" name="Picture 2" descr="https://5b0988e595225.cdn.sohucs.com/images/20171226/e87c1a70cf9f4930b7dce41da9febfad.png">
            <a:extLst>
              <a:ext uri="{FF2B5EF4-FFF2-40B4-BE49-F238E27FC236}">
                <a16:creationId xmlns:a16="http://schemas.microsoft.com/office/drawing/2014/main" xmlns="" id="{BE2DA69E-E454-43C9-AB06-61BA03819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10" y="1368425"/>
            <a:ext cx="7845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0018ED-C1FD-4795-B853-6D3D439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Tunneling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D7C79F3-FF8D-4114-9500-64DA22406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26863" cy="15494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69FC7F-9890-4BC1-840D-36AB01EAB7F1}"/>
              </a:ext>
            </a:extLst>
          </p:cNvPr>
          <p:cNvSpPr txBox="1"/>
          <p:nvPr/>
        </p:nvSpPr>
        <p:spPr>
          <a:xfrm>
            <a:off x="1295400" y="3699516"/>
            <a:ext cx="796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Reveal IPv6 in public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Easy to be robbed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 to configure and maintenance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62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D6F2DB0-6C7C-4CFD-93BF-95AC32F1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99" y="947946"/>
            <a:ext cx="7523163" cy="44003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8DB42F-EF04-4801-AF71-F92E89FE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10515600" cy="1325563"/>
          </a:xfrm>
        </p:spPr>
        <p:txBody>
          <a:bodyPr/>
          <a:lstStyle/>
          <a:p>
            <a:r>
              <a:rPr lang="en-US" altLang="zh-CN" dirty="0"/>
              <a:t>NAT64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A3F0C75-90A8-4C4D-8D19-4CE3A4B7877C}"/>
              </a:ext>
            </a:extLst>
          </p:cNvPr>
          <p:cNvSpPr txBox="1"/>
          <p:nvPr/>
        </p:nvSpPr>
        <p:spPr>
          <a:xfrm>
            <a:off x="469900" y="5373688"/>
            <a:ext cx="928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Usually used to transform v6 to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process of transforming consumes time and comes with low efficiency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80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AA575F-96F8-48D2-8A21-0B3630FB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 in IPv4</a:t>
            </a:r>
            <a:r>
              <a:rPr lang="zh-CN" altLang="en-US" dirty="0"/>
              <a:t>→</a:t>
            </a:r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D24F89-F92F-4070-9242-F09FA113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 too much from each other</a:t>
            </a:r>
          </a:p>
          <a:p>
            <a:r>
              <a:rPr lang="en-US" altLang="zh-CN" dirty="0"/>
              <a:t>Shortages of techniques above</a:t>
            </a:r>
          </a:p>
          <a:p>
            <a:r>
              <a:rPr lang="en-US" altLang="zh-CN" dirty="0"/>
              <a:t>No profits, too many costs for ISP</a:t>
            </a:r>
          </a:p>
          <a:p>
            <a:r>
              <a:rPr lang="en-US" altLang="zh-CN" dirty="0"/>
              <a:t>CIDR and NAT make IPv4 survive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7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888979-4F1E-48E4-9E03-C90CDDA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Campus Network in THU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B51CC92-0E83-49F4-B59C-3EB55784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63" y="1690688"/>
            <a:ext cx="2661675" cy="4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347</Words>
  <Application>Microsoft Office PowerPoint</Application>
  <PresentationFormat>宽屏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A brief talk about network for Academic Salon</vt:lpstr>
      <vt:lpstr>IPv4 and IPv6</vt:lpstr>
      <vt:lpstr>Difference from v4 and v6</vt:lpstr>
      <vt:lpstr>IPv4→IPv6</vt:lpstr>
      <vt:lpstr>Dual IP Stack(1 on 1,2 on 2)</vt:lpstr>
      <vt:lpstr>Tunneling</vt:lpstr>
      <vt:lpstr>NAT64</vt:lpstr>
      <vt:lpstr>Difficulties in IPv4→IPv6</vt:lpstr>
      <vt:lpstr>Campus Network in THU</vt:lpstr>
      <vt:lpstr>IVI</vt:lpstr>
      <vt:lpstr>DIVI(Division IVI)</vt:lpstr>
      <vt:lpstr>Campus Network</vt:lpstr>
      <vt:lpstr>VPN(Virtual Private Network)</vt:lpstr>
      <vt:lpstr>GFW(Great Firewall)</vt:lpstr>
      <vt:lpstr>SS(Shadowsocks)</vt:lpstr>
      <vt:lpstr>Standard Socks(SSH)</vt:lpstr>
      <vt:lpstr>SS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chen</dc:creator>
  <cp:lastModifiedBy>wangfangyi</cp:lastModifiedBy>
  <cp:revision>21</cp:revision>
  <dcterms:created xsi:type="dcterms:W3CDTF">2019-09-16T08:27:20Z</dcterms:created>
  <dcterms:modified xsi:type="dcterms:W3CDTF">2019-09-17T06:24:28Z</dcterms:modified>
</cp:coreProperties>
</file>