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64" r:id="rId3"/>
    <p:sldId id="258" r:id="rId4"/>
    <p:sldId id="257" r:id="rId5"/>
    <p:sldId id="260" r:id="rId6"/>
    <p:sldId id="259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07BE8-A5DB-4873-9906-F67732D9D53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8BD996-2356-47D3-BD12-11B7870903DA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55972F9D-557B-47CA-BC7D-C1442C3CF58F}" type="parTrans" cxnId="{683D3855-5F4D-4961-97BF-C9BBEE0BF0E2}">
      <dgm:prSet/>
      <dgm:spPr/>
      <dgm:t>
        <a:bodyPr/>
        <a:lstStyle/>
        <a:p>
          <a:endParaRPr lang="zh-CN" altLang="en-US"/>
        </a:p>
      </dgm:t>
    </dgm:pt>
    <dgm:pt modelId="{4F3D7CF6-90C7-4BFA-98E7-24B7949A4F2A}" type="sibTrans" cxnId="{683D3855-5F4D-4961-97BF-C9BBEE0BF0E2}">
      <dgm:prSet/>
      <dgm:spPr/>
      <dgm:t>
        <a:bodyPr/>
        <a:lstStyle/>
        <a:p>
          <a:endParaRPr lang="zh-CN" altLang="en-US"/>
        </a:p>
      </dgm:t>
    </dgm:pt>
    <dgm:pt modelId="{DB5204E0-51CD-4638-9971-8C830CB688F7}">
      <dgm:prSet phldrT="[文本]"/>
      <dgm:spPr/>
      <dgm:t>
        <a:bodyPr/>
        <a:lstStyle/>
        <a:p>
          <a:r>
            <a:rPr lang="zh-CN" altLang="en-US" dirty="0" smtClean="0"/>
            <a:t>（统计展示）</a:t>
          </a:r>
          <a:endParaRPr lang="zh-CN" altLang="en-US" dirty="0"/>
        </a:p>
      </dgm:t>
    </dgm:pt>
    <dgm:pt modelId="{E353BC60-9AC6-481D-8276-EECA035C4EFA}" type="parTrans" cxnId="{1A5C3269-4856-4FBC-A08C-BA3081E5213A}">
      <dgm:prSet/>
      <dgm:spPr/>
      <dgm:t>
        <a:bodyPr/>
        <a:lstStyle/>
        <a:p>
          <a:endParaRPr lang="zh-CN" altLang="en-US"/>
        </a:p>
      </dgm:t>
    </dgm:pt>
    <dgm:pt modelId="{BB950EE1-3C7B-471A-9E1D-EA8F84F3A46D}" type="sibTrans" cxnId="{1A5C3269-4856-4FBC-A08C-BA3081E5213A}">
      <dgm:prSet/>
      <dgm:spPr/>
      <dgm:t>
        <a:bodyPr/>
        <a:lstStyle/>
        <a:p>
          <a:endParaRPr lang="zh-CN" altLang="en-US"/>
        </a:p>
      </dgm:t>
    </dgm:pt>
    <dgm:pt modelId="{E4C12539-8E3F-4749-9B56-AACF4ED59EB3}">
      <dgm:prSet phldrT="[文本]"/>
      <dgm:spPr/>
      <dgm:t>
        <a:bodyPr/>
        <a:lstStyle/>
        <a:p>
          <a:r>
            <a:rPr lang="zh-CN" altLang="en-US" dirty="0" smtClean="0"/>
            <a:t>案例库查询</a:t>
          </a:r>
          <a:endParaRPr lang="zh-CN" altLang="en-US" dirty="0"/>
        </a:p>
      </dgm:t>
    </dgm:pt>
    <dgm:pt modelId="{17C180AF-1F82-4F1F-A6CC-0DE3D83E6B26}" type="parTrans" cxnId="{25FA89B7-D45D-463E-9E60-8B79393EC020}">
      <dgm:prSet/>
      <dgm:spPr/>
      <dgm:t>
        <a:bodyPr/>
        <a:lstStyle/>
        <a:p>
          <a:endParaRPr lang="zh-CN" altLang="en-US"/>
        </a:p>
      </dgm:t>
    </dgm:pt>
    <dgm:pt modelId="{72964D75-6CC4-4083-9996-ABAFB7B06B3E}" type="sibTrans" cxnId="{25FA89B7-D45D-463E-9E60-8B79393EC020}">
      <dgm:prSet/>
      <dgm:spPr/>
      <dgm:t>
        <a:bodyPr/>
        <a:lstStyle/>
        <a:p>
          <a:endParaRPr lang="zh-CN" altLang="en-US"/>
        </a:p>
      </dgm:t>
    </dgm:pt>
    <dgm:pt modelId="{8C696F80-328B-4D2A-9399-E6DFD73C17FF}">
      <dgm:prSet phldrT="[文本]"/>
      <dgm:spPr/>
      <dgm:t>
        <a:bodyPr/>
        <a:lstStyle/>
        <a:p>
          <a:r>
            <a:rPr lang="zh-CN" altLang="en-US" dirty="0" smtClean="0"/>
            <a:t>（案例库查询展示）</a:t>
          </a:r>
          <a:endParaRPr lang="zh-CN" altLang="en-US" dirty="0"/>
        </a:p>
      </dgm:t>
    </dgm:pt>
    <dgm:pt modelId="{5492AB0C-0B24-45FB-891A-4B7DEEEB4EC6}" type="parTrans" cxnId="{E659ED54-EB5C-451F-8282-32A03427F740}">
      <dgm:prSet/>
      <dgm:spPr/>
      <dgm:t>
        <a:bodyPr/>
        <a:lstStyle/>
        <a:p>
          <a:endParaRPr lang="zh-CN" altLang="en-US"/>
        </a:p>
      </dgm:t>
    </dgm:pt>
    <dgm:pt modelId="{21C7F507-CBC0-467B-8973-6931FA9EBACF}" type="sibTrans" cxnId="{E659ED54-EB5C-451F-8282-32A03427F740}">
      <dgm:prSet/>
      <dgm:spPr/>
      <dgm:t>
        <a:bodyPr/>
        <a:lstStyle/>
        <a:p>
          <a:endParaRPr lang="zh-CN" altLang="en-US"/>
        </a:p>
      </dgm:t>
    </dgm:pt>
    <dgm:pt modelId="{81A3DDD0-CEA7-49D7-92AB-D6618DA7560A}">
      <dgm:prSet phldrT="[文本]"/>
      <dgm:spPr/>
      <dgm:t>
        <a:bodyPr/>
        <a:lstStyle/>
        <a:p>
          <a:r>
            <a:rPr lang="zh-CN" altLang="en-US" dirty="0" smtClean="0"/>
            <a:t>方案推荐</a:t>
          </a:r>
          <a:endParaRPr lang="zh-CN" altLang="en-US" dirty="0"/>
        </a:p>
      </dgm:t>
    </dgm:pt>
    <dgm:pt modelId="{F8379115-87CE-433A-84DE-6F3871A6D65C}" type="parTrans" cxnId="{B37BD5EC-FB60-4DBA-946A-61503BFA1407}">
      <dgm:prSet/>
      <dgm:spPr/>
      <dgm:t>
        <a:bodyPr/>
        <a:lstStyle/>
        <a:p>
          <a:endParaRPr lang="zh-CN" altLang="en-US"/>
        </a:p>
      </dgm:t>
    </dgm:pt>
    <dgm:pt modelId="{DC004FF2-0986-4FBB-9AC4-A697C12AE078}" type="sibTrans" cxnId="{B37BD5EC-FB60-4DBA-946A-61503BFA1407}">
      <dgm:prSet/>
      <dgm:spPr/>
      <dgm:t>
        <a:bodyPr/>
        <a:lstStyle/>
        <a:p>
          <a:endParaRPr lang="zh-CN" altLang="en-US"/>
        </a:p>
      </dgm:t>
    </dgm:pt>
    <dgm:pt modelId="{C1401FB2-BFBB-4E4B-B1A8-07F4175DB119}">
      <dgm:prSet phldrT="[文本]"/>
      <dgm:spPr/>
      <dgm:t>
        <a:bodyPr/>
        <a:lstStyle/>
        <a:p>
          <a:r>
            <a:rPr lang="zh-CN" altLang="en-US" dirty="0" smtClean="0"/>
            <a:t>（类案推荐）</a:t>
          </a:r>
          <a:endParaRPr lang="zh-CN" altLang="en-US" dirty="0"/>
        </a:p>
      </dgm:t>
    </dgm:pt>
    <dgm:pt modelId="{15871C6A-462A-474B-9989-1C783B42AC3F}" type="parTrans" cxnId="{03D5F309-052C-44E7-9111-5889893D0AD4}">
      <dgm:prSet/>
      <dgm:spPr/>
      <dgm:t>
        <a:bodyPr/>
        <a:lstStyle/>
        <a:p>
          <a:endParaRPr lang="zh-CN" altLang="en-US"/>
        </a:p>
      </dgm:t>
    </dgm:pt>
    <dgm:pt modelId="{22DA0C14-DD6F-4CF3-9CBB-C2FF0DC2B7F0}" type="sibTrans" cxnId="{03D5F309-052C-44E7-9111-5889893D0AD4}">
      <dgm:prSet/>
      <dgm:spPr/>
      <dgm:t>
        <a:bodyPr/>
        <a:lstStyle/>
        <a:p>
          <a:endParaRPr lang="zh-CN" altLang="en-US"/>
        </a:p>
      </dgm:t>
    </dgm:pt>
    <dgm:pt modelId="{71F4AEE5-CAF3-443B-BC17-79C9003CDA1B}" type="pres">
      <dgm:prSet presAssocID="{D8607BE8-A5DB-4873-9906-F67732D9D5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E17610-BED0-41BB-91F1-47849BABC952}" type="pres">
      <dgm:prSet presAssocID="{FF8BD996-2356-47D3-BD12-11B7870903DA}" presName="vertFlow" presStyleCnt="0"/>
      <dgm:spPr/>
    </dgm:pt>
    <dgm:pt modelId="{F9CF04C1-E615-4C86-B001-E32F6E898CF1}" type="pres">
      <dgm:prSet presAssocID="{FF8BD996-2356-47D3-BD12-11B7870903DA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B819BF34-1679-42FF-AB90-D6F4A4F576D8}" type="pres">
      <dgm:prSet presAssocID="{E353BC60-9AC6-481D-8276-EECA035C4EFA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858FD99-B13C-4612-88CC-0FF57A28A04F}" type="pres">
      <dgm:prSet presAssocID="{DB5204E0-51CD-4638-9971-8C830CB688F7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BE773-EBC2-42A8-8704-B818F4AF66F8}" type="pres">
      <dgm:prSet presAssocID="{FF8BD996-2356-47D3-BD12-11B7870903DA}" presName="hSp" presStyleCnt="0"/>
      <dgm:spPr/>
    </dgm:pt>
    <dgm:pt modelId="{3A42C000-0DEC-4FA6-9799-EE2D69FCF636}" type="pres">
      <dgm:prSet presAssocID="{E4C12539-8E3F-4749-9B56-AACF4ED59EB3}" presName="vertFlow" presStyleCnt="0"/>
      <dgm:spPr/>
    </dgm:pt>
    <dgm:pt modelId="{C1ACCF35-3A3E-41DB-BC54-DF512838C750}" type="pres">
      <dgm:prSet presAssocID="{E4C12539-8E3F-4749-9B56-AACF4ED59EB3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A66F6629-2F99-416B-8024-819848332C46}" type="pres">
      <dgm:prSet presAssocID="{5492AB0C-0B24-45FB-891A-4B7DEEEB4EC6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798A33A1-00E9-4CEA-BBC1-264C43BB3446}" type="pres">
      <dgm:prSet presAssocID="{8C696F80-328B-4D2A-9399-E6DFD73C17FF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13C43-BD52-4F1B-98B5-7063C1C226E3}" type="pres">
      <dgm:prSet presAssocID="{E4C12539-8E3F-4749-9B56-AACF4ED59EB3}" presName="hSp" presStyleCnt="0"/>
      <dgm:spPr/>
    </dgm:pt>
    <dgm:pt modelId="{456C5053-B559-4347-8331-ACCCBF19FAE4}" type="pres">
      <dgm:prSet presAssocID="{81A3DDD0-CEA7-49D7-92AB-D6618DA7560A}" presName="vertFlow" presStyleCnt="0"/>
      <dgm:spPr/>
    </dgm:pt>
    <dgm:pt modelId="{3530F43B-B844-43F2-816F-C58FB0005A78}" type="pres">
      <dgm:prSet presAssocID="{81A3DDD0-CEA7-49D7-92AB-D6618DA7560A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A2D56B01-D464-43E0-8A9A-CE092BF11EAC}" type="pres">
      <dgm:prSet presAssocID="{15871C6A-462A-474B-9989-1C783B42AC3F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22B69F4-66D8-4FFE-8A09-198C0F660AE2}" type="pres">
      <dgm:prSet presAssocID="{C1401FB2-BFBB-4E4B-B1A8-07F4175DB119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7418C-39D7-4F70-B321-4F3E39652181}" type="presOf" srcId="{FF8BD996-2356-47D3-BD12-11B7870903DA}" destId="{F9CF04C1-E615-4C86-B001-E32F6E898CF1}" srcOrd="0" destOrd="0" presId="urn:microsoft.com/office/officeart/2005/8/layout/lProcess1"/>
    <dgm:cxn modelId="{03D5F309-052C-44E7-9111-5889893D0AD4}" srcId="{81A3DDD0-CEA7-49D7-92AB-D6618DA7560A}" destId="{C1401FB2-BFBB-4E4B-B1A8-07F4175DB119}" srcOrd="0" destOrd="0" parTransId="{15871C6A-462A-474B-9989-1C783B42AC3F}" sibTransId="{22DA0C14-DD6F-4CF3-9CBB-C2FF0DC2B7F0}"/>
    <dgm:cxn modelId="{D12E8CBA-1A65-43AC-B9CB-21489710802B}" type="presOf" srcId="{81A3DDD0-CEA7-49D7-92AB-D6618DA7560A}" destId="{3530F43B-B844-43F2-816F-C58FB0005A78}" srcOrd="0" destOrd="0" presId="urn:microsoft.com/office/officeart/2005/8/layout/lProcess1"/>
    <dgm:cxn modelId="{F9AB2CF5-D4F3-4099-9C12-F1BFAA4F9A9B}" type="presOf" srcId="{D8607BE8-A5DB-4873-9906-F67732D9D531}" destId="{71F4AEE5-CAF3-443B-BC17-79C9003CDA1B}" srcOrd="0" destOrd="0" presId="urn:microsoft.com/office/officeart/2005/8/layout/lProcess1"/>
    <dgm:cxn modelId="{A7B3959A-6ACF-47E6-BA92-992AE8F60312}" type="presOf" srcId="{E4C12539-8E3F-4749-9B56-AACF4ED59EB3}" destId="{C1ACCF35-3A3E-41DB-BC54-DF512838C750}" srcOrd="0" destOrd="0" presId="urn:microsoft.com/office/officeart/2005/8/layout/lProcess1"/>
    <dgm:cxn modelId="{25FA89B7-D45D-463E-9E60-8B79393EC020}" srcId="{D8607BE8-A5DB-4873-9906-F67732D9D531}" destId="{E4C12539-8E3F-4749-9B56-AACF4ED59EB3}" srcOrd="1" destOrd="0" parTransId="{17C180AF-1F82-4F1F-A6CC-0DE3D83E6B26}" sibTransId="{72964D75-6CC4-4083-9996-ABAFB7B06B3E}"/>
    <dgm:cxn modelId="{E659ED54-EB5C-451F-8282-32A03427F740}" srcId="{E4C12539-8E3F-4749-9B56-AACF4ED59EB3}" destId="{8C696F80-328B-4D2A-9399-E6DFD73C17FF}" srcOrd="0" destOrd="0" parTransId="{5492AB0C-0B24-45FB-891A-4B7DEEEB4EC6}" sibTransId="{21C7F507-CBC0-467B-8973-6931FA9EBACF}"/>
    <dgm:cxn modelId="{D1FF4579-AEFE-439B-BE49-EA3DBDE3BC83}" type="presOf" srcId="{C1401FB2-BFBB-4E4B-B1A8-07F4175DB119}" destId="{222B69F4-66D8-4FFE-8A09-198C0F660AE2}" srcOrd="0" destOrd="0" presId="urn:microsoft.com/office/officeart/2005/8/layout/lProcess1"/>
    <dgm:cxn modelId="{F053FD36-958A-44F5-9442-88C7F4A2A43C}" type="presOf" srcId="{15871C6A-462A-474B-9989-1C783B42AC3F}" destId="{A2D56B01-D464-43E0-8A9A-CE092BF11EAC}" srcOrd="0" destOrd="0" presId="urn:microsoft.com/office/officeart/2005/8/layout/lProcess1"/>
    <dgm:cxn modelId="{114FCD2A-2021-4E25-959F-4E1F798D828A}" type="presOf" srcId="{DB5204E0-51CD-4638-9971-8C830CB688F7}" destId="{8858FD99-B13C-4612-88CC-0FF57A28A04F}" srcOrd="0" destOrd="0" presId="urn:microsoft.com/office/officeart/2005/8/layout/lProcess1"/>
    <dgm:cxn modelId="{683D3855-5F4D-4961-97BF-C9BBEE0BF0E2}" srcId="{D8607BE8-A5DB-4873-9906-F67732D9D531}" destId="{FF8BD996-2356-47D3-BD12-11B7870903DA}" srcOrd="0" destOrd="0" parTransId="{55972F9D-557B-47CA-BC7D-C1442C3CF58F}" sibTransId="{4F3D7CF6-90C7-4BFA-98E7-24B7949A4F2A}"/>
    <dgm:cxn modelId="{B37BD5EC-FB60-4DBA-946A-61503BFA1407}" srcId="{D8607BE8-A5DB-4873-9906-F67732D9D531}" destId="{81A3DDD0-CEA7-49D7-92AB-D6618DA7560A}" srcOrd="2" destOrd="0" parTransId="{F8379115-87CE-433A-84DE-6F3871A6D65C}" sibTransId="{DC004FF2-0986-4FBB-9AC4-A697C12AE078}"/>
    <dgm:cxn modelId="{9F316BA4-4CCF-47E7-A021-C0F07C8845CC}" type="presOf" srcId="{5492AB0C-0B24-45FB-891A-4B7DEEEB4EC6}" destId="{A66F6629-2F99-416B-8024-819848332C46}" srcOrd="0" destOrd="0" presId="urn:microsoft.com/office/officeart/2005/8/layout/lProcess1"/>
    <dgm:cxn modelId="{1A5C3269-4856-4FBC-A08C-BA3081E5213A}" srcId="{FF8BD996-2356-47D3-BD12-11B7870903DA}" destId="{DB5204E0-51CD-4638-9971-8C830CB688F7}" srcOrd="0" destOrd="0" parTransId="{E353BC60-9AC6-481D-8276-EECA035C4EFA}" sibTransId="{BB950EE1-3C7B-471A-9E1D-EA8F84F3A46D}"/>
    <dgm:cxn modelId="{706539D6-C1FE-462B-BCF5-E118BA006995}" type="presOf" srcId="{8C696F80-328B-4D2A-9399-E6DFD73C17FF}" destId="{798A33A1-00E9-4CEA-BBC1-264C43BB3446}" srcOrd="0" destOrd="0" presId="urn:microsoft.com/office/officeart/2005/8/layout/lProcess1"/>
    <dgm:cxn modelId="{B3C4CE9A-D536-4B00-8663-D37CCB35E0AB}" type="presOf" srcId="{E353BC60-9AC6-481D-8276-EECA035C4EFA}" destId="{B819BF34-1679-42FF-AB90-D6F4A4F576D8}" srcOrd="0" destOrd="0" presId="urn:microsoft.com/office/officeart/2005/8/layout/lProcess1"/>
    <dgm:cxn modelId="{8177D4E6-8849-47E3-A537-033DBD4CFC4A}" type="presParOf" srcId="{71F4AEE5-CAF3-443B-BC17-79C9003CDA1B}" destId="{55E17610-BED0-41BB-91F1-47849BABC952}" srcOrd="0" destOrd="0" presId="urn:microsoft.com/office/officeart/2005/8/layout/lProcess1"/>
    <dgm:cxn modelId="{DFBE99B1-DB87-4692-9B99-E392F2110B06}" type="presParOf" srcId="{55E17610-BED0-41BB-91F1-47849BABC952}" destId="{F9CF04C1-E615-4C86-B001-E32F6E898CF1}" srcOrd="0" destOrd="0" presId="urn:microsoft.com/office/officeart/2005/8/layout/lProcess1"/>
    <dgm:cxn modelId="{42C2C777-BFAD-448E-B267-2F4205D2A328}" type="presParOf" srcId="{55E17610-BED0-41BB-91F1-47849BABC952}" destId="{B819BF34-1679-42FF-AB90-D6F4A4F576D8}" srcOrd="1" destOrd="0" presId="urn:microsoft.com/office/officeart/2005/8/layout/lProcess1"/>
    <dgm:cxn modelId="{C239A94C-CA82-44BB-9CB5-B2B9ABF4D0F2}" type="presParOf" srcId="{55E17610-BED0-41BB-91F1-47849BABC952}" destId="{8858FD99-B13C-4612-88CC-0FF57A28A04F}" srcOrd="2" destOrd="0" presId="urn:microsoft.com/office/officeart/2005/8/layout/lProcess1"/>
    <dgm:cxn modelId="{C6497726-CC0D-4945-82EC-F163BF4B6DCC}" type="presParOf" srcId="{71F4AEE5-CAF3-443B-BC17-79C9003CDA1B}" destId="{F48BE773-EBC2-42A8-8704-B818F4AF66F8}" srcOrd="1" destOrd="0" presId="urn:microsoft.com/office/officeart/2005/8/layout/lProcess1"/>
    <dgm:cxn modelId="{E463EE01-4100-437A-AE43-207A3C683CE4}" type="presParOf" srcId="{71F4AEE5-CAF3-443B-BC17-79C9003CDA1B}" destId="{3A42C000-0DEC-4FA6-9799-EE2D69FCF636}" srcOrd="2" destOrd="0" presId="urn:microsoft.com/office/officeart/2005/8/layout/lProcess1"/>
    <dgm:cxn modelId="{4C14A18E-9BAC-45B6-8594-36BCE7CB9468}" type="presParOf" srcId="{3A42C000-0DEC-4FA6-9799-EE2D69FCF636}" destId="{C1ACCF35-3A3E-41DB-BC54-DF512838C750}" srcOrd="0" destOrd="0" presId="urn:microsoft.com/office/officeart/2005/8/layout/lProcess1"/>
    <dgm:cxn modelId="{035382DD-6878-4BCC-81B7-39FC0DCF0F2A}" type="presParOf" srcId="{3A42C000-0DEC-4FA6-9799-EE2D69FCF636}" destId="{A66F6629-2F99-416B-8024-819848332C46}" srcOrd="1" destOrd="0" presId="urn:microsoft.com/office/officeart/2005/8/layout/lProcess1"/>
    <dgm:cxn modelId="{032DB629-8C6D-4A23-B1CE-92381291CEE2}" type="presParOf" srcId="{3A42C000-0DEC-4FA6-9799-EE2D69FCF636}" destId="{798A33A1-00E9-4CEA-BBC1-264C43BB3446}" srcOrd="2" destOrd="0" presId="urn:microsoft.com/office/officeart/2005/8/layout/lProcess1"/>
    <dgm:cxn modelId="{3F9C4D61-AEAC-4F10-8AF6-8E0AAC6E3B6F}" type="presParOf" srcId="{71F4AEE5-CAF3-443B-BC17-79C9003CDA1B}" destId="{EF213C43-BD52-4F1B-98B5-7063C1C226E3}" srcOrd="3" destOrd="0" presId="urn:microsoft.com/office/officeart/2005/8/layout/lProcess1"/>
    <dgm:cxn modelId="{BAF88EF6-9CF2-4D0B-BB5A-C711AAAF3913}" type="presParOf" srcId="{71F4AEE5-CAF3-443B-BC17-79C9003CDA1B}" destId="{456C5053-B559-4347-8331-ACCCBF19FAE4}" srcOrd="4" destOrd="0" presId="urn:microsoft.com/office/officeart/2005/8/layout/lProcess1"/>
    <dgm:cxn modelId="{4426AA8F-CFEA-471B-99AC-E3D586B31F53}" type="presParOf" srcId="{456C5053-B559-4347-8331-ACCCBF19FAE4}" destId="{3530F43B-B844-43F2-816F-C58FB0005A78}" srcOrd="0" destOrd="0" presId="urn:microsoft.com/office/officeart/2005/8/layout/lProcess1"/>
    <dgm:cxn modelId="{F3AF8253-0943-4092-A27B-CAE3B269111C}" type="presParOf" srcId="{456C5053-B559-4347-8331-ACCCBF19FAE4}" destId="{A2D56B01-D464-43E0-8A9A-CE092BF11EAC}" srcOrd="1" destOrd="0" presId="urn:microsoft.com/office/officeart/2005/8/layout/lProcess1"/>
    <dgm:cxn modelId="{656D565E-7A75-4EE1-923A-8710214D9D21}" type="presParOf" srcId="{456C5053-B559-4347-8331-ACCCBF19FAE4}" destId="{222B69F4-66D8-4FFE-8A09-198C0F660AE2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F4062-BEC2-4329-ABB7-D3059B79A59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32EFE-ADA6-4B5F-BC54-80F074B00578}">
      <dgm:prSet phldrT="[文本]"/>
      <dgm:spPr/>
      <dgm:t>
        <a:bodyPr/>
        <a:lstStyle/>
        <a:p>
          <a:r>
            <a:rPr lang="zh-CN" altLang="en-US" dirty="0" smtClean="0"/>
            <a:t>矫正类别统计</a:t>
          </a:r>
          <a:endParaRPr lang="zh-CN" altLang="en-US" dirty="0"/>
        </a:p>
      </dgm:t>
    </dgm:pt>
    <dgm:pt modelId="{A04AC1C3-DDE2-4106-A909-10B8EB283271}" type="par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9950641E-CC84-4EF1-898B-EDC7696350D8}" type="sib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AC8D4FFB-66C4-4A6A-A107-298DF21E5D93}">
      <dgm:prSet phldrT="[文本]"/>
      <dgm:spPr/>
      <dgm:t>
        <a:bodyPr/>
        <a:lstStyle/>
        <a:p>
          <a:r>
            <a:rPr lang="zh-CN" altLang="en-US" dirty="0" smtClean="0"/>
            <a:t>案件地区统计</a:t>
          </a:r>
          <a:endParaRPr lang="zh-CN" altLang="en-US" dirty="0"/>
        </a:p>
      </dgm:t>
    </dgm:pt>
    <dgm:pt modelId="{8D9058C0-88C6-4619-81DC-0235E99D51D6}" type="par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D00326BC-A3F9-43FD-B150-4EBE5216F9AE}" type="sib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7DF3CF01-93F1-4D6B-8347-CC5EBE33EC14}">
      <dgm:prSet phldrT="[文本]"/>
      <dgm:spPr/>
      <dgm:t>
        <a:bodyPr/>
        <a:lstStyle/>
        <a:p>
          <a:r>
            <a:rPr lang="zh-CN" altLang="en-US" dirty="0" smtClean="0"/>
            <a:t>案件时间统计</a:t>
          </a:r>
          <a:endParaRPr lang="zh-CN" altLang="en-US" dirty="0"/>
        </a:p>
      </dgm:t>
    </dgm:pt>
    <dgm:pt modelId="{E1321D56-CF3B-421A-8B4F-27C7ECDC1E10}" type="parTrans" cxnId="{0161DA61-D68B-4954-9D8B-8A1E88007306}">
      <dgm:prSet/>
      <dgm:spPr/>
      <dgm:t>
        <a:bodyPr/>
        <a:lstStyle/>
        <a:p>
          <a:endParaRPr lang="zh-CN" altLang="en-US"/>
        </a:p>
      </dgm:t>
    </dgm:pt>
    <dgm:pt modelId="{06B20A0A-6F24-4BC9-8AB7-4FAF21A1AFC9}" type="sibTrans" cxnId="{0161DA61-D68B-4954-9D8B-8A1E88007306}">
      <dgm:prSet/>
      <dgm:spPr/>
      <dgm:t>
        <a:bodyPr/>
        <a:lstStyle/>
        <a:p>
          <a:endParaRPr lang="zh-CN" altLang="en-US"/>
        </a:p>
      </dgm:t>
    </dgm:pt>
    <dgm:pt modelId="{7A85DB90-C6CB-4AFD-B5E8-DEE981468402}" type="pres">
      <dgm:prSet presAssocID="{A71F4062-BEC2-4329-ABB7-D3059B79A5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48FFD-EA3D-41A3-BCA0-2EAB92EF04E5}" type="pres">
      <dgm:prSet presAssocID="{7EF32EFE-ADA6-4B5F-BC54-80F074B00578}" presName="composite" presStyleCnt="0"/>
      <dgm:spPr/>
    </dgm:pt>
    <dgm:pt modelId="{DC065CE2-8F8B-4606-9ACF-43FE17DD6B74}" type="pres">
      <dgm:prSet presAssocID="{7EF32EFE-ADA6-4B5F-BC54-80F074B00578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0A3E4-3284-4E3C-8613-E17B0A02DF53}" type="pres">
      <dgm:prSet presAssocID="{7EF32EFE-ADA6-4B5F-BC54-80F074B00578}" presName="rect2" presStyleLbl="fgImgPlace1" presStyleIdx="0" presStyleCnt="3"/>
      <dgm:spPr/>
    </dgm:pt>
    <dgm:pt modelId="{0573A17C-E0E8-49E4-8967-F9250835FA51}" type="pres">
      <dgm:prSet presAssocID="{9950641E-CC84-4EF1-898B-EDC7696350D8}" presName="sibTrans" presStyleCnt="0"/>
      <dgm:spPr/>
    </dgm:pt>
    <dgm:pt modelId="{B5E259CA-410D-4DBC-B02A-A7AE2A5C09CC}" type="pres">
      <dgm:prSet presAssocID="{AC8D4FFB-66C4-4A6A-A107-298DF21E5D93}" presName="composite" presStyleCnt="0"/>
      <dgm:spPr/>
    </dgm:pt>
    <dgm:pt modelId="{EB1671E2-9CEB-4A98-8345-D465370987EB}" type="pres">
      <dgm:prSet presAssocID="{AC8D4FFB-66C4-4A6A-A107-298DF21E5D9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6B948-379D-491D-A2E5-246060E5F09D}" type="pres">
      <dgm:prSet presAssocID="{AC8D4FFB-66C4-4A6A-A107-298DF21E5D93}" presName="rect2" presStyleLbl="fgImgPlace1" presStyleIdx="1" presStyleCnt="3"/>
      <dgm:spPr/>
    </dgm:pt>
    <dgm:pt modelId="{B0ECF14E-BC5B-4C56-8B22-2D8151C5A1D4}" type="pres">
      <dgm:prSet presAssocID="{D00326BC-A3F9-43FD-B150-4EBE5216F9AE}" presName="sibTrans" presStyleCnt="0"/>
      <dgm:spPr/>
    </dgm:pt>
    <dgm:pt modelId="{3187FB64-A4CC-4878-964A-7BB92C450D52}" type="pres">
      <dgm:prSet presAssocID="{7DF3CF01-93F1-4D6B-8347-CC5EBE33EC14}" presName="composite" presStyleCnt="0"/>
      <dgm:spPr/>
    </dgm:pt>
    <dgm:pt modelId="{02125457-F47B-473C-91D9-F0FEE54DD81A}" type="pres">
      <dgm:prSet presAssocID="{7DF3CF01-93F1-4D6B-8347-CC5EBE33EC14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2D7E0-1DB7-4ACC-B60D-F6AAE2A27F3B}" type="pres">
      <dgm:prSet presAssocID="{7DF3CF01-93F1-4D6B-8347-CC5EBE33EC14}" presName="rect2" presStyleLbl="fgImgPlace1" presStyleIdx="2" presStyleCnt="3"/>
      <dgm:spPr/>
    </dgm:pt>
  </dgm:ptLst>
  <dgm:cxnLst>
    <dgm:cxn modelId="{2BEF37BA-FF30-45A0-BE64-951AFD640A94}" type="presOf" srcId="{A71F4062-BEC2-4329-ABB7-D3059B79A59C}" destId="{7A85DB90-C6CB-4AFD-B5E8-DEE981468402}" srcOrd="0" destOrd="0" presId="urn:microsoft.com/office/officeart/2008/layout/PictureStrips"/>
    <dgm:cxn modelId="{9C1D8018-F237-4B80-B46A-92DDBA70513D}" type="presOf" srcId="{7EF32EFE-ADA6-4B5F-BC54-80F074B00578}" destId="{DC065CE2-8F8B-4606-9ACF-43FE17DD6B74}" srcOrd="0" destOrd="0" presId="urn:microsoft.com/office/officeart/2008/layout/PictureStrips"/>
    <dgm:cxn modelId="{7972AADC-B569-4D56-A671-4318E81E25C3}" srcId="{A71F4062-BEC2-4329-ABB7-D3059B79A59C}" destId="{7EF32EFE-ADA6-4B5F-BC54-80F074B00578}" srcOrd="0" destOrd="0" parTransId="{A04AC1C3-DDE2-4106-A909-10B8EB283271}" sibTransId="{9950641E-CC84-4EF1-898B-EDC7696350D8}"/>
    <dgm:cxn modelId="{83DAF02E-3114-4A83-9644-147DCE09035B}" srcId="{A71F4062-BEC2-4329-ABB7-D3059B79A59C}" destId="{AC8D4FFB-66C4-4A6A-A107-298DF21E5D93}" srcOrd="1" destOrd="0" parTransId="{8D9058C0-88C6-4619-81DC-0235E99D51D6}" sibTransId="{D00326BC-A3F9-43FD-B150-4EBE5216F9AE}"/>
    <dgm:cxn modelId="{C70E99A1-9CDE-4A7F-9822-192FFD1F298E}" type="presOf" srcId="{7DF3CF01-93F1-4D6B-8347-CC5EBE33EC14}" destId="{02125457-F47B-473C-91D9-F0FEE54DD81A}" srcOrd="0" destOrd="0" presId="urn:microsoft.com/office/officeart/2008/layout/PictureStrips"/>
    <dgm:cxn modelId="{0161DA61-D68B-4954-9D8B-8A1E88007306}" srcId="{A71F4062-BEC2-4329-ABB7-D3059B79A59C}" destId="{7DF3CF01-93F1-4D6B-8347-CC5EBE33EC14}" srcOrd="2" destOrd="0" parTransId="{E1321D56-CF3B-421A-8B4F-27C7ECDC1E10}" sibTransId="{06B20A0A-6F24-4BC9-8AB7-4FAF21A1AFC9}"/>
    <dgm:cxn modelId="{E8287F8F-A308-4885-B0B8-8BCF5368B491}" type="presOf" srcId="{AC8D4FFB-66C4-4A6A-A107-298DF21E5D93}" destId="{EB1671E2-9CEB-4A98-8345-D465370987EB}" srcOrd="0" destOrd="0" presId="urn:microsoft.com/office/officeart/2008/layout/PictureStrips"/>
    <dgm:cxn modelId="{5216C6C0-3068-4171-A138-CBA38C8E312D}" type="presParOf" srcId="{7A85DB90-C6CB-4AFD-B5E8-DEE981468402}" destId="{85348FFD-EA3D-41A3-BCA0-2EAB92EF04E5}" srcOrd="0" destOrd="0" presId="urn:microsoft.com/office/officeart/2008/layout/PictureStrips"/>
    <dgm:cxn modelId="{EDF6E88D-3E72-4072-8516-7CFFD7F7ED29}" type="presParOf" srcId="{85348FFD-EA3D-41A3-BCA0-2EAB92EF04E5}" destId="{DC065CE2-8F8B-4606-9ACF-43FE17DD6B74}" srcOrd="0" destOrd="0" presId="urn:microsoft.com/office/officeart/2008/layout/PictureStrips"/>
    <dgm:cxn modelId="{EA4F3FA0-29E9-4EEF-B750-0E378A8A4BA4}" type="presParOf" srcId="{85348FFD-EA3D-41A3-BCA0-2EAB92EF04E5}" destId="{D650A3E4-3284-4E3C-8613-E17B0A02DF53}" srcOrd="1" destOrd="0" presId="urn:microsoft.com/office/officeart/2008/layout/PictureStrips"/>
    <dgm:cxn modelId="{8C0329AA-985F-45A9-9F52-512365773594}" type="presParOf" srcId="{7A85DB90-C6CB-4AFD-B5E8-DEE981468402}" destId="{0573A17C-E0E8-49E4-8967-F9250835FA51}" srcOrd="1" destOrd="0" presId="urn:microsoft.com/office/officeart/2008/layout/PictureStrips"/>
    <dgm:cxn modelId="{AADABFF5-3830-47B9-974A-A77695CC766F}" type="presParOf" srcId="{7A85DB90-C6CB-4AFD-B5E8-DEE981468402}" destId="{B5E259CA-410D-4DBC-B02A-A7AE2A5C09CC}" srcOrd="2" destOrd="0" presId="urn:microsoft.com/office/officeart/2008/layout/PictureStrips"/>
    <dgm:cxn modelId="{3C901EE3-AC2F-4AD3-BDFC-290E39CEE405}" type="presParOf" srcId="{B5E259CA-410D-4DBC-B02A-A7AE2A5C09CC}" destId="{EB1671E2-9CEB-4A98-8345-D465370987EB}" srcOrd="0" destOrd="0" presId="urn:microsoft.com/office/officeart/2008/layout/PictureStrips"/>
    <dgm:cxn modelId="{7494395F-903D-49AE-9EA8-41FCB5E5974E}" type="presParOf" srcId="{B5E259CA-410D-4DBC-B02A-A7AE2A5C09CC}" destId="{DAC6B948-379D-491D-A2E5-246060E5F09D}" srcOrd="1" destOrd="0" presId="urn:microsoft.com/office/officeart/2008/layout/PictureStrips"/>
    <dgm:cxn modelId="{3AD56F6D-E57B-4BCC-8AB1-218F17F0CD64}" type="presParOf" srcId="{7A85DB90-C6CB-4AFD-B5E8-DEE981468402}" destId="{B0ECF14E-BC5B-4C56-8B22-2D8151C5A1D4}" srcOrd="3" destOrd="0" presId="urn:microsoft.com/office/officeart/2008/layout/PictureStrips"/>
    <dgm:cxn modelId="{1E1EEAA7-2324-430D-B3E7-9C225F4C7F37}" type="presParOf" srcId="{7A85DB90-C6CB-4AFD-B5E8-DEE981468402}" destId="{3187FB64-A4CC-4878-964A-7BB92C450D52}" srcOrd="4" destOrd="0" presId="urn:microsoft.com/office/officeart/2008/layout/PictureStrips"/>
    <dgm:cxn modelId="{39388823-3ADD-4B66-9B2E-D1D8318894E9}" type="presParOf" srcId="{3187FB64-A4CC-4878-964A-7BB92C450D52}" destId="{02125457-F47B-473C-91D9-F0FEE54DD81A}" srcOrd="0" destOrd="0" presId="urn:microsoft.com/office/officeart/2008/layout/PictureStrips"/>
    <dgm:cxn modelId="{0E573CE4-81E2-4A0E-8AD1-9A2CC3BAF512}" type="presParOf" srcId="{3187FB64-A4CC-4878-964A-7BB92C450D52}" destId="{43D2D7E0-1DB7-4ACC-B60D-F6AAE2A27F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F4062-BEC2-4329-ABB7-D3059B79A59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32EFE-ADA6-4B5F-BC54-80F074B00578}">
      <dgm:prSet phldrT="[文本]"/>
      <dgm:spPr/>
      <dgm:t>
        <a:bodyPr/>
        <a:lstStyle/>
        <a:p>
          <a:r>
            <a:rPr lang="zh-CN" altLang="en-US" dirty="0" smtClean="0"/>
            <a:t>案例库查询展示</a:t>
          </a:r>
          <a:endParaRPr lang="zh-CN" altLang="en-US" dirty="0"/>
        </a:p>
      </dgm:t>
    </dgm:pt>
    <dgm:pt modelId="{A04AC1C3-DDE2-4106-A909-10B8EB283271}" type="par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9950641E-CC84-4EF1-898B-EDC7696350D8}" type="sib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AC8D4FFB-66C4-4A6A-A107-298DF21E5D93}">
      <dgm:prSet phldrT="[文本]"/>
      <dgm:spPr/>
      <dgm:t>
        <a:bodyPr/>
        <a:lstStyle/>
        <a:p>
          <a:r>
            <a:rPr lang="zh-CN" altLang="en-US" dirty="0" smtClean="0"/>
            <a:t>主要犯罪事实图谱化展示</a:t>
          </a:r>
          <a:endParaRPr lang="zh-CN" altLang="en-US" dirty="0"/>
        </a:p>
      </dgm:t>
    </dgm:pt>
    <dgm:pt modelId="{8D9058C0-88C6-4619-81DC-0235E99D51D6}" type="par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D00326BC-A3F9-43FD-B150-4EBE5216F9AE}" type="sib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7A85DB90-C6CB-4AFD-B5E8-DEE981468402}" type="pres">
      <dgm:prSet presAssocID="{A71F4062-BEC2-4329-ABB7-D3059B79A5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48FFD-EA3D-41A3-BCA0-2EAB92EF04E5}" type="pres">
      <dgm:prSet presAssocID="{7EF32EFE-ADA6-4B5F-BC54-80F074B00578}" presName="composite" presStyleCnt="0"/>
      <dgm:spPr/>
    </dgm:pt>
    <dgm:pt modelId="{DC065CE2-8F8B-4606-9ACF-43FE17DD6B74}" type="pres">
      <dgm:prSet presAssocID="{7EF32EFE-ADA6-4B5F-BC54-80F074B0057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0A3E4-3284-4E3C-8613-E17B0A02DF53}" type="pres">
      <dgm:prSet presAssocID="{7EF32EFE-ADA6-4B5F-BC54-80F074B00578}" presName="rect2" presStyleLbl="fgImgPlace1" presStyleIdx="0" presStyleCnt="2"/>
      <dgm:spPr/>
    </dgm:pt>
    <dgm:pt modelId="{0573A17C-E0E8-49E4-8967-F9250835FA51}" type="pres">
      <dgm:prSet presAssocID="{9950641E-CC84-4EF1-898B-EDC7696350D8}" presName="sibTrans" presStyleCnt="0"/>
      <dgm:spPr/>
    </dgm:pt>
    <dgm:pt modelId="{B5E259CA-410D-4DBC-B02A-A7AE2A5C09CC}" type="pres">
      <dgm:prSet presAssocID="{AC8D4FFB-66C4-4A6A-A107-298DF21E5D93}" presName="composite" presStyleCnt="0"/>
      <dgm:spPr/>
    </dgm:pt>
    <dgm:pt modelId="{EB1671E2-9CEB-4A98-8345-D465370987EB}" type="pres">
      <dgm:prSet presAssocID="{AC8D4FFB-66C4-4A6A-A107-298DF21E5D93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6B948-379D-491D-A2E5-246060E5F09D}" type="pres">
      <dgm:prSet presAssocID="{AC8D4FFB-66C4-4A6A-A107-298DF21E5D93}" presName="rect2" presStyleLbl="fgImgPlace1" presStyleIdx="1" presStyleCnt="2"/>
      <dgm:spPr/>
    </dgm:pt>
  </dgm:ptLst>
  <dgm:cxnLst>
    <dgm:cxn modelId="{765DF87E-FEBC-42F8-B219-74973BEE2B31}" type="presOf" srcId="{AC8D4FFB-66C4-4A6A-A107-298DF21E5D93}" destId="{EB1671E2-9CEB-4A98-8345-D465370987EB}" srcOrd="0" destOrd="0" presId="urn:microsoft.com/office/officeart/2008/layout/PictureStrips"/>
    <dgm:cxn modelId="{7972AADC-B569-4D56-A671-4318E81E25C3}" srcId="{A71F4062-BEC2-4329-ABB7-D3059B79A59C}" destId="{7EF32EFE-ADA6-4B5F-BC54-80F074B00578}" srcOrd="0" destOrd="0" parTransId="{A04AC1C3-DDE2-4106-A909-10B8EB283271}" sibTransId="{9950641E-CC84-4EF1-898B-EDC7696350D8}"/>
    <dgm:cxn modelId="{83DAF02E-3114-4A83-9644-147DCE09035B}" srcId="{A71F4062-BEC2-4329-ABB7-D3059B79A59C}" destId="{AC8D4FFB-66C4-4A6A-A107-298DF21E5D93}" srcOrd="1" destOrd="0" parTransId="{8D9058C0-88C6-4619-81DC-0235E99D51D6}" sibTransId="{D00326BC-A3F9-43FD-B150-4EBE5216F9AE}"/>
    <dgm:cxn modelId="{C9868FA2-9C57-4447-B072-E0FB1D876683}" type="presOf" srcId="{A71F4062-BEC2-4329-ABB7-D3059B79A59C}" destId="{7A85DB90-C6CB-4AFD-B5E8-DEE981468402}" srcOrd="0" destOrd="0" presId="urn:microsoft.com/office/officeart/2008/layout/PictureStrips"/>
    <dgm:cxn modelId="{100BC132-9826-40C6-AD50-C5F0E8925DFC}" type="presOf" srcId="{7EF32EFE-ADA6-4B5F-BC54-80F074B00578}" destId="{DC065CE2-8F8B-4606-9ACF-43FE17DD6B74}" srcOrd="0" destOrd="0" presId="urn:microsoft.com/office/officeart/2008/layout/PictureStrips"/>
    <dgm:cxn modelId="{8F9C1D3A-3C14-4F44-B38A-D68536723189}" type="presParOf" srcId="{7A85DB90-C6CB-4AFD-B5E8-DEE981468402}" destId="{85348FFD-EA3D-41A3-BCA0-2EAB92EF04E5}" srcOrd="0" destOrd="0" presId="urn:microsoft.com/office/officeart/2008/layout/PictureStrips"/>
    <dgm:cxn modelId="{31EBD6C4-CC77-412F-AEB1-05C0C0FD9D57}" type="presParOf" srcId="{85348FFD-EA3D-41A3-BCA0-2EAB92EF04E5}" destId="{DC065CE2-8F8B-4606-9ACF-43FE17DD6B74}" srcOrd="0" destOrd="0" presId="urn:microsoft.com/office/officeart/2008/layout/PictureStrips"/>
    <dgm:cxn modelId="{CCEE040D-41CB-442D-85FD-606CFB10F6A6}" type="presParOf" srcId="{85348FFD-EA3D-41A3-BCA0-2EAB92EF04E5}" destId="{D650A3E4-3284-4E3C-8613-E17B0A02DF53}" srcOrd="1" destOrd="0" presId="urn:microsoft.com/office/officeart/2008/layout/PictureStrips"/>
    <dgm:cxn modelId="{936BEDD3-9957-46D9-BE51-7308A82CAA1F}" type="presParOf" srcId="{7A85DB90-C6CB-4AFD-B5E8-DEE981468402}" destId="{0573A17C-E0E8-49E4-8967-F9250835FA51}" srcOrd="1" destOrd="0" presId="urn:microsoft.com/office/officeart/2008/layout/PictureStrips"/>
    <dgm:cxn modelId="{69652EAC-974B-4CAA-B566-D8B9CD3CF283}" type="presParOf" srcId="{7A85DB90-C6CB-4AFD-B5E8-DEE981468402}" destId="{B5E259CA-410D-4DBC-B02A-A7AE2A5C09CC}" srcOrd="2" destOrd="0" presId="urn:microsoft.com/office/officeart/2008/layout/PictureStrips"/>
    <dgm:cxn modelId="{DC7D1240-E918-4983-9B91-D052F0280AAC}" type="presParOf" srcId="{B5E259CA-410D-4DBC-B02A-A7AE2A5C09CC}" destId="{EB1671E2-9CEB-4A98-8345-D465370987EB}" srcOrd="0" destOrd="0" presId="urn:microsoft.com/office/officeart/2008/layout/PictureStrips"/>
    <dgm:cxn modelId="{29C1D2CB-5AF3-446C-9122-F254EC8D91E5}" type="presParOf" srcId="{B5E259CA-410D-4DBC-B02A-A7AE2A5C09CC}" destId="{DAC6B948-379D-491D-A2E5-246060E5F09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1F4062-BEC2-4329-ABB7-D3059B79A59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32EFE-ADA6-4B5F-BC54-80F074B00578}">
      <dgm:prSet phldrT="[文本]"/>
      <dgm:spPr/>
      <dgm:t>
        <a:bodyPr/>
        <a:lstStyle/>
        <a:p>
          <a:r>
            <a:rPr lang="zh-CN" altLang="en-US" dirty="0" smtClean="0"/>
            <a:t>填写矫正人员信息并保存</a:t>
          </a:r>
          <a:endParaRPr lang="zh-CN" altLang="en-US" dirty="0"/>
        </a:p>
      </dgm:t>
    </dgm:pt>
    <dgm:pt modelId="{A04AC1C3-DDE2-4106-A909-10B8EB283271}" type="par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9950641E-CC84-4EF1-898B-EDC7696350D8}" type="sib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AC8D4FFB-66C4-4A6A-A107-298DF21E5D93}">
      <dgm:prSet phldrT="[文本]"/>
      <dgm:spPr/>
      <dgm:t>
        <a:bodyPr/>
        <a:lstStyle/>
        <a:p>
          <a:r>
            <a:rPr lang="zh-CN" altLang="en-US" dirty="0" smtClean="0"/>
            <a:t>查询特征相似度</a:t>
          </a:r>
          <a:r>
            <a:rPr lang="en-US" altLang="zh-CN" dirty="0" smtClean="0"/>
            <a:t>top5</a:t>
          </a:r>
          <a:r>
            <a:rPr lang="zh-CN" altLang="en-US" dirty="0" smtClean="0"/>
            <a:t>的矫正案例</a:t>
          </a:r>
          <a:endParaRPr lang="zh-CN" altLang="en-US" dirty="0"/>
        </a:p>
      </dgm:t>
    </dgm:pt>
    <dgm:pt modelId="{8D9058C0-88C6-4619-81DC-0235E99D51D6}" type="par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D00326BC-A3F9-43FD-B150-4EBE5216F9AE}" type="sib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7DF3CF01-93F1-4D6B-8347-CC5EBE33EC14}">
      <dgm:prSet phldrT="[文本]"/>
      <dgm:spPr/>
      <dgm:t>
        <a:bodyPr/>
        <a:lstStyle/>
        <a:p>
          <a:r>
            <a:rPr lang="zh-CN" altLang="en-US" dirty="0" smtClean="0"/>
            <a:t>人工挑选并组合较合适的一组</a:t>
          </a:r>
          <a:endParaRPr lang="zh-CN" altLang="en-US" dirty="0"/>
        </a:p>
      </dgm:t>
    </dgm:pt>
    <dgm:pt modelId="{E1321D56-CF3B-421A-8B4F-27C7ECDC1E10}" type="parTrans" cxnId="{0161DA61-D68B-4954-9D8B-8A1E88007306}">
      <dgm:prSet/>
      <dgm:spPr/>
      <dgm:t>
        <a:bodyPr/>
        <a:lstStyle/>
        <a:p>
          <a:endParaRPr lang="zh-CN" altLang="en-US"/>
        </a:p>
      </dgm:t>
    </dgm:pt>
    <dgm:pt modelId="{06B20A0A-6F24-4BC9-8AB7-4FAF21A1AFC9}" type="sibTrans" cxnId="{0161DA61-D68B-4954-9D8B-8A1E88007306}">
      <dgm:prSet/>
      <dgm:spPr/>
      <dgm:t>
        <a:bodyPr/>
        <a:lstStyle/>
        <a:p>
          <a:endParaRPr lang="zh-CN" altLang="en-US"/>
        </a:p>
      </dgm:t>
    </dgm:pt>
    <dgm:pt modelId="{7A85DB90-C6CB-4AFD-B5E8-DEE981468402}" type="pres">
      <dgm:prSet presAssocID="{A71F4062-BEC2-4329-ABB7-D3059B79A5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48FFD-EA3D-41A3-BCA0-2EAB92EF04E5}" type="pres">
      <dgm:prSet presAssocID="{7EF32EFE-ADA6-4B5F-BC54-80F074B00578}" presName="composite" presStyleCnt="0"/>
      <dgm:spPr/>
    </dgm:pt>
    <dgm:pt modelId="{DC065CE2-8F8B-4606-9ACF-43FE17DD6B74}" type="pres">
      <dgm:prSet presAssocID="{7EF32EFE-ADA6-4B5F-BC54-80F074B00578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0A3E4-3284-4E3C-8613-E17B0A02DF53}" type="pres">
      <dgm:prSet presAssocID="{7EF32EFE-ADA6-4B5F-BC54-80F074B00578}" presName="rect2" presStyleLbl="fgImgPlace1" presStyleIdx="0" presStyleCnt="3"/>
      <dgm:spPr/>
    </dgm:pt>
    <dgm:pt modelId="{0573A17C-E0E8-49E4-8967-F9250835FA51}" type="pres">
      <dgm:prSet presAssocID="{9950641E-CC84-4EF1-898B-EDC7696350D8}" presName="sibTrans" presStyleCnt="0"/>
      <dgm:spPr/>
    </dgm:pt>
    <dgm:pt modelId="{B5E259CA-410D-4DBC-B02A-A7AE2A5C09CC}" type="pres">
      <dgm:prSet presAssocID="{AC8D4FFB-66C4-4A6A-A107-298DF21E5D93}" presName="composite" presStyleCnt="0"/>
      <dgm:spPr/>
    </dgm:pt>
    <dgm:pt modelId="{EB1671E2-9CEB-4A98-8345-D465370987EB}" type="pres">
      <dgm:prSet presAssocID="{AC8D4FFB-66C4-4A6A-A107-298DF21E5D9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6B948-379D-491D-A2E5-246060E5F09D}" type="pres">
      <dgm:prSet presAssocID="{AC8D4FFB-66C4-4A6A-A107-298DF21E5D93}" presName="rect2" presStyleLbl="fgImgPlace1" presStyleIdx="1" presStyleCnt="3"/>
      <dgm:spPr/>
    </dgm:pt>
    <dgm:pt modelId="{B0ECF14E-BC5B-4C56-8B22-2D8151C5A1D4}" type="pres">
      <dgm:prSet presAssocID="{D00326BC-A3F9-43FD-B150-4EBE5216F9AE}" presName="sibTrans" presStyleCnt="0"/>
      <dgm:spPr/>
    </dgm:pt>
    <dgm:pt modelId="{3187FB64-A4CC-4878-964A-7BB92C450D52}" type="pres">
      <dgm:prSet presAssocID="{7DF3CF01-93F1-4D6B-8347-CC5EBE33EC14}" presName="composite" presStyleCnt="0"/>
      <dgm:spPr/>
    </dgm:pt>
    <dgm:pt modelId="{02125457-F47B-473C-91D9-F0FEE54DD81A}" type="pres">
      <dgm:prSet presAssocID="{7DF3CF01-93F1-4D6B-8347-CC5EBE33EC14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2D7E0-1DB7-4ACC-B60D-F6AAE2A27F3B}" type="pres">
      <dgm:prSet presAssocID="{7DF3CF01-93F1-4D6B-8347-CC5EBE33EC14}" presName="rect2" presStyleLbl="fgImgPlace1" presStyleIdx="2" presStyleCnt="3"/>
      <dgm:spPr/>
    </dgm:pt>
  </dgm:ptLst>
  <dgm:cxnLst>
    <dgm:cxn modelId="{54D8D64B-4F15-4679-B60A-C8E6BAF8278A}" type="presOf" srcId="{7DF3CF01-93F1-4D6B-8347-CC5EBE33EC14}" destId="{02125457-F47B-473C-91D9-F0FEE54DD81A}" srcOrd="0" destOrd="0" presId="urn:microsoft.com/office/officeart/2008/layout/PictureStrips"/>
    <dgm:cxn modelId="{7972AADC-B569-4D56-A671-4318E81E25C3}" srcId="{A71F4062-BEC2-4329-ABB7-D3059B79A59C}" destId="{7EF32EFE-ADA6-4B5F-BC54-80F074B00578}" srcOrd="0" destOrd="0" parTransId="{A04AC1C3-DDE2-4106-A909-10B8EB283271}" sibTransId="{9950641E-CC84-4EF1-898B-EDC7696350D8}"/>
    <dgm:cxn modelId="{7ACBDE6A-4C2D-449E-8641-8952968CC575}" type="presOf" srcId="{AC8D4FFB-66C4-4A6A-A107-298DF21E5D93}" destId="{EB1671E2-9CEB-4A98-8345-D465370987EB}" srcOrd="0" destOrd="0" presId="urn:microsoft.com/office/officeart/2008/layout/PictureStrips"/>
    <dgm:cxn modelId="{111D1075-08AB-42BB-96A9-58B64743D7F8}" type="presOf" srcId="{A71F4062-BEC2-4329-ABB7-D3059B79A59C}" destId="{7A85DB90-C6CB-4AFD-B5E8-DEE981468402}" srcOrd="0" destOrd="0" presId="urn:microsoft.com/office/officeart/2008/layout/PictureStrips"/>
    <dgm:cxn modelId="{36CAE2C0-3419-4A12-BBBC-7FA44AC5A05F}" type="presOf" srcId="{7EF32EFE-ADA6-4B5F-BC54-80F074B00578}" destId="{DC065CE2-8F8B-4606-9ACF-43FE17DD6B74}" srcOrd="0" destOrd="0" presId="urn:microsoft.com/office/officeart/2008/layout/PictureStrips"/>
    <dgm:cxn modelId="{83DAF02E-3114-4A83-9644-147DCE09035B}" srcId="{A71F4062-BEC2-4329-ABB7-D3059B79A59C}" destId="{AC8D4FFB-66C4-4A6A-A107-298DF21E5D93}" srcOrd="1" destOrd="0" parTransId="{8D9058C0-88C6-4619-81DC-0235E99D51D6}" sibTransId="{D00326BC-A3F9-43FD-B150-4EBE5216F9AE}"/>
    <dgm:cxn modelId="{0161DA61-D68B-4954-9D8B-8A1E88007306}" srcId="{A71F4062-BEC2-4329-ABB7-D3059B79A59C}" destId="{7DF3CF01-93F1-4D6B-8347-CC5EBE33EC14}" srcOrd="2" destOrd="0" parTransId="{E1321D56-CF3B-421A-8B4F-27C7ECDC1E10}" sibTransId="{06B20A0A-6F24-4BC9-8AB7-4FAF21A1AFC9}"/>
    <dgm:cxn modelId="{F4B9F5E1-18EB-49F6-A416-99C50CB3C2D3}" type="presParOf" srcId="{7A85DB90-C6CB-4AFD-B5E8-DEE981468402}" destId="{85348FFD-EA3D-41A3-BCA0-2EAB92EF04E5}" srcOrd="0" destOrd="0" presId="urn:microsoft.com/office/officeart/2008/layout/PictureStrips"/>
    <dgm:cxn modelId="{27D579A6-1BAA-4401-A82D-2BB7EA908505}" type="presParOf" srcId="{85348FFD-EA3D-41A3-BCA0-2EAB92EF04E5}" destId="{DC065CE2-8F8B-4606-9ACF-43FE17DD6B74}" srcOrd="0" destOrd="0" presId="urn:microsoft.com/office/officeart/2008/layout/PictureStrips"/>
    <dgm:cxn modelId="{AFBEE5BF-E40D-4235-820C-239CC9CB761E}" type="presParOf" srcId="{85348FFD-EA3D-41A3-BCA0-2EAB92EF04E5}" destId="{D650A3E4-3284-4E3C-8613-E17B0A02DF53}" srcOrd="1" destOrd="0" presId="urn:microsoft.com/office/officeart/2008/layout/PictureStrips"/>
    <dgm:cxn modelId="{99185E2F-462E-4C6F-A3F9-E7AB6EBDEC37}" type="presParOf" srcId="{7A85DB90-C6CB-4AFD-B5E8-DEE981468402}" destId="{0573A17C-E0E8-49E4-8967-F9250835FA51}" srcOrd="1" destOrd="0" presId="urn:microsoft.com/office/officeart/2008/layout/PictureStrips"/>
    <dgm:cxn modelId="{3FE41B99-5509-4F89-B8F7-76C3C688230E}" type="presParOf" srcId="{7A85DB90-C6CB-4AFD-B5E8-DEE981468402}" destId="{B5E259CA-410D-4DBC-B02A-A7AE2A5C09CC}" srcOrd="2" destOrd="0" presId="urn:microsoft.com/office/officeart/2008/layout/PictureStrips"/>
    <dgm:cxn modelId="{DD10564D-D0D5-45F0-A293-BF0AB06E8C56}" type="presParOf" srcId="{B5E259CA-410D-4DBC-B02A-A7AE2A5C09CC}" destId="{EB1671E2-9CEB-4A98-8345-D465370987EB}" srcOrd="0" destOrd="0" presId="urn:microsoft.com/office/officeart/2008/layout/PictureStrips"/>
    <dgm:cxn modelId="{1C5528F3-400F-4425-A5FC-68A82D8686D7}" type="presParOf" srcId="{B5E259CA-410D-4DBC-B02A-A7AE2A5C09CC}" destId="{DAC6B948-379D-491D-A2E5-246060E5F09D}" srcOrd="1" destOrd="0" presId="urn:microsoft.com/office/officeart/2008/layout/PictureStrips"/>
    <dgm:cxn modelId="{442781BA-10AD-4D88-A6A5-62B62C113A99}" type="presParOf" srcId="{7A85DB90-C6CB-4AFD-B5E8-DEE981468402}" destId="{B0ECF14E-BC5B-4C56-8B22-2D8151C5A1D4}" srcOrd="3" destOrd="0" presId="urn:microsoft.com/office/officeart/2008/layout/PictureStrips"/>
    <dgm:cxn modelId="{389B3E70-57CC-41F6-85A4-6A9C9E104C8F}" type="presParOf" srcId="{7A85DB90-C6CB-4AFD-B5E8-DEE981468402}" destId="{3187FB64-A4CC-4878-964A-7BB92C450D52}" srcOrd="4" destOrd="0" presId="urn:microsoft.com/office/officeart/2008/layout/PictureStrips"/>
    <dgm:cxn modelId="{4CDB435C-483E-4BF9-9B2F-CD9402A56987}" type="presParOf" srcId="{3187FB64-A4CC-4878-964A-7BB92C450D52}" destId="{02125457-F47B-473C-91D9-F0FEE54DD81A}" srcOrd="0" destOrd="0" presId="urn:microsoft.com/office/officeart/2008/layout/PictureStrips"/>
    <dgm:cxn modelId="{B4747EA7-63FD-4CFA-B9DE-21C472082172}" type="presParOf" srcId="{3187FB64-A4CC-4878-964A-7BB92C450D52}" destId="{43D2D7E0-1DB7-4ACC-B60D-F6AAE2A27F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F4062-BEC2-4329-ABB7-D3059B79A59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32EFE-ADA6-4B5F-BC54-80F074B00578}">
      <dgm:prSet phldrT="[文本]"/>
      <dgm:spPr/>
      <dgm:t>
        <a:bodyPr/>
        <a:lstStyle/>
        <a:p>
          <a:r>
            <a:rPr lang="zh-CN" altLang="en-US" dirty="0" smtClean="0"/>
            <a:t>案例库操作</a:t>
          </a:r>
          <a:endParaRPr lang="zh-CN" altLang="en-US" dirty="0"/>
        </a:p>
      </dgm:t>
    </dgm:pt>
    <dgm:pt modelId="{A04AC1C3-DDE2-4106-A909-10B8EB283271}" type="par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9950641E-CC84-4EF1-898B-EDC7696350D8}" type="sibTrans" cxnId="{7972AADC-B569-4D56-A671-4318E81E25C3}">
      <dgm:prSet/>
      <dgm:spPr/>
      <dgm:t>
        <a:bodyPr/>
        <a:lstStyle/>
        <a:p>
          <a:endParaRPr lang="zh-CN" altLang="en-US"/>
        </a:p>
      </dgm:t>
    </dgm:pt>
    <dgm:pt modelId="{AC8D4FFB-66C4-4A6A-A107-298DF21E5D93}">
      <dgm:prSet phldrT="[文本]"/>
      <dgm:spPr/>
      <dgm:t>
        <a:bodyPr/>
        <a:lstStyle/>
        <a:p>
          <a:r>
            <a:rPr lang="zh-CN" altLang="en-US" dirty="0" smtClean="0"/>
            <a:t>功能菜单调整</a:t>
          </a:r>
          <a:endParaRPr lang="zh-CN" altLang="en-US" dirty="0"/>
        </a:p>
      </dgm:t>
    </dgm:pt>
    <dgm:pt modelId="{8D9058C0-88C6-4619-81DC-0235E99D51D6}" type="par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D00326BC-A3F9-43FD-B150-4EBE5216F9AE}" type="sibTrans" cxnId="{83DAF02E-3114-4A83-9644-147DCE09035B}">
      <dgm:prSet/>
      <dgm:spPr/>
      <dgm:t>
        <a:bodyPr/>
        <a:lstStyle/>
        <a:p>
          <a:endParaRPr lang="zh-CN" altLang="en-US"/>
        </a:p>
      </dgm:t>
    </dgm:pt>
    <dgm:pt modelId="{7A85DB90-C6CB-4AFD-B5E8-DEE981468402}" type="pres">
      <dgm:prSet presAssocID="{A71F4062-BEC2-4329-ABB7-D3059B79A5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48FFD-EA3D-41A3-BCA0-2EAB92EF04E5}" type="pres">
      <dgm:prSet presAssocID="{7EF32EFE-ADA6-4B5F-BC54-80F074B00578}" presName="composite" presStyleCnt="0"/>
      <dgm:spPr/>
    </dgm:pt>
    <dgm:pt modelId="{DC065CE2-8F8B-4606-9ACF-43FE17DD6B74}" type="pres">
      <dgm:prSet presAssocID="{7EF32EFE-ADA6-4B5F-BC54-80F074B0057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0A3E4-3284-4E3C-8613-E17B0A02DF53}" type="pres">
      <dgm:prSet presAssocID="{7EF32EFE-ADA6-4B5F-BC54-80F074B00578}" presName="rect2" presStyleLbl="fgImgPlace1" presStyleIdx="0" presStyleCnt="2"/>
      <dgm:spPr/>
    </dgm:pt>
    <dgm:pt modelId="{0573A17C-E0E8-49E4-8967-F9250835FA51}" type="pres">
      <dgm:prSet presAssocID="{9950641E-CC84-4EF1-898B-EDC7696350D8}" presName="sibTrans" presStyleCnt="0"/>
      <dgm:spPr/>
    </dgm:pt>
    <dgm:pt modelId="{B5E259CA-410D-4DBC-B02A-A7AE2A5C09CC}" type="pres">
      <dgm:prSet presAssocID="{AC8D4FFB-66C4-4A6A-A107-298DF21E5D93}" presName="composite" presStyleCnt="0"/>
      <dgm:spPr/>
    </dgm:pt>
    <dgm:pt modelId="{EB1671E2-9CEB-4A98-8345-D465370987EB}" type="pres">
      <dgm:prSet presAssocID="{AC8D4FFB-66C4-4A6A-A107-298DF21E5D93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6B948-379D-491D-A2E5-246060E5F09D}" type="pres">
      <dgm:prSet presAssocID="{AC8D4FFB-66C4-4A6A-A107-298DF21E5D93}" presName="rect2" presStyleLbl="fgImgPlace1" presStyleIdx="1" presStyleCnt="2"/>
      <dgm:spPr/>
    </dgm:pt>
  </dgm:ptLst>
  <dgm:cxnLst>
    <dgm:cxn modelId="{DB999E2F-188E-49E5-839F-68A3BE5E415A}" type="presOf" srcId="{A71F4062-BEC2-4329-ABB7-D3059B79A59C}" destId="{7A85DB90-C6CB-4AFD-B5E8-DEE981468402}" srcOrd="0" destOrd="0" presId="urn:microsoft.com/office/officeart/2008/layout/PictureStrips"/>
    <dgm:cxn modelId="{7972AADC-B569-4D56-A671-4318E81E25C3}" srcId="{A71F4062-BEC2-4329-ABB7-D3059B79A59C}" destId="{7EF32EFE-ADA6-4B5F-BC54-80F074B00578}" srcOrd="0" destOrd="0" parTransId="{A04AC1C3-DDE2-4106-A909-10B8EB283271}" sibTransId="{9950641E-CC84-4EF1-898B-EDC7696350D8}"/>
    <dgm:cxn modelId="{29F41371-9D44-4BF0-A87B-8C463E12DCE7}" type="presOf" srcId="{AC8D4FFB-66C4-4A6A-A107-298DF21E5D93}" destId="{EB1671E2-9CEB-4A98-8345-D465370987EB}" srcOrd="0" destOrd="0" presId="urn:microsoft.com/office/officeart/2008/layout/PictureStrips"/>
    <dgm:cxn modelId="{83DAF02E-3114-4A83-9644-147DCE09035B}" srcId="{A71F4062-BEC2-4329-ABB7-D3059B79A59C}" destId="{AC8D4FFB-66C4-4A6A-A107-298DF21E5D93}" srcOrd="1" destOrd="0" parTransId="{8D9058C0-88C6-4619-81DC-0235E99D51D6}" sibTransId="{D00326BC-A3F9-43FD-B150-4EBE5216F9AE}"/>
    <dgm:cxn modelId="{45D7289F-10A6-4D0C-9635-416B47F450EE}" type="presOf" srcId="{7EF32EFE-ADA6-4B5F-BC54-80F074B00578}" destId="{DC065CE2-8F8B-4606-9ACF-43FE17DD6B74}" srcOrd="0" destOrd="0" presId="urn:microsoft.com/office/officeart/2008/layout/PictureStrips"/>
    <dgm:cxn modelId="{76AB5052-19DA-4DC8-AA52-80012317ADE7}" type="presParOf" srcId="{7A85DB90-C6CB-4AFD-B5E8-DEE981468402}" destId="{85348FFD-EA3D-41A3-BCA0-2EAB92EF04E5}" srcOrd="0" destOrd="0" presId="urn:microsoft.com/office/officeart/2008/layout/PictureStrips"/>
    <dgm:cxn modelId="{FCCE8204-4EFA-4212-99FA-F94A586BE4A4}" type="presParOf" srcId="{85348FFD-EA3D-41A3-BCA0-2EAB92EF04E5}" destId="{DC065CE2-8F8B-4606-9ACF-43FE17DD6B74}" srcOrd="0" destOrd="0" presId="urn:microsoft.com/office/officeart/2008/layout/PictureStrips"/>
    <dgm:cxn modelId="{A8741C38-E869-421A-BCBC-3F39CEC2D6E8}" type="presParOf" srcId="{85348FFD-EA3D-41A3-BCA0-2EAB92EF04E5}" destId="{D650A3E4-3284-4E3C-8613-E17B0A02DF53}" srcOrd="1" destOrd="0" presId="urn:microsoft.com/office/officeart/2008/layout/PictureStrips"/>
    <dgm:cxn modelId="{EAE2525B-F910-4763-BED4-EC6ABBADD6A6}" type="presParOf" srcId="{7A85DB90-C6CB-4AFD-B5E8-DEE981468402}" destId="{0573A17C-E0E8-49E4-8967-F9250835FA51}" srcOrd="1" destOrd="0" presId="urn:microsoft.com/office/officeart/2008/layout/PictureStrips"/>
    <dgm:cxn modelId="{82BAC168-2A7A-4405-9F30-70E796CF3084}" type="presParOf" srcId="{7A85DB90-C6CB-4AFD-B5E8-DEE981468402}" destId="{B5E259CA-410D-4DBC-B02A-A7AE2A5C09CC}" srcOrd="2" destOrd="0" presId="urn:microsoft.com/office/officeart/2008/layout/PictureStrips"/>
    <dgm:cxn modelId="{DB30D6AA-0A5E-43E9-8D3B-EA00FC9A653A}" type="presParOf" srcId="{B5E259CA-410D-4DBC-B02A-A7AE2A5C09CC}" destId="{EB1671E2-9CEB-4A98-8345-D465370987EB}" srcOrd="0" destOrd="0" presId="urn:microsoft.com/office/officeart/2008/layout/PictureStrips"/>
    <dgm:cxn modelId="{2BFA88D9-D0A9-4D43-BFA8-5B3E06DC05B0}" type="presParOf" srcId="{B5E259CA-410D-4DBC-B02A-A7AE2A5C09CC}" destId="{DAC6B948-379D-491D-A2E5-246060E5F09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F04C1-E615-4C86-B001-E32F6E898CF1}">
      <dsp:nvSpPr>
        <dsp:cNvPr id="0" name=""/>
        <dsp:cNvSpPr/>
      </dsp:nvSpPr>
      <dsp:spPr>
        <a:xfrm>
          <a:off x="4205" y="70922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首页</a:t>
          </a:r>
          <a:endParaRPr lang="zh-CN" altLang="en-US" sz="2900" kern="1200" dirty="0"/>
        </a:p>
      </dsp:txBody>
      <dsp:txXfrm>
        <a:off x="20047" y="86764"/>
        <a:ext cx="2131875" cy="509205"/>
      </dsp:txXfrm>
    </dsp:sp>
    <dsp:sp modelId="{B819BF34-1679-42FF-AB90-D6F4A4F576D8}">
      <dsp:nvSpPr>
        <dsp:cNvPr id="0" name=""/>
        <dsp:cNvSpPr/>
      </dsp:nvSpPr>
      <dsp:spPr>
        <a:xfrm rot="5400000">
          <a:off x="1038657" y="659140"/>
          <a:ext cx="94655" cy="946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8FD99-B13C-4612-88CC-0FF57A28A04F}">
      <dsp:nvSpPr>
        <dsp:cNvPr id="0" name=""/>
        <dsp:cNvSpPr/>
      </dsp:nvSpPr>
      <dsp:spPr>
        <a:xfrm>
          <a:off x="4205" y="801124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（统计展示）</a:t>
          </a:r>
          <a:endParaRPr lang="zh-CN" altLang="en-US" sz="2000" kern="1200" dirty="0"/>
        </a:p>
      </dsp:txBody>
      <dsp:txXfrm>
        <a:off x="20047" y="816966"/>
        <a:ext cx="2131875" cy="509205"/>
      </dsp:txXfrm>
    </dsp:sp>
    <dsp:sp modelId="{C1ACCF35-3A3E-41DB-BC54-DF512838C750}">
      <dsp:nvSpPr>
        <dsp:cNvPr id="0" name=""/>
        <dsp:cNvSpPr/>
      </dsp:nvSpPr>
      <dsp:spPr>
        <a:xfrm>
          <a:off x="2470664" y="70922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案例库查询</a:t>
          </a:r>
          <a:endParaRPr lang="zh-CN" altLang="en-US" sz="2900" kern="1200" dirty="0"/>
        </a:p>
      </dsp:txBody>
      <dsp:txXfrm>
        <a:off x="2486506" y="86764"/>
        <a:ext cx="2131875" cy="509205"/>
      </dsp:txXfrm>
    </dsp:sp>
    <dsp:sp modelId="{A66F6629-2F99-416B-8024-819848332C46}">
      <dsp:nvSpPr>
        <dsp:cNvPr id="0" name=""/>
        <dsp:cNvSpPr/>
      </dsp:nvSpPr>
      <dsp:spPr>
        <a:xfrm rot="5400000">
          <a:off x="3505116" y="659140"/>
          <a:ext cx="94655" cy="946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A33A1-00E9-4CEA-BBC1-264C43BB3446}">
      <dsp:nvSpPr>
        <dsp:cNvPr id="0" name=""/>
        <dsp:cNvSpPr/>
      </dsp:nvSpPr>
      <dsp:spPr>
        <a:xfrm>
          <a:off x="2470664" y="801124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（案例库查询展示）</a:t>
          </a:r>
          <a:endParaRPr lang="zh-CN" altLang="en-US" sz="2000" kern="1200" dirty="0"/>
        </a:p>
      </dsp:txBody>
      <dsp:txXfrm>
        <a:off x="2486506" y="816966"/>
        <a:ext cx="2131875" cy="509205"/>
      </dsp:txXfrm>
    </dsp:sp>
    <dsp:sp modelId="{3530F43B-B844-43F2-816F-C58FB0005A78}">
      <dsp:nvSpPr>
        <dsp:cNvPr id="0" name=""/>
        <dsp:cNvSpPr/>
      </dsp:nvSpPr>
      <dsp:spPr>
        <a:xfrm>
          <a:off x="4937122" y="70922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方案推荐</a:t>
          </a:r>
          <a:endParaRPr lang="zh-CN" altLang="en-US" sz="2900" kern="1200" dirty="0"/>
        </a:p>
      </dsp:txBody>
      <dsp:txXfrm>
        <a:off x="4952964" y="86764"/>
        <a:ext cx="2131875" cy="509205"/>
      </dsp:txXfrm>
    </dsp:sp>
    <dsp:sp modelId="{A2D56B01-D464-43E0-8A9A-CE092BF11EAC}">
      <dsp:nvSpPr>
        <dsp:cNvPr id="0" name=""/>
        <dsp:cNvSpPr/>
      </dsp:nvSpPr>
      <dsp:spPr>
        <a:xfrm rot="5400000">
          <a:off x="5971574" y="659140"/>
          <a:ext cx="94655" cy="946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69F4-66D8-4FFE-8A09-198C0F660AE2}">
      <dsp:nvSpPr>
        <dsp:cNvPr id="0" name=""/>
        <dsp:cNvSpPr/>
      </dsp:nvSpPr>
      <dsp:spPr>
        <a:xfrm>
          <a:off x="4937122" y="801124"/>
          <a:ext cx="2163559" cy="5408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（类案推荐）</a:t>
          </a:r>
          <a:endParaRPr lang="zh-CN" altLang="en-US" sz="2000" kern="1200" dirty="0"/>
        </a:p>
      </dsp:txBody>
      <dsp:txXfrm>
        <a:off x="4952964" y="816966"/>
        <a:ext cx="2131875" cy="509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65CE2-8F8B-4606-9ACF-43FE17DD6B74}">
      <dsp:nvSpPr>
        <dsp:cNvPr id="0" name=""/>
        <dsp:cNvSpPr/>
      </dsp:nvSpPr>
      <dsp:spPr>
        <a:xfrm>
          <a:off x="287287" y="148088"/>
          <a:ext cx="1392223" cy="4350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687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矫正类别统计</a:t>
          </a:r>
          <a:endParaRPr lang="zh-CN" altLang="en-US" sz="1300" kern="1200" dirty="0"/>
        </a:p>
      </dsp:txBody>
      <dsp:txXfrm>
        <a:off x="287287" y="148088"/>
        <a:ext cx="1392223" cy="435069"/>
      </dsp:txXfrm>
    </dsp:sp>
    <dsp:sp modelId="{D650A3E4-3284-4E3C-8613-E17B0A02DF53}">
      <dsp:nvSpPr>
        <dsp:cNvPr id="0" name=""/>
        <dsp:cNvSpPr/>
      </dsp:nvSpPr>
      <dsp:spPr>
        <a:xfrm>
          <a:off x="229278" y="85244"/>
          <a:ext cx="304548" cy="45682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671E2-9CEB-4A98-8345-D465370987EB}">
      <dsp:nvSpPr>
        <dsp:cNvPr id="0" name=""/>
        <dsp:cNvSpPr/>
      </dsp:nvSpPr>
      <dsp:spPr>
        <a:xfrm>
          <a:off x="287287" y="695792"/>
          <a:ext cx="1392223" cy="4350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687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案件地区统计</a:t>
          </a:r>
          <a:endParaRPr lang="zh-CN" altLang="en-US" sz="1300" kern="1200" dirty="0"/>
        </a:p>
      </dsp:txBody>
      <dsp:txXfrm>
        <a:off x="287287" y="695792"/>
        <a:ext cx="1392223" cy="435069"/>
      </dsp:txXfrm>
    </dsp:sp>
    <dsp:sp modelId="{DAC6B948-379D-491D-A2E5-246060E5F09D}">
      <dsp:nvSpPr>
        <dsp:cNvPr id="0" name=""/>
        <dsp:cNvSpPr/>
      </dsp:nvSpPr>
      <dsp:spPr>
        <a:xfrm>
          <a:off x="229278" y="632949"/>
          <a:ext cx="304548" cy="45682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25457-F47B-473C-91D9-F0FEE54DD81A}">
      <dsp:nvSpPr>
        <dsp:cNvPr id="0" name=""/>
        <dsp:cNvSpPr/>
      </dsp:nvSpPr>
      <dsp:spPr>
        <a:xfrm>
          <a:off x="287287" y="1243497"/>
          <a:ext cx="1392223" cy="4350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687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案件时间统计</a:t>
          </a:r>
          <a:endParaRPr lang="zh-CN" altLang="en-US" sz="1300" kern="1200" dirty="0"/>
        </a:p>
      </dsp:txBody>
      <dsp:txXfrm>
        <a:off x="287287" y="1243497"/>
        <a:ext cx="1392223" cy="435069"/>
      </dsp:txXfrm>
    </dsp:sp>
    <dsp:sp modelId="{43D2D7E0-1DB7-4ACC-B60D-F6AAE2A27F3B}">
      <dsp:nvSpPr>
        <dsp:cNvPr id="0" name=""/>
        <dsp:cNvSpPr/>
      </dsp:nvSpPr>
      <dsp:spPr>
        <a:xfrm>
          <a:off x="229278" y="1180654"/>
          <a:ext cx="304548" cy="45682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65CE2-8F8B-4606-9ACF-43FE17DD6B74}">
      <dsp:nvSpPr>
        <dsp:cNvPr id="0" name=""/>
        <dsp:cNvSpPr/>
      </dsp:nvSpPr>
      <dsp:spPr>
        <a:xfrm>
          <a:off x="70845" y="274419"/>
          <a:ext cx="1700287" cy="5313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894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案例库查询展示</a:t>
          </a:r>
          <a:endParaRPr lang="zh-CN" altLang="en-US" sz="1400" kern="1200" dirty="0"/>
        </a:p>
      </dsp:txBody>
      <dsp:txXfrm>
        <a:off x="70845" y="274419"/>
        <a:ext cx="1700287" cy="531339"/>
      </dsp:txXfrm>
    </dsp:sp>
    <dsp:sp modelId="{D650A3E4-3284-4E3C-8613-E17B0A02DF53}">
      <dsp:nvSpPr>
        <dsp:cNvPr id="0" name=""/>
        <dsp:cNvSpPr/>
      </dsp:nvSpPr>
      <dsp:spPr>
        <a:xfrm>
          <a:off x="0" y="197670"/>
          <a:ext cx="371937" cy="5579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671E2-9CEB-4A98-8345-D465370987EB}">
      <dsp:nvSpPr>
        <dsp:cNvPr id="0" name=""/>
        <dsp:cNvSpPr/>
      </dsp:nvSpPr>
      <dsp:spPr>
        <a:xfrm>
          <a:off x="70845" y="1061566"/>
          <a:ext cx="1700287" cy="5313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894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主要犯罪事实图谱化展示</a:t>
          </a:r>
          <a:endParaRPr lang="zh-CN" altLang="en-US" sz="1400" kern="1200" dirty="0"/>
        </a:p>
      </dsp:txBody>
      <dsp:txXfrm>
        <a:off x="70845" y="1061566"/>
        <a:ext cx="1700287" cy="531339"/>
      </dsp:txXfrm>
    </dsp:sp>
    <dsp:sp modelId="{DAC6B948-379D-491D-A2E5-246060E5F09D}">
      <dsp:nvSpPr>
        <dsp:cNvPr id="0" name=""/>
        <dsp:cNvSpPr/>
      </dsp:nvSpPr>
      <dsp:spPr>
        <a:xfrm>
          <a:off x="0" y="984817"/>
          <a:ext cx="371937" cy="5579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65CE2-8F8B-4606-9ACF-43FE17DD6B74}">
      <dsp:nvSpPr>
        <dsp:cNvPr id="0" name=""/>
        <dsp:cNvSpPr/>
      </dsp:nvSpPr>
      <dsp:spPr>
        <a:xfrm>
          <a:off x="381400" y="156159"/>
          <a:ext cx="1559997" cy="4874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9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填写矫正人员信息并保存</a:t>
          </a:r>
          <a:endParaRPr lang="zh-CN" altLang="en-US" sz="1200" kern="1200" dirty="0"/>
        </a:p>
      </dsp:txBody>
      <dsp:txXfrm>
        <a:off x="381400" y="156159"/>
        <a:ext cx="1559997" cy="487499"/>
      </dsp:txXfrm>
    </dsp:sp>
    <dsp:sp modelId="{D650A3E4-3284-4E3C-8613-E17B0A02DF53}">
      <dsp:nvSpPr>
        <dsp:cNvPr id="0" name=""/>
        <dsp:cNvSpPr/>
      </dsp:nvSpPr>
      <dsp:spPr>
        <a:xfrm>
          <a:off x="316400" y="85742"/>
          <a:ext cx="341249" cy="5118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671E2-9CEB-4A98-8345-D465370987EB}">
      <dsp:nvSpPr>
        <dsp:cNvPr id="0" name=""/>
        <dsp:cNvSpPr/>
      </dsp:nvSpPr>
      <dsp:spPr>
        <a:xfrm>
          <a:off x="381400" y="769866"/>
          <a:ext cx="1559997" cy="4874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9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查询特征相似度</a:t>
          </a:r>
          <a:r>
            <a:rPr lang="en-US" altLang="zh-CN" sz="1200" kern="1200" dirty="0" smtClean="0"/>
            <a:t>top5</a:t>
          </a:r>
          <a:r>
            <a:rPr lang="zh-CN" altLang="en-US" sz="1200" kern="1200" dirty="0" smtClean="0"/>
            <a:t>的矫正案例</a:t>
          </a:r>
          <a:endParaRPr lang="zh-CN" altLang="en-US" sz="1200" kern="1200" dirty="0"/>
        </a:p>
      </dsp:txBody>
      <dsp:txXfrm>
        <a:off x="381400" y="769866"/>
        <a:ext cx="1559997" cy="487499"/>
      </dsp:txXfrm>
    </dsp:sp>
    <dsp:sp modelId="{DAC6B948-379D-491D-A2E5-246060E5F09D}">
      <dsp:nvSpPr>
        <dsp:cNvPr id="0" name=""/>
        <dsp:cNvSpPr/>
      </dsp:nvSpPr>
      <dsp:spPr>
        <a:xfrm>
          <a:off x="316400" y="699450"/>
          <a:ext cx="341249" cy="5118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25457-F47B-473C-91D9-F0FEE54DD81A}">
      <dsp:nvSpPr>
        <dsp:cNvPr id="0" name=""/>
        <dsp:cNvSpPr/>
      </dsp:nvSpPr>
      <dsp:spPr>
        <a:xfrm>
          <a:off x="381400" y="1383573"/>
          <a:ext cx="1559997" cy="4874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9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人工挑选并组合较合适的一组</a:t>
          </a:r>
          <a:endParaRPr lang="zh-CN" altLang="en-US" sz="1200" kern="1200" dirty="0"/>
        </a:p>
      </dsp:txBody>
      <dsp:txXfrm>
        <a:off x="381400" y="1383573"/>
        <a:ext cx="1559997" cy="487499"/>
      </dsp:txXfrm>
    </dsp:sp>
    <dsp:sp modelId="{43D2D7E0-1DB7-4ACC-B60D-F6AAE2A27F3B}">
      <dsp:nvSpPr>
        <dsp:cNvPr id="0" name=""/>
        <dsp:cNvSpPr/>
      </dsp:nvSpPr>
      <dsp:spPr>
        <a:xfrm>
          <a:off x="316400" y="1313157"/>
          <a:ext cx="341249" cy="5118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65CE2-8F8B-4606-9ACF-43FE17DD6B74}">
      <dsp:nvSpPr>
        <dsp:cNvPr id="0" name=""/>
        <dsp:cNvSpPr/>
      </dsp:nvSpPr>
      <dsp:spPr>
        <a:xfrm>
          <a:off x="61189" y="276978"/>
          <a:ext cx="1468557" cy="4589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8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案例库操作</a:t>
          </a:r>
          <a:endParaRPr lang="zh-CN" altLang="en-US" sz="1400" kern="1200" dirty="0"/>
        </a:p>
      </dsp:txBody>
      <dsp:txXfrm>
        <a:off x="61189" y="276978"/>
        <a:ext cx="1468557" cy="458924"/>
      </dsp:txXfrm>
    </dsp:sp>
    <dsp:sp modelId="{D650A3E4-3284-4E3C-8613-E17B0A02DF53}">
      <dsp:nvSpPr>
        <dsp:cNvPr id="0" name=""/>
        <dsp:cNvSpPr/>
      </dsp:nvSpPr>
      <dsp:spPr>
        <a:xfrm>
          <a:off x="0" y="210689"/>
          <a:ext cx="321246" cy="4818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671E2-9CEB-4A98-8345-D465370987EB}">
      <dsp:nvSpPr>
        <dsp:cNvPr id="0" name=""/>
        <dsp:cNvSpPr/>
      </dsp:nvSpPr>
      <dsp:spPr>
        <a:xfrm>
          <a:off x="61189" y="965726"/>
          <a:ext cx="1468557" cy="4589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8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功能菜单调整</a:t>
          </a:r>
          <a:endParaRPr lang="zh-CN" altLang="en-US" sz="1400" kern="1200" dirty="0"/>
        </a:p>
      </dsp:txBody>
      <dsp:txXfrm>
        <a:off x="61189" y="965726"/>
        <a:ext cx="1468557" cy="458924"/>
      </dsp:txXfrm>
    </dsp:sp>
    <dsp:sp modelId="{DAC6B948-379D-491D-A2E5-246060E5F09D}">
      <dsp:nvSpPr>
        <dsp:cNvPr id="0" name=""/>
        <dsp:cNvSpPr/>
      </dsp:nvSpPr>
      <dsp:spPr>
        <a:xfrm>
          <a:off x="0" y="899437"/>
          <a:ext cx="321246" cy="4818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3A65-46F8-4CD0-94E1-9240B9AA528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940A6-13C3-441B-B15F-F8784024C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1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40A6-13C3-441B-B15F-F8784024C1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01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2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9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3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8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2EBB-09A6-43EA-BBB0-8650DD4D4B8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5B7B9B-9E21-4A63-AFCE-E1848C8E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lk.12348.gov.cn/LawMultiSearch?checkDatabaseID=28,29,30,31,67,36,68,69,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lk.12348.gov.cn/LawMultiSearch?checkDatabaseID=28,29,30,31,67,36,68,69,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毕业设计讨论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r"/>
            <a:r>
              <a:rPr lang="zh-CN" altLang="en-US" sz="7200" dirty="0" smtClean="0"/>
              <a:t>王方怡</a:t>
            </a:r>
            <a:endParaRPr lang="en-US" altLang="zh-CN" sz="7200" dirty="0" smtClean="0"/>
          </a:p>
          <a:p>
            <a:pPr algn="r"/>
            <a:r>
              <a:rPr lang="en-US" altLang="zh-CN" sz="7200" dirty="0" smtClean="0"/>
              <a:t>2019.11.20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117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1793" y="617377"/>
            <a:ext cx="9750552" cy="57670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技术框架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745" y="1576370"/>
            <a:ext cx="10515600" cy="16101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前端：</a:t>
            </a:r>
            <a:r>
              <a:rPr lang="en-US" altLang="zh-CN" sz="2400" dirty="0" smtClean="0"/>
              <a:t>Vue.js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Element UI</a:t>
            </a:r>
          </a:p>
          <a:p>
            <a:r>
              <a:rPr lang="zh-CN" altLang="en-US" sz="2400" dirty="0" smtClean="0"/>
              <a:t>后台：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ava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Springboot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mybatisplus</a:t>
            </a:r>
            <a:endParaRPr lang="en-US" altLang="zh-CN" sz="2400" dirty="0" smtClean="0"/>
          </a:p>
          <a:p>
            <a:r>
              <a:rPr lang="zh-CN" altLang="en-US" sz="2400" dirty="0" smtClean="0"/>
              <a:t>数据库：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76745" y="3582230"/>
            <a:ext cx="9750552" cy="576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工作</a:t>
            </a:r>
            <a:r>
              <a:rPr lang="zh-CN" altLang="en-US" sz="2800" dirty="0" smtClean="0"/>
              <a:t>安排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76745" y="4346803"/>
            <a:ext cx="10515600" cy="161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数据收集与属性值抽取</a:t>
            </a:r>
            <a:endParaRPr lang="en-US" altLang="zh-CN" sz="2400" dirty="0" smtClean="0"/>
          </a:p>
          <a:p>
            <a:r>
              <a:rPr lang="zh-CN" altLang="en-US" sz="2400" dirty="0" smtClean="0"/>
              <a:t>数据后处理，清洗、去噪，建表存数据库</a:t>
            </a:r>
            <a:endParaRPr lang="en-US" altLang="zh-CN" sz="2400" dirty="0" smtClean="0"/>
          </a:p>
          <a:p>
            <a:r>
              <a:rPr lang="zh-CN" altLang="en-US" sz="2400" dirty="0" smtClean="0"/>
              <a:t>前后端环境搭建、页面设计，后端接口实现</a:t>
            </a:r>
            <a:endParaRPr lang="en-US" altLang="zh-CN" sz="2400" dirty="0" smtClean="0"/>
          </a:p>
          <a:p>
            <a:r>
              <a:rPr lang="zh-CN" altLang="en-US" sz="2400" dirty="0" smtClean="0"/>
              <a:t>推荐算法实验</a:t>
            </a:r>
            <a:endParaRPr lang="en-US" altLang="zh-CN" sz="24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504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529" y="212465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谢谢大家！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欢迎批评指正！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3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数据收集与预处理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/>
              <a:t>数据来源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中国法律服务网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案例库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案例数量</a:t>
            </a:r>
            <a:r>
              <a:rPr lang="en-US" altLang="zh-CN" dirty="0" smtClean="0"/>
              <a:t>3430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数据质量良好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/>
              <a:t>预处理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手动或自动化脚本处理，识别命名属性，划分模块并存储到数据库中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>
                <a:hlinkClick r:id="rId2"/>
              </a:rPr>
              <a:t>http://alk.12348.gov.cn/LawMultiSearch?checkDatabaseID=28%2C29%2C30%2C31%2C67%2C36%2C68%2C69%2C70</a:t>
            </a:r>
            <a:r>
              <a:rPr lang="en-US" altLang="zh-CN" sz="1600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7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456927"/>
            <a:ext cx="10515600" cy="581891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服刑人员数据展示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274" r="1286" b="6595"/>
          <a:stretch/>
        </p:blipFill>
        <p:spPr>
          <a:xfrm>
            <a:off x="1469571" y="1233488"/>
            <a:ext cx="8610600" cy="1941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1" y="3399238"/>
            <a:ext cx="8719457" cy="25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03671"/>
            <a:ext cx="10515600" cy="6601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服刑</a:t>
            </a:r>
            <a:r>
              <a:rPr lang="zh-CN" altLang="en-US" sz="3200" dirty="0" smtClean="0"/>
              <a:t>人员信息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5" y="1163782"/>
            <a:ext cx="10515600" cy="6054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/>
              <a:t>通用属性</a:t>
            </a:r>
            <a:r>
              <a:rPr lang="zh-CN" altLang="en-US" sz="1800" dirty="0" smtClean="0"/>
              <a:t>：姓名、性别、出生日期、出生地、户籍地、是否成年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矫正类别、判决法院名称、罪名、是否累犯、刑期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是否缓刑、缓刑期限、是否假释、</a:t>
            </a: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是否按时报道、报道日期、报道司法局、所属司法所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/>
              <a:t>识别方法：</a:t>
            </a:r>
            <a:r>
              <a:rPr lang="en-US" altLang="zh-CN" sz="1800" dirty="0"/>
              <a:t>《</a:t>
            </a:r>
            <a:r>
              <a:rPr lang="zh-CN" altLang="en-US" sz="1800" dirty="0"/>
              <a:t>基于</a:t>
            </a:r>
            <a:r>
              <a:rPr lang="en-US" altLang="zh-CN" sz="1800" dirty="0"/>
              <a:t>CNN</a:t>
            </a:r>
            <a:r>
              <a:rPr lang="zh-CN" altLang="en-US" sz="1800" dirty="0"/>
              <a:t>的文本记录分割与命名属性值识别技术的研究与实现</a:t>
            </a:r>
            <a:r>
              <a:rPr lang="en-US" altLang="zh-CN" sz="1800" dirty="0"/>
              <a:t>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							——</a:t>
            </a:r>
            <a:r>
              <a:rPr lang="zh-CN" altLang="en-US" sz="1800" dirty="0"/>
              <a:t>胡猛（苏州大学，硕士学位论文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其他</a:t>
            </a:r>
            <a:r>
              <a:rPr lang="zh-CN" altLang="en-US" sz="1800" b="1" dirty="0" smtClean="0"/>
              <a:t>属性</a:t>
            </a:r>
            <a:r>
              <a:rPr lang="zh-CN" altLang="en-US" sz="1800" dirty="0" smtClean="0"/>
              <a:t>：家庭关系、家庭经济、文化程度、自我认同感、社会归属感、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知识水平、特长或技能、就业能力、社交意愿、是否自卑、心理压力、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法律意识、邻里关系、不良交友、认罪伏法态度、矫正态度、入矫后表现、主要犯罪事实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/>
              <a:t>识别方法</a:t>
            </a:r>
            <a:r>
              <a:rPr lang="zh-CN" altLang="en-US" sz="1800" dirty="0" smtClean="0"/>
              <a:t>：正则表达式、自动化处理脚本，后期人工调整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879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1204" y="302064"/>
            <a:ext cx="10515600" cy="64386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矫正方案数据展示（半结构化）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21" y="1064685"/>
            <a:ext cx="7890185" cy="562809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775406" y="1243734"/>
            <a:ext cx="40454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教育学习</a:t>
            </a:r>
            <a:endParaRPr lang="en-US" altLang="zh-CN" sz="1800" dirty="0" smtClean="0"/>
          </a:p>
          <a:p>
            <a:r>
              <a:rPr lang="zh-CN" altLang="en-US" sz="1800" dirty="0" smtClean="0"/>
              <a:t>心理矫正</a:t>
            </a:r>
            <a:endParaRPr lang="en-US" altLang="zh-CN" sz="1800" dirty="0" smtClean="0"/>
          </a:p>
          <a:p>
            <a:r>
              <a:rPr lang="zh-CN" altLang="en-US" sz="1800" dirty="0" smtClean="0"/>
              <a:t>社区服务</a:t>
            </a:r>
            <a:endParaRPr lang="en-US" altLang="zh-CN" sz="1800" dirty="0" smtClean="0"/>
          </a:p>
          <a:p>
            <a:r>
              <a:rPr lang="zh-CN" altLang="en-US" sz="1800" dirty="0" smtClean="0"/>
              <a:t>适应性帮扶</a:t>
            </a:r>
            <a:endParaRPr lang="en-US" altLang="zh-CN" sz="1800" dirty="0" smtClean="0"/>
          </a:p>
          <a:p>
            <a:r>
              <a:rPr lang="zh-CN" altLang="en-US" sz="1800" dirty="0" smtClean="0"/>
              <a:t>矫正小组成员协助教育</a:t>
            </a:r>
            <a:endParaRPr lang="en-US" altLang="zh-CN" sz="1800" dirty="0" smtClean="0"/>
          </a:p>
          <a:p>
            <a:r>
              <a:rPr lang="zh-CN" altLang="en-US" sz="1800" dirty="0" smtClean="0"/>
              <a:t>社会力量协助教育</a:t>
            </a:r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7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800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17226"/>
              </p:ext>
            </p:extLst>
          </p:nvPr>
        </p:nvGraphicFramePr>
        <p:xfrm>
          <a:off x="640081" y="536872"/>
          <a:ext cx="10533888" cy="6250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159"/>
                <a:gridCol w="1491633"/>
                <a:gridCol w="1491633"/>
                <a:gridCol w="1121806"/>
                <a:gridCol w="1688874"/>
                <a:gridCol w="3303783"/>
              </a:tblGrid>
              <a:tr h="3372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633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案例编号</a:t>
                      </a:r>
                      <a:endParaRPr lang="en-US" altLang="zh-CN" sz="1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03c3a5bfd8304f698a1a422dffc3e4d2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是否假释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社交意愿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姓名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是否按时报道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心理压力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性别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报道日期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2017-6-22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邻里关系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</a:tr>
              <a:tr h="47773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出生日期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1983-5-23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报道司法局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玉山县司法局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不良交友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出生地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江西省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所属司法所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南山司法所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认罪伏法态度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户籍地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江西省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家庭关系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矫正态度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是否成年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家庭经济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入矫后表现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矫正类别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假释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文化程度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主要犯罪事实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（裁判文书代替）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590146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判决法院名称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浙江省杭州市中级人民法院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知识水平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教育学习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依托社区干部和网格管理员，开展经常性走访，交心谈心，教育引导张某对家人要尊重、理解、体贴、关心。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457064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罪名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盗窃罪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就业能力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心理矫正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对张某开展心理辅导，帮助他树立生活信心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本着保密、尊重、接纳、</a:t>
                      </a:r>
                      <a:r>
                        <a:rPr lang="en-US" altLang="zh-CN" sz="1200" dirty="0" smtClean="0"/>
                        <a:t>…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421533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是否累犯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否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法律意识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社区服务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司法所组织张某参加社区服务，培养其正确的劳动观念</a:t>
                      </a:r>
                      <a:r>
                        <a:rPr lang="en-US" altLang="zh-CN" sz="1200" dirty="0" smtClean="0"/>
                        <a:t>…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421533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刑期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自我认同感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适应性帮扶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对张某进行创业指导，依靠社会力量、协调相关部门帮助解决创业过程中遇到的具体困难</a:t>
                      </a:r>
                      <a:r>
                        <a:rPr lang="en-US" altLang="zh-CN" sz="1200" dirty="0" smtClean="0"/>
                        <a:t>…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421533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是否缓刑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否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社会归属感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矫正小组协助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建立起司法所工作人员、村干部、志愿者、社区服刑人员家属为成员的矫正小组</a:t>
                      </a:r>
                      <a:r>
                        <a:rPr lang="en-US" altLang="zh-CN" sz="1200" dirty="0" smtClean="0"/>
                        <a:t>…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323991"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缓刑期限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是否自卑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社会力量协助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邀请玉山县志愿者协会积极开展联合教育活动</a:t>
                      </a:r>
                      <a:r>
                        <a:rPr lang="en-US" altLang="zh-CN" sz="1200" dirty="0" smtClean="0"/>
                        <a:t>…</a:t>
                      </a:r>
                      <a:endParaRPr lang="zh-CN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7784" y="0"/>
            <a:ext cx="47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数据库设计</a:t>
            </a:r>
            <a:r>
              <a:rPr lang="en-US" altLang="zh-CN" sz="2800" dirty="0" smtClean="0"/>
              <a:t>1-</a:t>
            </a:r>
            <a:r>
              <a:rPr lang="zh-CN" altLang="en-US" sz="2800" dirty="0" smtClean="0"/>
              <a:t>矫正案例库表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00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033" y="288333"/>
            <a:ext cx="8726424" cy="28251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数据库设计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字典表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0704"/>
            <a:ext cx="10515600" cy="5116259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19703"/>
              </p:ext>
            </p:extLst>
          </p:nvPr>
        </p:nvGraphicFramePr>
        <p:xfrm>
          <a:off x="2915620" y="1060704"/>
          <a:ext cx="6287608" cy="50930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71902"/>
                <a:gridCol w="1571902"/>
                <a:gridCol w="1571902"/>
                <a:gridCol w="1571902"/>
              </a:tblGrid>
              <a:tr h="3183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属性名称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编码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注释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14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家庭关系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良好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家庭关系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未知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家庭关系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较差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家庭经济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良好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家庭经济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未知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家庭经济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较差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文化程度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较高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文化程度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未知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文化程度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较低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社交意愿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正常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社交意愿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未知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社交意愿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低落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心理压力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较小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心理压力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未知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xxxxxxxxxx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心理压力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较大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78033" y="6206951"/>
            <a:ext cx="642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数据库表设计</a:t>
            </a:r>
            <a:r>
              <a:rPr lang="en-US" altLang="zh-CN" sz="2400" dirty="0" smtClean="0"/>
              <a:t>3——</a:t>
            </a:r>
            <a:r>
              <a:rPr lang="zh-CN" altLang="en-US" sz="2400" dirty="0" smtClean="0"/>
              <a:t>待推荐服刑人员数据表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19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功能设计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153973"/>
              </p:ext>
            </p:extLst>
          </p:nvPr>
        </p:nvGraphicFramePr>
        <p:xfrm>
          <a:off x="1069848" y="1792224"/>
          <a:ext cx="7104888" cy="141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49676895"/>
              </p:ext>
            </p:extLst>
          </p:nvPr>
        </p:nvGraphicFramePr>
        <p:xfrm>
          <a:off x="1115842" y="3457412"/>
          <a:ext cx="1908790" cy="176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15046469"/>
              </p:ext>
            </p:extLst>
          </p:nvPr>
        </p:nvGraphicFramePr>
        <p:xfrm>
          <a:off x="3678690" y="3412358"/>
          <a:ext cx="1771133" cy="179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77877591"/>
              </p:ext>
            </p:extLst>
          </p:nvPr>
        </p:nvGraphicFramePr>
        <p:xfrm>
          <a:off x="5990090" y="3355848"/>
          <a:ext cx="2257798" cy="1956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714925" y="1799119"/>
            <a:ext cx="2159012" cy="518818"/>
            <a:chOff x="5429022" y="190311"/>
            <a:chExt cx="2379703" cy="594925"/>
          </a:xfrm>
        </p:grpSpPr>
        <p:sp>
          <p:nvSpPr>
            <p:cNvPr id="15" name="圆角矩形 14"/>
            <p:cNvSpPr/>
            <p:nvPr/>
          </p:nvSpPr>
          <p:spPr>
            <a:xfrm>
              <a:off x="5429022" y="190311"/>
              <a:ext cx="2379703" cy="5949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5446447" y="207736"/>
              <a:ext cx="2344853" cy="560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/>
                <a:t>系统管理</a:t>
              </a:r>
              <a:endParaRPr lang="zh-CN" altLang="en-US" sz="3200" kern="1200" dirty="0"/>
            </a:p>
          </p:txBody>
        </p:sp>
      </p:grpSp>
      <p:sp>
        <p:nvSpPr>
          <p:cNvPr id="11" name="右箭头 10"/>
          <p:cNvSpPr/>
          <p:nvPr/>
        </p:nvSpPr>
        <p:spPr>
          <a:xfrm rot="5400000">
            <a:off x="9771922" y="2346014"/>
            <a:ext cx="90792" cy="94457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8731493" y="2566803"/>
            <a:ext cx="2159012" cy="518818"/>
            <a:chOff x="5429022" y="993461"/>
            <a:chExt cx="2379703" cy="594925"/>
          </a:xfrm>
        </p:grpSpPr>
        <p:sp>
          <p:nvSpPr>
            <p:cNvPr id="13" name="圆角矩形 12"/>
            <p:cNvSpPr/>
            <p:nvPr/>
          </p:nvSpPr>
          <p:spPr>
            <a:xfrm>
              <a:off x="5429022" y="993461"/>
              <a:ext cx="2379703" cy="5949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7"/>
            <p:cNvSpPr/>
            <p:nvPr/>
          </p:nvSpPr>
          <p:spPr>
            <a:xfrm>
              <a:off x="5446447" y="1010886"/>
              <a:ext cx="2344853" cy="560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/>
                <a:t>（</a:t>
              </a:r>
              <a:r>
                <a:rPr lang="zh-CN" altLang="en-US" sz="2200" dirty="0"/>
                <a:t>系统</a:t>
              </a:r>
              <a:r>
                <a:rPr lang="zh-CN" altLang="en-US" sz="2200" dirty="0" smtClean="0"/>
                <a:t>管理员</a:t>
              </a:r>
              <a:r>
                <a:rPr lang="zh-CN" altLang="en-US" sz="2200" kern="1200" dirty="0" smtClean="0"/>
                <a:t>）</a:t>
              </a:r>
              <a:endParaRPr lang="zh-CN" altLang="en-US" sz="2200" kern="1200" dirty="0"/>
            </a:p>
          </p:txBody>
        </p:sp>
      </p:grp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308372"/>
              </p:ext>
            </p:extLst>
          </p:nvPr>
        </p:nvGraphicFramePr>
        <p:xfrm>
          <a:off x="8994996" y="3500540"/>
          <a:ext cx="1529747" cy="163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057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7750" y="80531"/>
            <a:ext cx="10515600" cy="67791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首页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878" y="1655044"/>
            <a:ext cx="6015332" cy="45610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91" y="831341"/>
            <a:ext cx="7988719" cy="895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8492" y="3932437"/>
            <a:ext cx="220864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矫正类别统计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8491" y="4306509"/>
            <a:ext cx="2208649" cy="181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8490" y="1711584"/>
            <a:ext cx="220864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案件时间统计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8491" y="2067100"/>
            <a:ext cx="2208649" cy="1831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3542015089"/>
              </p:ext>
            </p:extLst>
          </p:nvPr>
        </p:nvGraphicFramePr>
        <p:xfrm>
          <a:off x="8842248" y="3054096"/>
          <a:ext cx="3538728" cy="224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552" y="4594854"/>
            <a:ext cx="2148526" cy="133288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r="5347"/>
          <a:stretch/>
        </p:blipFill>
        <p:spPr>
          <a:xfrm>
            <a:off x="1475399" y="2349186"/>
            <a:ext cx="2074832" cy="1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1272</TotalTime>
  <Words>578</Words>
  <Application>Microsoft Office PowerPoint</Application>
  <PresentationFormat>宽屏</PresentationFormat>
  <Paragraphs>237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毕业设计讨论</vt:lpstr>
      <vt:lpstr>数据收集与预处理</vt:lpstr>
      <vt:lpstr>服刑人员数据展示</vt:lpstr>
      <vt:lpstr>服刑人员信息</vt:lpstr>
      <vt:lpstr>矫正方案数据展示（半结构化）</vt:lpstr>
      <vt:lpstr>PowerPoint 演示文稿</vt:lpstr>
      <vt:lpstr>数据库设计2——字典表</vt:lpstr>
      <vt:lpstr>功能设计</vt:lpstr>
      <vt:lpstr>首页</vt:lpstr>
      <vt:lpstr>技术框架</vt:lpstr>
      <vt:lpstr>谢谢大家！ 欢迎批评指正！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语义要素提取及图谱化展示</dc:title>
  <dc:creator>wangfangyi</dc:creator>
  <cp:lastModifiedBy>wangfangyi</cp:lastModifiedBy>
  <cp:revision>33</cp:revision>
  <dcterms:created xsi:type="dcterms:W3CDTF">2019-11-19T11:41:28Z</dcterms:created>
  <dcterms:modified xsi:type="dcterms:W3CDTF">2019-11-20T10:30:27Z</dcterms:modified>
</cp:coreProperties>
</file>