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8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a chen" userId="ead1bdf8b7d3309c" providerId="LiveId" clId="{30A74343-F3CF-47E8-84E8-C41707D93D99}"/>
    <pc:docChg chg="custSel addSld delSld modSld sldOrd">
      <pc:chgData name="meta chen" userId="ead1bdf8b7d3309c" providerId="LiveId" clId="{30A74343-F3CF-47E8-84E8-C41707D93D99}" dt="2019-12-04T08:11:07.364" v="969" actId="2696"/>
      <pc:docMkLst>
        <pc:docMk/>
      </pc:docMkLst>
      <pc:sldChg chg="modSp add">
        <pc:chgData name="meta chen" userId="ead1bdf8b7d3309c" providerId="LiveId" clId="{30A74343-F3CF-47E8-84E8-C41707D93D99}" dt="2019-12-04T06:46:36.443" v="98" actId="14100"/>
        <pc:sldMkLst>
          <pc:docMk/>
          <pc:sldMk cId="4266979494" sldId="256"/>
        </pc:sldMkLst>
        <pc:spChg chg="mod">
          <ac:chgData name="meta chen" userId="ead1bdf8b7d3309c" providerId="LiveId" clId="{30A74343-F3CF-47E8-84E8-C41707D93D99}" dt="2019-12-04T06:46:36.443" v="98" actId="14100"/>
          <ac:spMkLst>
            <pc:docMk/>
            <pc:sldMk cId="4266979494" sldId="256"/>
            <ac:spMk id="2" creationId="{90F911FB-089A-43DF-942A-5BA91BFEE4DF}"/>
          </ac:spMkLst>
        </pc:spChg>
        <pc:spChg chg="mod">
          <ac:chgData name="meta chen" userId="ead1bdf8b7d3309c" providerId="LiveId" clId="{30A74343-F3CF-47E8-84E8-C41707D93D99}" dt="2019-12-04T06:46:29.524" v="97" actId="1076"/>
          <ac:spMkLst>
            <pc:docMk/>
            <pc:sldMk cId="4266979494" sldId="256"/>
            <ac:spMk id="3" creationId="{A7590173-EA1E-409C-A8D5-F1C9C78274B4}"/>
          </ac:spMkLst>
        </pc:spChg>
      </pc:sldChg>
      <pc:sldChg chg="modSp add">
        <pc:chgData name="meta chen" userId="ead1bdf8b7d3309c" providerId="LiveId" clId="{30A74343-F3CF-47E8-84E8-C41707D93D99}" dt="2019-12-04T07:33:33.713" v="343"/>
        <pc:sldMkLst>
          <pc:docMk/>
          <pc:sldMk cId="2425607079" sldId="257"/>
        </pc:sldMkLst>
        <pc:spChg chg="mod">
          <ac:chgData name="meta chen" userId="ead1bdf8b7d3309c" providerId="LiveId" clId="{30A74343-F3CF-47E8-84E8-C41707D93D99}" dt="2019-12-04T06:47:18.940" v="106" actId="20577"/>
          <ac:spMkLst>
            <pc:docMk/>
            <pc:sldMk cId="2425607079" sldId="257"/>
            <ac:spMk id="2" creationId="{7D9738D3-E37E-475E-87DE-94720A276981}"/>
          </ac:spMkLst>
        </pc:spChg>
        <pc:spChg chg="mod">
          <ac:chgData name="meta chen" userId="ead1bdf8b7d3309c" providerId="LiveId" clId="{30A74343-F3CF-47E8-84E8-C41707D93D99}" dt="2019-12-04T07:33:33.713" v="343"/>
          <ac:spMkLst>
            <pc:docMk/>
            <pc:sldMk cId="2425607079" sldId="257"/>
            <ac:spMk id="3" creationId="{A068A979-EE6A-4110-B714-6D4B94BFA591}"/>
          </ac:spMkLst>
        </pc:spChg>
      </pc:sldChg>
      <pc:sldChg chg="addSp delSp modSp add">
        <pc:chgData name="meta chen" userId="ead1bdf8b7d3309c" providerId="LiveId" clId="{30A74343-F3CF-47E8-84E8-C41707D93D99}" dt="2019-12-04T07:36:32.663" v="358" actId="1076"/>
        <pc:sldMkLst>
          <pc:docMk/>
          <pc:sldMk cId="3751969251" sldId="258"/>
        </pc:sldMkLst>
        <pc:spChg chg="mod">
          <ac:chgData name="meta chen" userId="ead1bdf8b7d3309c" providerId="LiveId" clId="{30A74343-F3CF-47E8-84E8-C41707D93D99}" dt="2019-12-04T06:48:58.744" v="119" actId="404"/>
          <ac:spMkLst>
            <pc:docMk/>
            <pc:sldMk cId="3751969251" sldId="258"/>
            <ac:spMk id="2" creationId="{A9A30F9A-E2A1-4254-8E4E-4C69A912DCE8}"/>
          </ac:spMkLst>
        </pc:spChg>
        <pc:spChg chg="mod">
          <ac:chgData name="meta chen" userId="ead1bdf8b7d3309c" providerId="LiveId" clId="{30A74343-F3CF-47E8-84E8-C41707D93D99}" dt="2019-12-04T07:36:13.426" v="354" actId="27636"/>
          <ac:spMkLst>
            <pc:docMk/>
            <pc:sldMk cId="3751969251" sldId="258"/>
            <ac:spMk id="3" creationId="{28662795-4ABD-4FBC-9C14-327040FC1364}"/>
          </ac:spMkLst>
        </pc:spChg>
        <pc:picChg chg="add del mod">
          <ac:chgData name="meta chen" userId="ead1bdf8b7d3309c" providerId="LiveId" clId="{30A74343-F3CF-47E8-84E8-C41707D93D99}" dt="2019-12-04T07:35:04.291" v="347" actId="478"/>
          <ac:picMkLst>
            <pc:docMk/>
            <pc:sldMk cId="3751969251" sldId="258"/>
            <ac:picMk id="4" creationId="{34E84660-96D4-4C1F-8C59-460FE09D94F1}"/>
          </ac:picMkLst>
        </pc:picChg>
        <pc:picChg chg="add mod">
          <ac:chgData name="meta chen" userId="ead1bdf8b7d3309c" providerId="LiveId" clId="{30A74343-F3CF-47E8-84E8-C41707D93D99}" dt="2019-12-04T07:36:32.663" v="358" actId="1076"/>
          <ac:picMkLst>
            <pc:docMk/>
            <pc:sldMk cId="3751969251" sldId="258"/>
            <ac:picMk id="5" creationId="{48B9E73D-EE18-409D-9EEB-C77B150A945D}"/>
          </ac:picMkLst>
        </pc:picChg>
      </pc:sldChg>
      <pc:sldChg chg="addSp modSp add">
        <pc:chgData name="meta chen" userId="ead1bdf8b7d3309c" providerId="LiveId" clId="{30A74343-F3CF-47E8-84E8-C41707D93D99}" dt="2019-12-04T07:46:32.039" v="775"/>
        <pc:sldMkLst>
          <pc:docMk/>
          <pc:sldMk cId="2805998895" sldId="259"/>
        </pc:sldMkLst>
        <pc:spChg chg="mod">
          <ac:chgData name="meta chen" userId="ead1bdf8b7d3309c" providerId="LiveId" clId="{30A74343-F3CF-47E8-84E8-C41707D93D99}" dt="2019-12-04T06:50:37.632" v="132" actId="403"/>
          <ac:spMkLst>
            <pc:docMk/>
            <pc:sldMk cId="2805998895" sldId="259"/>
            <ac:spMk id="2" creationId="{26C0AC40-695A-452B-B792-5A614B2D078F}"/>
          </ac:spMkLst>
        </pc:spChg>
        <pc:spChg chg="mod">
          <ac:chgData name="meta chen" userId="ead1bdf8b7d3309c" providerId="LiveId" clId="{30A74343-F3CF-47E8-84E8-C41707D93D99}" dt="2019-12-04T07:46:32.039" v="775"/>
          <ac:spMkLst>
            <pc:docMk/>
            <pc:sldMk cId="2805998895" sldId="259"/>
            <ac:spMk id="3" creationId="{0CAD7808-5C93-4F0E-85ED-E402ECA49A5D}"/>
          </ac:spMkLst>
        </pc:spChg>
        <pc:picChg chg="add mod">
          <ac:chgData name="meta chen" userId="ead1bdf8b7d3309c" providerId="LiveId" clId="{30A74343-F3CF-47E8-84E8-C41707D93D99}" dt="2019-12-04T07:40:48.343" v="414" actId="1076"/>
          <ac:picMkLst>
            <pc:docMk/>
            <pc:sldMk cId="2805998895" sldId="259"/>
            <ac:picMk id="4" creationId="{462927F3-FD62-4843-8832-69F858FD464C}"/>
          </ac:picMkLst>
        </pc:picChg>
      </pc:sldChg>
      <pc:sldChg chg="modSp add">
        <pc:chgData name="meta chen" userId="ead1bdf8b7d3309c" providerId="LiveId" clId="{30A74343-F3CF-47E8-84E8-C41707D93D99}" dt="2019-12-04T06:53:14.662" v="153" actId="2710"/>
        <pc:sldMkLst>
          <pc:docMk/>
          <pc:sldMk cId="2736877040" sldId="260"/>
        </pc:sldMkLst>
        <pc:spChg chg="mod">
          <ac:chgData name="meta chen" userId="ead1bdf8b7d3309c" providerId="LiveId" clId="{30A74343-F3CF-47E8-84E8-C41707D93D99}" dt="2019-12-04T06:52:57.936" v="147" actId="403"/>
          <ac:spMkLst>
            <pc:docMk/>
            <pc:sldMk cId="2736877040" sldId="260"/>
            <ac:spMk id="2" creationId="{6BD11E96-2964-4672-82CE-71A8847EAF48}"/>
          </ac:spMkLst>
        </pc:spChg>
        <pc:spChg chg="mod">
          <ac:chgData name="meta chen" userId="ead1bdf8b7d3309c" providerId="LiveId" clId="{30A74343-F3CF-47E8-84E8-C41707D93D99}" dt="2019-12-04T06:53:14.662" v="153" actId="2710"/>
          <ac:spMkLst>
            <pc:docMk/>
            <pc:sldMk cId="2736877040" sldId="260"/>
            <ac:spMk id="3" creationId="{E9398634-FC9A-485F-956A-48D17D24F537}"/>
          </ac:spMkLst>
        </pc:spChg>
      </pc:sldChg>
      <pc:sldChg chg="addSp modSp add">
        <pc:chgData name="meta chen" userId="ead1bdf8b7d3309c" providerId="LiveId" clId="{30A74343-F3CF-47E8-84E8-C41707D93D99}" dt="2019-12-04T07:56:12.480" v="851" actId="2710"/>
        <pc:sldMkLst>
          <pc:docMk/>
          <pc:sldMk cId="1515718258" sldId="261"/>
        </pc:sldMkLst>
        <pc:spChg chg="mod">
          <ac:chgData name="meta chen" userId="ead1bdf8b7d3309c" providerId="LiveId" clId="{30A74343-F3CF-47E8-84E8-C41707D93D99}" dt="2019-12-04T06:53:43.223" v="160" actId="404"/>
          <ac:spMkLst>
            <pc:docMk/>
            <pc:sldMk cId="1515718258" sldId="261"/>
            <ac:spMk id="2" creationId="{DEB2A4AA-9D3B-4E10-AF0E-A10CD6329739}"/>
          </ac:spMkLst>
        </pc:spChg>
        <pc:spChg chg="mod">
          <ac:chgData name="meta chen" userId="ead1bdf8b7d3309c" providerId="LiveId" clId="{30A74343-F3CF-47E8-84E8-C41707D93D99}" dt="2019-12-04T06:53:57.856" v="166" actId="2710"/>
          <ac:spMkLst>
            <pc:docMk/>
            <pc:sldMk cId="1515718258" sldId="261"/>
            <ac:spMk id="3" creationId="{78A34A12-14C5-47CD-AFF9-5B29FD70A4C6}"/>
          </ac:spMkLst>
        </pc:spChg>
        <pc:spChg chg="add mod">
          <ac:chgData name="meta chen" userId="ead1bdf8b7d3309c" providerId="LiveId" clId="{30A74343-F3CF-47E8-84E8-C41707D93D99}" dt="2019-12-04T06:54:28.887" v="173" actId="1076"/>
          <ac:spMkLst>
            <pc:docMk/>
            <pc:sldMk cId="1515718258" sldId="261"/>
            <ac:spMk id="4" creationId="{AE33C626-C53C-4917-B179-7A1D8676439C}"/>
          </ac:spMkLst>
        </pc:spChg>
        <pc:spChg chg="add mod">
          <ac:chgData name="meta chen" userId="ead1bdf8b7d3309c" providerId="LiveId" clId="{30A74343-F3CF-47E8-84E8-C41707D93D99}" dt="2019-12-04T07:56:12.480" v="851" actId="2710"/>
          <ac:spMkLst>
            <pc:docMk/>
            <pc:sldMk cId="1515718258" sldId="261"/>
            <ac:spMk id="5" creationId="{74D852D7-F457-48D4-BF51-FD142E9253CE}"/>
          </ac:spMkLst>
        </pc:spChg>
      </pc:sldChg>
      <pc:sldChg chg="addSp modSp add">
        <pc:chgData name="meta chen" userId="ead1bdf8b7d3309c" providerId="LiveId" clId="{30A74343-F3CF-47E8-84E8-C41707D93D99}" dt="2019-12-04T07:56:58.167" v="853" actId="1076"/>
        <pc:sldMkLst>
          <pc:docMk/>
          <pc:sldMk cId="3933717690" sldId="262"/>
        </pc:sldMkLst>
        <pc:spChg chg="mod">
          <ac:chgData name="meta chen" userId="ead1bdf8b7d3309c" providerId="LiveId" clId="{30A74343-F3CF-47E8-84E8-C41707D93D99}" dt="2019-12-04T06:55:21.128" v="182" actId="403"/>
          <ac:spMkLst>
            <pc:docMk/>
            <pc:sldMk cId="3933717690" sldId="262"/>
            <ac:spMk id="2" creationId="{36C9DDF3-960D-46A2-AA48-9777E2D1E562}"/>
          </ac:spMkLst>
        </pc:spChg>
        <pc:spChg chg="mod">
          <ac:chgData name="meta chen" userId="ead1bdf8b7d3309c" providerId="LiveId" clId="{30A74343-F3CF-47E8-84E8-C41707D93D99}" dt="2019-12-04T06:55:34.711" v="186" actId="2710"/>
          <ac:spMkLst>
            <pc:docMk/>
            <pc:sldMk cId="3933717690" sldId="262"/>
            <ac:spMk id="3" creationId="{F5F528B3-7C40-4DEC-A036-D0A96BB92372}"/>
          </ac:spMkLst>
        </pc:spChg>
        <pc:picChg chg="add mod">
          <ac:chgData name="meta chen" userId="ead1bdf8b7d3309c" providerId="LiveId" clId="{30A74343-F3CF-47E8-84E8-C41707D93D99}" dt="2019-12-04T07:56:58.167" v="853" actId="1076"/>
          <ac:picMkLst>
            <pc:docMk/>
            <pc:sldMk cId="3933717690" sldId="262"/>
            <ac:picMk id="4" creationId="{5D40D006-1C7C-4261-BFAB-4B8A243618D8}"/>
          </ac:picMkLst>
        </pc:picChg>
      </pc:sldChg>
      <pc:sldChg chg="addSp modSp add">
        <pc:chgData name="meta chen" userId="ead1bdf8b7d3309c" providerId="LiveId" clId="{30A74343-F3CF-47E8-84E8-C41707D93D99}" dt="2019-12-04T08:00:01.088" v="874" actId="1076"/>
        <pc:sldMkLst>
          <pc:docMk/>
          <pc:sldMk cId="872649936" sldId="263"/>
        </pc:sldMkLst>
        <pc:spChg chg="mod">
          <ac:chgData name="meta chen" userId="ead1bdf8b7d3309c" providerId="LiveId" clId="{30A74343-F3CF-47E8-84E8-C41707D93D99}" dt="2019-12-04T06:55:51.528" v="195" actId="403"/>
          <ac:spMkLst>
            <pc:docMk/>
            <pc:sldMk cId="872649936" sldId="263"/>
            <ac:spMk id="2" creationId="{01B2253A-CABC-492C-831F-6BBC4E5BE9B2}"/>
          </ac:spMkLst>
        </pc:spChg>
        <pc:spChg chg="mod">
          <ac:chgData name="meta chen" userId="ead1bdf8b7d3309c" providerId="LiveId" clId="{30A74343-F3CF-47E8-84E8-C41707D93D99}" dt="2019-12-04T06:56:08.879" v="201" actId="2710"/>
          <ac:spMkLst>
            <pc:docMk/>
            <pc:sldMk cId="872649936" sldId="263"/>
            <ac:spMk id="3" creationId="{42EFBC87-66FF-4C0E-A799-C35DEFE56238}"/>
          </ac:spMkLst>
        </pc:spChg>
        <pc:spChg chg="add mod">
          <ac:chgData name="meta chen" userId="ead1bdf8b7d3309c" providerId="LiveId" clId="{30A74343-F3CF-47E8-84E8-C41707D93D99}" dt="2019-12-04T08:00:01.088" v="874" actId="1076"/>
          <ac:spMkLst>
            <pc:docMk/>
            <pc:sldMk cId="872649936" sldId="263"/>
            <ac:spMk id="4" creationId="{00659CDC-0F52-452F-8E91-02599AA003FA}"/>
          </ac:spMkLst>
        </pc:spChg>
      </pc:sldChg>
      <pc:sldChg chg="addSp delSp modSp add">
        <pc:chgData name="meta chen" userId="ead1bdf8b7d3309c" providerId="LiveId" clId="{30A74343-F3CF-47E8-84E8-C41707D93D99}" dt="2019-12-04T07:24:49.514" v="303" actId="404"/>
        <pc:sldMkLst>
          <pc:docMk/>
          <pc:sldMk cId="1993710244" sldId="264"/>
        </pc:sldMkLst>
        <pc:spChg chg="mod">
          <ac:chgData name="meta chen" userId="ead1bdf8b7d3309c" providerId="LiveId" clId="{30A74343-F3CF-47E8-84E8-C41707D93D99}" dt="2019-12-04T06:56:36.209" v="208" actId="404"/>
          <ac:spMkLst>
            <pc:docMk/>
            <pc:sldMk cId="1993710244" sldId="264"/>
            <ac:spMk id="2" creationId="{0DE36FBD-FACA-40EC-AD01-7AEAA2A9421B}"/>
          </ac:spMkLst>
        </pc:spChg>
        <pc:spChg chg="mod">
          <ac:chgData name="meta chen" userId="ead1bdf8b7d3309c" providerId="LiveId" clId="{30A74343-F3CF-47E8-84E8-C41707D93D99}" dt="2019-12-04T07:24:49.514" v="303" actId="404"/>
          <ac:spMkLst>
            <pc:docMk/>
            <pc:sldMk cId="1993710244" sldId="264"/>
            <ac:spMk id="3" creationId="{FB465124-7202-48D6-A997-CCE628B640A7}"/>
          </ac:spMkLst>
        </pc:spChg>
        <pc:graphicFrameChg chg="add del mod">
          <ac:chgData name="meta chen" userId="ead1bdf8b7d3309c" providerId="LiveId" clId="{30A74343-F3CF-47E8-84E8-C41707D93D99}" dt="2019-12-04T07:06:29.682" v="223" actId="478"/>
          <ac:graphicFrameMkLst>
            <pc:docMk/>
            <pc:sldMk cId="1993710244" sldId="264"/>
            <ac:graphicFrameMk id="4" creationId="{8D41C1BE-D0B9-4D5A-AA84-2A09CD6F3927}"/>
          </ac:graphicFrameMkLst>
        </pc:graphicFrameChg>
      </pc:sldChg>
      <pc:sldChg chg="modSp add del">
        <pc:chgData name="meta chen" userId="ead1bdf8b7d3309c" providerId="LiveId" clId="{30A74343-F3CF-47E8-84E8-C41707D93D99}" dt="2019-12-04T07:24:55.737" v="304" actId="2696"/>
        <pc:sldMkLst>
          <pc:docMk/>
          <pc:sldMk cId="1747203986" sldId="265"/>
        </pc:sldMkLst>
        <pc:spChg chg="mod">
          <ac:chgData name="meta chen" userId="ead1bdf8b7d3309c" providerId="LiveId" clId="{30A74343-F3CF-47E8-84E8-C41707D93D99}" dt="2019-12-04T07:07:59.905" v="232" actId="404"/>
          <ac:spMkLst>
            <pc:docMk/>
            <pc:sldMk cId="1747203986" sldId="265"/>
            <ac:spMk id="2" creationId="{07D6CFED-6C63-4AA7-9ECB-894924054EEA}"/>
          </ac:spMkLst>
        </pc:spChg>
      </pc:sldChg>
      <pc:sldChg chg="addSp delSp modSp add ord">
        <pc:chgData name="meta chen" userId="ead1bdf8b7d3309c" providerId="LiveId" clId="{30A74343-F3CF-47E8-84E8-C41707D93D99}" dt="2019-12-04T07:33:57.639" v="344" actId="14100"/>
        <pc:sldMkLst>
          <pc:docMk/>
          <pc:sldMk cId="3670732258" sldId="265"/>
        </pc:sldMkLst>
        <pc:spChg chg="del">
          <ac:chgData name="meta chen" userId="ead1bdf8b7d3309c" providerId="LiveId" clId="{30A74343-F3CF-47E8-84E8-C41707D93D99}" dt="2019-12-04T07:31:39.985" v="332" actId="478"/>
          <ac:spMkLst>
            <pc:docMk/>
            <pc:sldMk cId="3670732258" sldId="265"/>
            <ac:spMk id="2" creationId="{1E07BF8F-D878-4769-AAC1-FCBCDB5F1DEC}"/>
          </ac:spMkLst>
        </pc:spChg>
        <pc:spChg chg="del">
          <ac:chgData name="meta chen" userId="ead1bdf8b7d3309c" providerId="LiveId" clId="{30A74343-F3CF-47E8-84E8-C41707D93D99}" dt="2019-12-04T07:31:39.985" v="332" actId="478"/>
          <ac:spMkLst>
            <pc:docMk/>
            <pc:sldMk cId="3670732258" sldId="265"/>
            <ac:spMk id="3" creationId="{C2FBF2D0-886C-449F-80D3-D001E2E6E8B9}"/>
          </ac:spMkLst>
        </pc:spChg>
        <pc:spChg chg="add mod">
          <ac:chgData name="meta chen" userId="ead1bdf8b7d3309c" providerId="LiveId" clId="{30A74343-F3CF-47E8-84E8-C41707D93D99}" dt="2019-12-04T07:32:31.836" v="341" actId="1076"/>
          <ac:spMkLst>
            <pc:docMk/>
            <pc:sldMk cId="3670732258" sldId="265"/>
            <ac:spMk id="5" creationId="{F9CF1235-D947-47F2-9D62-6C9243E09212}"/>
          </ac:spMkLst>
        </pc:spChg>
        <pc:picChg chg="add mod">
          <ac:chgData name="meta chen" userId="ead1bdf8b7d3309c" providerId="LiveId" clId="{30A74343-F3CF-47E8-84E8-C41707D93D99}" dt="2019-12-04T07:33:57.639" v="344" actId="14100"/>
          <ac:picMkLst>
            <pc:docMk/>
            <pc:sldMk cId="3670732258" sldId="265"/>
            <ac:picMk id="4" creationId="{B5A6414E-6B36-4DC7-B922-87C9A649F582}"/>
          </ac:picMkLst>
        </pc:picChg>
      </pc:sldChg>
      <pc:sldChg chg="addSp delSp add del">
        <pc:chgData name="meta chen" userId="ead1bdf8b7d3309c" providerId="LiveId" clId="{30A74343-F3CF-47E8-84E8-C41707D93D99}" dt="2019-12-04T07:36:20.474" v="356" actId="2696"/>
        <pc:sldMkLst>
          <pc:docMk/>
          <pc:sldMk cId="1605164116" sldId="266"/>
        </pc:sldMkLst>
        <pc:spChg chg="del">
          <ac:chgData name="meta chen" userId="ead1bdf8b7d3309c" providerId="LiveId" clId="{30A74343-F3CF-47E8-84E8-C41707D93D99}" dt="2019-12-04T07:35:15.815" v="349" actId="478"/>
          <ac:spMkLst>
            <pc:docMk/>
            <pc:sldMk cId="1605164116" sldId="266"/>
            <ac:spMk id="2" creationId="{34BB027A-C594-4F24-8B1D-7EFFA4742CEE}"/>
          </ac:spMkLst>
        </pc:spChg>
        <pc:spChg chg="del">
          <ac:chgData name="meta chen" userId="ead1bdf8b7d3309c" providerId="LiveId" clId="{30A74343-F3CF-47E8-84E8-C41707D93D99}" dt="2019-12-04T07:35:15.815" v="349" actId="478"/>
          <ac:spMkLst>
            <pc:docMk/>
            <pc:sldMk cId="1605164116" sldId="266"/>
            <ac:spMk id="3" creationId="{B0112341-10F4-43D7-8381-B220456FFB34}"/>
          </ac:spMkLst>
        </pc:spChg>
        <pc:picChg chg="add del">
          <ac:chgData name="meta chen" userId="ead1bdf8b7d3309c" providerId="LiveId" clId="{30A74343-F3CF-47E8-84E8-C41707D93D99}" dt="2019-12-04T07:36:17.104" v="355"/>
          <ac:picMkLst>
            <pc:docMk/>
            <pc:sldMk cId="1605164116" sldId="266"/>
            <ac:picMk id="4" creationId="{1BF4BDBE-EFA2-4684-9857-A8A91D9FC346}"/>
          </ac:picMkLst>
        </pc:picChg>
      </pc:sldChg>
      <pc:sldChg chg="addSp delSp modSp add">
        <pc:chgData name="meta chen" userId="ead1bdf8b7d3309c" providerId="LiveId" clId="{30A74343-F3CF-47E8-84E8-C41707D93D99}" dt="2019-12-04T07:40:10.679" v="409" actId="1076"/>
        <pc:sldMkLst>
          <pc:docMk/>
          <pc:sldMk cId="3459861615" sldId="266"/>
        </pc:sldMkLst>
        <pc:spChg chg="del">
          <ac:chgData name="meta chen" userId="ead1bdf8b7d3309c" providerId="LiveId" clId="{30A74343-F3CF-47E8-84E8-C41707D93D99}" dt="2019-12-04T07:37:03.387" v="360" actId="478"/>
          <ac:spMkLst>
            <pc:docMk/>
            <pc:sldMk cId="3459861615" sldId="266"/>
            <ac:spMk id="2" creationId="{8880AF8A-124F-4FE4-B8AF-C1075ABD4D3E}"/>
          </ac:spMkLst>
        </pc:spChg>
        <pc:spChg chg="del">
          <ac:chgData name="meta chen" userId="ead1bdf8b7d3309c" providerId="LiveId" clId="{30A74343-F3CF-47E8-84E8-C41707D93D99}" dt="2019-12-04T07:37:03.387" v="360" actId="478"/>
          <ac:spMkLst>
            <pc:docMk/>
            <pc:sldMk cId="3459861615" sldId="266"/>
            <ac:spMk id="3" creationId="{46E9ECB2-044C-4D18-AD1A-9CBF02E190B7}"/>
          </ac:spMkLst>
        </pc:spChg>
        <pc:spChg chg="add del mod">
          <ac:chgData name="meta chen" userId="ead1bdf8b7d3309c" providerId="LiveId" clId="{30A74343-F3CF-47E8-84E8-C41707D93D99}" dt="2019-12-04T07:38:57.443" v="387" actId="478"/>
          <ac:spMkLst>
            <pc:docMk/>
            <pc:sldMk cId="3459861615" sldId="266"/>
            <ac:spMk id="4" creationId="{B18B0827-DFCC-44B2-B293-11553399DEB1}"/>
          </ac:spMkLst>
        </pc:spChg>
        <pc:spChg chg="add del mod">
          <ac:chgData name="meta chen" userId="ead1bdf8b7d3309c" providerId="LiveId" clId="{30A74343-F3CF-47E8-84E8-C41707D93D99}" dt="2019-12-04T07:37:49.011" v="376" actId="478"/>
          <ac:spMkLst>
            <pc:docMk/>
            <pc:sldMk cId="3459861615" sldId="266"/>
            <ac:spMk id="5" creationId="{E1B890BA-00F8-4299-AB64-D50741107596}"/>
          </ac:spMkLst>
        </pc:spChg>
        <pc:spChg chg="add del mod">
          <ac:chgData name="meta chen" userId="ead1bdf8b7d3309c" providerId="LiveId" clId="{30A74343-F3CF-47E8-84E8-C41707D93D99}" dt="2019-12-04T07:38:29.291" v="384" actId="478"/>
          <ac:spMkLst>
            <pc:docMk/>
            <pc:sldMk cId="3459861615" sldId="266"/>
            <ac:spMk id="6" creationId="{48E2884B-095B-44FF-A9A3-428E9403A8A1}"/>
          </ac:spMkLst>
        </pc:spChg>
        <pc:spChg chg="add mod">
          <ac:chgData name="meta chen" userId="ead1bdf8b7d3309c" providerId="LiveId" clId="{30A74343-F3CF-47E8-84E8-C41707D93D99}" dt="2019-12-04T07:39:20.061" v="395" actId="113"/>
          <ac:spMkLst>
            <pc:docMk/>
            <pc:sldMk cId="3459861615" sldId="266"/>
            <ac:spMk id="7" creationId="{8D2C3120-CE96-4C15-A740-361887FF165B}"/>
          </ac:spMkLst>
        </pc:spChg>
        <pc:spChg chg="add">
          <ac:chgData name="meta chen" userId="ead1bdf8b7d3309c" providerId="LiveId" clId="{30A74343-F3CF-47E8-84E8-C41707D93D99}" dt="2019-12-04T07:39:02.706" v="388"/>
          <ac:spMkLst>
            <pc:docMk/>
            <pc:sldMk cId="3459861615" sldId="266"/>
            <ac:spMk id="8" creationId="{104B7ACD-6335-487E-942B-37ADE4FC5EE6}"/>
          </ac:spMkLst>
        </pc:spChg>
        <pc:spChg chg="add mod">
          <ac:chgData name="meta chen" userId="ead1bdf8b7d3309c" providerId="LiveId" clId="{30A74343-F3CF-47E8-84E8-C41707D93D99}" dt="2019-12-04T07:40:10.679" v="409" actId="1076"/>
          <ac:spMkLst>
            <pc:docMk/>
            <pc:sldMk cId="3459861615" sldId="266"/>
            <ac:spMk id="9" creationId="{D10404F9-A348-40D6-896D-61F5F75C09F2}"/>
          </ac:spMkLst>
        </pc:spChg>
      </pc:sldChg>
      <pc:sldChg chg="addSp delSp modSp add">
        <pc:chgData name="meta chen" userId="ead1bdf8b7d3309c" providerId="LiveId" clId="{30A74343-F3CF-47E8-84E8-C41707D93D99}" dt="2019-12-04T07:53:58.696" v="844"/>
        <pc:sldMkLst>
          <pc:docMk/>
          <pc:sldMk cId="1441638024" sldId="267"/>
        </pc:sldMkLst>
        <pc:spChg chg="mod">
          <ac:chgData name="meta chen" userId="ead1bdf8b7d3309c" providerId="LiveId" clId="{30A74343-F3CF-47E8-84E8-C41707D93D99}" dt="2019-12-04T07:53:28.506" v="841" actId="404"/>
          <ac:spMkLst>
            <pc:docMk/>
            <pc:sldMk cId="1441638024" sldId="267"/>
            <ac:spMk id="2" creationId="{0694FCED-10D4-4BBA-9235-2CE619AADC38}"/>
          </ac:spMkLst>
        </pc:spChg>
        <pc:spChg chg="del">
          <ac:chgData name="meta chen" userId="ead1bdf8b7d3309c" providerId="LiveId" clId="{30A74343-F3CF-47E8-84E8-C41707D93D99}" dt="2019-12-04T07:53:38.918" v="842"/>
          <ac:spMkLst>
            <pc:docMk/>
            <pc:sldMk cId="1441638024" sldId="267"/>
            <ac:spMk id="3" creationId="{A4132D40-2869-4F60-B047-70D8847DF5D6}"/>
          </ac:spMkLst>
        </pc:spChg>
        <pc:spChg chg="add del mod">
          <ac:chgData name="meta chen" userId="ead1bdf8b7d3309c" providerId="LiveId" clId="{30A74343-F3CF-47E8-84E8-C41707D93D99}" dt="2019-12-04T07:53:46.742" v="843"/>
          <ac:spMkLst>
            <pc:docMk/>
            <pc:sldMk cId="1441638024" sldId="267"/>
            <ac:spMk id="4" creationId="{7AC4CB21-2837-4F50-AFFF-C95074F22F47}"/>
          </ac:spMkLst>
        </pc:spChg>
        <pc:spChg chg="add del mod">
          <ac:chgData name="meta chen" userId="ead1bdf8b7d3309c" providerId="LiveId" clId="{30A74343-F3CF-47E8-84E8-C41707D93D99}" dt="2019-12-04T07:53:58.696" v="844"/>
          <ac:spMkLst>
            <pc:docMk/>
            <pc:sldMk cId="1441638024" sldId="267"/>
            <ac:spMk id="5" creationId="{4C44562D-D102-4541-A114-D6551A940950}"/>
          </ac:spMkLst>
        </pc:spChg>
        <pc:picChg chg="add mod">
          <ac:chgData name="meta chen" userId="ead1bdf8b7d3309c" providerId="LiveId" clId="{30A74343-F3CF-47E8-84E8-C41707D93D99}" dt="2019-12-04T07:53:46.742" v="843"/>
          <ac:picMkLst>
            <pc:docMk/>
            <pc:sldMk cId="1441638024" sldId="267"/>
            <ac:picMk id="6" creationId="{5CE893AA-7A7C-42F5-B64F-FD2900902442}"/>
          </ac:picMkLst>
        </pc:picChg>
      </pc:sldChg>
      <pc:sldChg chg="addSp delSp modSp add">
        <pc:chgData name="meta chen" userId="ead1bdf8b7d3309c" providerId="LiveId" clId="{30A74343-F3CF-47E8-84E8-C41707D93D99}" dt="2019-12-04T08:02:14.020" v="922" actId="1076"/>
        <pc:sldMkLst>
          <pc:docMk/>
          <pc:sldMk cId="2684838882" sldId="268"/>
        </pc:sldMkLst>
        <pc:spChg chg="mod">
          <ac:chgData name="meta chen" userId="ead1bdf8b7d3309c" providerId="LiveId" clId="{30A74343-F3CF-47E8-84E8-C41707D93D99}" dt="2019-12-04T08:00:58.329" v="907" actId="404"/>
          <ac:spMkLst>
            <pc:docMk/>
            <pc:sldMk cId="2684838882" sldId="268"/>
            <ac:spMk id="2" creationId="{54234D33-52D9-459F-9335-6F0424A43499}"/>
          </ac:spMkLst>
        </pc:spChg>
        <pc:spChg chg="del">
          <ac:chgData name="meta chen" userId="ead1bdf8b7d3309c" providerId="LiveId" clId="{30A74343-F3CF-47E8-84E8-C41707D93D99}" dt="2019-12-04T08:01:04.185" v="908"/>
          <ac:spMkLst>
            <pc:docMk/>
            <pc:sldMk cId="2684838882" sldId="268"/>
            <ac:spMk id="3" creationId="{D0361E4E-80EF-4AEA-BFB5-B8F7560A38B4}"/>
          </ac:spMkLst>
        </pc:spChg>
        <pc:spChg chg="add mod">
          <ac:chgData name="meta chen" userId="ead1bdf8b7d3309c" providerId="LiveId" clId="{30A74343-F3CF-47E8-84E8-C41707D93D99}" dt="2019-12-04T08:02:14.020" v="922" actId="1076"/>
          <ac:spMkLst>
            <pc:docMk/>
            <pc:sldMk cId="2684838882" sldId="268"/>
            <ac:spMk id="5" creationId="{19008041-D95A-4C5D-BC81-0B56BDE93BEA}"/>
          </ac:spMkLst>
        </pc:spChg>
        <pc:picChg chg="add mod">
          <ac:chgData name="meta chen" userId="ead1bdf8b7d3309c" providerId="LiveId" clId="{30A74343-F3CF-47E8-84E8-C41707D93D99}" dt="2019-12-04T08:01:47.960" v="916" actId="1076"/>
          <ac:picMkLst>
            <pc:docMk/>
            <pc:sldMk cId="2684838882" sldId="268"/>
            <ac:picMk id="4" creationId="{563AE52D-7B69-435F-8523-D92387980D5F}"/>
          </ac:picMkLst>
        </pc:picChg>
      </pc:sldChg>
      <pc:sldChg chg="addSp delSp modSp add">
        <pc:chgData name="meta chen" userId="ead1bdf8b7d3309c" providerId="LiveId" clId="{30A74343-F3CF-47E8-84E8-C41707D93D99}" dt="2019-12-04T08:03:32.374" v="936" actId="20577"/>
        <pc:sldMkLst>
          <pc:docMk/>
          <pc:sldMk cId="3268537499" sldId="269"/>
        </pc:sldMkLst>
        <pc:spChg chg="mod">
          <ac:chgData name="meta chen" userId="ead1bdf8b7d3309c" providerId="LiveId" clId="{30A74343-F3CF-47E8-84E8-C41707D93D99}" dt="2019-12-04T08:03:24.992" v="935" actId="14100"/>
          <ac:spMkLst>
            <pc:docMk/>
            <pc:sldMk cId="3268537499" sldId="269"/>
            <ac:spMk id="2" creationId="{A778E89D-16A8-49E5-9610-8B1CF4E8B89D}"/>
          </ac:spMkLst>
        </pc:spChg>
        <pc:spChg chg="del">
          <ac:chgData name="meta chen" userId="ead1bdf8b7d3309c" providerId="LiveId" clId="{30A74343-F3CF-47E8-84E8-C41707D93D99}" dt="2019-12-04T08:02:53.067" v="930"/>
          <ac:spMkLst>
            <pc:docMk/>
            <pc:sldMk cId="3268537499" sldId="269"/>
            <ac:spMk id="3" creationId="{35941E99-EB39-40A6-A622-11A2C3CE62CD}"/>
          </ac:spMkLst>
        </pc:spChg>
        <pc:spChg chg="add mod">
          <ac:chgData name="meta chen" userId="ead1bdf8b7d3309c" providerId="LiveId" clId="{30A74343-F3CF-47E8-84E8-C41707D93D99}" dt="2019-12-04T08:03:32.374" v="936" actId="20577"/>
          <ac:spMkLst>
            <pc:docMk/>
            <pc:sldMk cId="3268537499" sldId="269"/>
            <ac:spMk id="5" creationId="{08E47E6C-4128-4575-9B8E-735A8E197180}"/>
          </ac:spMkLst>
        </pc:spChg>
        <pc:picChg chg="add mod">
          <ac:chgData name="meta chen" userId="ead1bdf8b7d3309c" providerId="LiveId" clId="{30A74343-F3CF-47E8-84E8-C41707D93D99}" dt="2019-12-04T08:02:53.067" v="930"/>
          <ac:picMkLst>
            <pc:docMk/>
            <pc:sldMk cId="3268537499" sldId="269"/>
            <ac:picMk id="4" creationId="{B6E54104-EB8E-4DC4-9B32-85E94E978E4F}"/>
          </ac:picMkLst>
        </pc:picChg>
      </pc:sldChg>
      <pc:sldChg chg="addSp delSp modSp add">
        <pc:chgData name="meta chen" userId="ead1bdf8b7d3309c" providerId="LiveId" clId="{30A74343-F3CF-47E8-84E8-C41707D93D99}" dt="2019-12-04T08:04:32.123" v="957" actId="2710"/>
        <pc:sldMkLst>
          <pc:docMk/>
          <pc:sldMk cId="3493554205" sldId="270"/>
        </pc:sldMkLst>
        <pc:spChg chg="mod">
          <ac:chgData name="meta chen" userId="ead1bdf8b7d3309c" providerId="LiveId" clId="{30A74343-F3CF-47E8-84E8-C41707D93D99}" dt="2019-12-04T08:04:27.256" v="956" actId="14100"/>
          <ac:spMkLst>
            <pc:docMk/>
            <pc:sldMk cId="3493554205" sldId="270"/>
            <ac:spMk id="2" creationId="{92AB6C78-1423-406A-B3E4-960E73413C04}"/>
          </ac:spMkLst>
        </pc:spChg>
        <pc:spChg chg="del">
          <ac:chgData name="meta chen" userId="ead1bdf8b7d3309c" providerId="LiveId" clId="{30A74343-F3CF-47E8-84E8-C41707D93D99}" dt="2019-12-04T08:04:22.930" v="955"/>
          <ac:spMkLst>
            <pc:docMk/>
            <pc:sldMk cId="3493554205" sldId="270"/>
            <ac:spMk id="3" creationId="{B2F7BD99-762F-45FB-9DF4-D55FB366C83A}"/>
          </ac:spMkLst>
        </pc:spChg>
        <pc:spChg chg="mod">
          <ac:chgData name="meta chen" userId="ead1bdf8b7d3309c" providerId="LiveId" clId="{30A74343-F3CF-47E8-84E8-C41707D93D99}" dt="2019-12-04T08:04:32.123" v="957" actId="2710"/>
          <ac:spMkLst>
            <pc:docMk/>
            <pc:sldMk cId="3493554205" sldId="270"/>
            <ac:spMk id="4" creationId="{EFF7CF2C-6FD0-4A7D-A34D-AA45502284D4}"/>
          </ac:spMkLst>
        </pc:spChg>
        <pc:picChg chg="add mod">
          <ac:chgData name="meta chen" userId="ead1bdf8b7d3309c" providerId="LiveId" clId="{30A74343-F3CF-47E8-84E8-C41707D93D99}" dt="2019-12-04T08:04:22.930" v="955"/>
          <ac:picMkLst>
            <pc:docMk/>
            <pc:sldMk cId="3493554205" sldId="270"/>
            <ac:picMk id="5" creationId="{26B88582-0A9C-4A01-8BA1-317212734532}"/>
          </ac:picMkLst>
        </pc:picChg>
      </pc:sldChg>
      <pc:sldChg chg="addSp delSp modSp add del">
        <pc:chgData name="meta chen" userId="ead1bdf8b7d3309c" providerId="LiveId" clId="{30A74343-F3CF-47E8-84E8-C41707D93D99}" dt="2019-12-04T08:11:07.364" v="969" actId="2696"/>
        <pc:sldMkLst>
          <pc:docMk/>
          <pc:sldMk cId="537975214" sldId="271"/>
        </pc:sldMkLst>
        <pc:spChg chg="del">
          <ac:chgData name="meta chen" userId="ead1bdf8b7d3309c" providerId="LiveId" clId="{30A74343-F3CF-47E8-84E8-C41707D93D99}" dt="2019-12-04T08:10:40.836" v="959"/>
          <ac:spMkLst>
            <pc:docMk/>
            <pc:sldMk cId="537975214" sldId="271"/>
            <ac:spMk id="2" creationId="{DC5C8E63-1820-4D3B-A5ED-8838D6278ABF}"/>
          </ac:spMkLst>
        </pc:spChg>
        <pc:spChg chg="del">
          <ac:chgData name="meta chen" userId="ead1bdf8b7d3309c" providerId="LiveId" clId="{30A74343-F3CF-47E8-84E8-C41707D93D99}" dt="2019-12-04T08:10:40.836" v="959"/>
          <ac:spMkLst>
            <pc:docMk/>
            <pc:sldMk cId="537975214" sldId="271"/>
            <ac:spMk id="3" creationId="{6D1A7886-46C4-4860-B132-2444410A7685}"/>
          </ac:spMkLst>
        </pc:spChg>
        <pc:spChg chg="del">
          <ac:chgData name="meta chen" userId="ead1bdf8b7d3309c" providerId="LiveId" clId="{30A74343-F3CF-47E8-84E8-C41707D93D99}" dt="2019-12-04T08:10:40.836" v="959"/>
          <ac:spMkLst>
            <pc:docMk/>
            <pc:sldMk cId="537975214" sldId="271"/>
            <ac:spMk id="4" creationId="{B0D2260A-05FB-4AA9-BD1B-CFF16A889E7A}"/>
          </ac:spMkLst>
        </pc:spChg>
        <pc:spChg chg="add del mod">
          <ac:chgData name="meta chen" userId="ead1bdf8b7d3309c" providerId="LiveId" clId="{30A74343-F3CF-47E8-84E8-C41707D93D99}" dt="2019-12-04T08:10:53.730" v="960"/>
          <ac:spMkLst>
            <pc:docMk/>
            <pc:sldMk cId="537975214" sldId="271"/>
            <ac:spMk id="5" creationId="{C2D08D6B-6CFE-47D0-B242-914F3A2F9F24}"/>
          </ac:spMkLst>
        </pc:spChg>
        <pc:spChg chg="add del mod">
          <ac:chgData name="meta chen" userId="ead1bdf8b7d3309c" providerId="LiveId" clId="{30A74343-F3CF-47E8-84E8-C41707D93D99}" dt="2019-12-04T08:10:53.730" v="960"/>
          <ac:spMkLst>
            <pc:docMk/>
            <pc:sldMk cId="537975214" sldId="271"/>
            <ac:spMk id="6" creationId="{A4C13153-4EBD-4E19-9E3B-295EB7B369BB}"/>
          </ac:spMkLst>
        </pc:spChg>
        <pc:spChg chg="add del mod">
          <ac:chgData name="meta chen" userId="ead1bdf8b7d3309c" providerId="LiveId" clId="{30A74343-F3CF-47E8-84E8-C41707D93D99}" dt="2019-12-04T08:11:05.268" v="968"/>
          <ac:spMkLst>
            <pc:docMk/>
            <pc:sldMk cId="537975214" sldId="271"/>
            <ac:spMk id="7" creationId="{42FA01E7-7621-4A17-9F6A-353FDBF3FE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EBCE-8B25-4208-9AD5-0F2553EB663D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572C6-F616-4659-A0A9-3EBF0E421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整体进程由基于模板到信息检索到基于知识库的问答。基于信息检索的问答算法是基于关键词匹配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信息抽取、浅层语义分析。基于社区的问答依赖于网民贡献，问答过程依赖于关键词检索技术。基于知识库的问答则基于语义解析和知识库。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572C6-F616-4659-A0A9-3EBF0E4213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0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数据预处理：处理数据库数据，包含索引、数据清理、特征提取等。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问题分析：执行语法分析，同时检测问题的核心特征，如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、答案类型等。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数据匹配：将问题里的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和数据里的实体进行匹配。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查询创建：生成结构查询候选。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结果返回与生成：执行查询并从结果里抽取答案。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572C6-F616-4659-A0A9-3EBF0E4213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9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获取自然语言问题的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标记信息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标记、语法规则表示问句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利用领域相关或领域无关词汇辅助解决问题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最后将语义表示转化为一个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572C6-F616-4659-A0A9-3EBF0E4213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0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有了</a:t>
            </a:r>
            <a:r>
              <a:rPr lang="en-US" altLang="zh-CN" dirty="0"/>
              <a:t>SPARQL</a:t>
            </a:r>
            <a:r>
              <a:rPr lang="zh-CN" altLang="en-US" dirty="0"/>
              <a:t>模板以后</a:t>
            </a:r>
            <a:r>
              <a:rPr lang="en-US" altLang="zh-CN" dirty="0"/>
              <a:t>,</a:t>
            </a:r>
            <a:r>
              <a:rPr lang="zh-CN" altLang="en-US" dirty="0"/>
              <a:t>需要进行实例化与具体的自然语言问句相匹配。即将自然语言问句与知识库中的本体概念相映射的过程。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572C6-F616-4659-A0A9-3EBF0E4213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5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EF46-4D6C-4F84-9F2E-724F4857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04817-7DCA-4405-A676-F5CCA5CA8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78AC8-0ABD-4126-9003-6B3D3FCA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87E7F-117F-4587-98B8-D941E557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830DC-322D-433D-8FB9-C38294C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7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99F93-5839-4FBB-A684-B1A2F8DC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95828-65B9-473D-8D54-C525305D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75F19-D2D1-4CC2-B229-BB46731F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35F4A-4950-4188-88F6-28312E34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BE7D-E93A-4A9F-AFFA-C6BDF34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92F7D8-67AC-43BD-BA79-0A76AD218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5AD58-87C5-47A7-870F-0AD65AAE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9C85D-D9AF-40A3-80A2-3B7CE500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C55D6-205A-4852-8FB8-23A87BB6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CD5D1-BF95-488D-828A-00F9B610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7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293B5-AA9F-4852-BBB4-FA6B9C0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F6438-4FB8-4D91-A52C-372C455A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88513-1E50-4B42-BE4D-FED0DD70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E8F6A-15E2-4028-8C75-D17424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EF14D-717F-4EA4-A4E4-209FF719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19E4E-5C51-4034-8E17-4E0E0FBF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28090-D5AD-43FA-B423-7E320480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E187-8816-4287-8BD9-E3E8434B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B51D5-2618-4A8F-9AD0-669ABD28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00137-1CF2-413E-B6D4-D349979C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C4F4-C158-4BF1-9B79-DF9ABB97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85DFF-68F6-4D66-A746-0CF5B363E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1BE05-D2F7-43A8-AC99-190373C5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AA393-11A1-4EE7-8C42-394B42C5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D2ACD-09C8-4A57-997D-E81320A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E44E6-FA92-49B2-AB64-29D98F3E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5E1A4-7A93-4061-9D83-9322D33B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CA712-6807-4169-833A-17E9291D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097C0-9240-4922-B90C-4FB82107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CA685-C1A9-48A5-AA6D-D788F8E4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B2FC31-2152-47E4-88E0-17B564E40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482E4-3978-4A2C-88B5-4A4EAD14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8B81C7-3B5C-4840-904D-DED88D43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FE51D-5A18-4CCC-99CA-37475087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8A3AE-9CB8-4DB1-8192-A2DB96BD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6DC98-318B-4F6A-A371-661CAB85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40EF0-FFD2-492F-86C3-81D1F42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60459-530A-4F43-9FB5-CBFA86CA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1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B7116-A67F-4A1B-918E-829AB106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285416-C16B-4138-9C6D-2EDAD3E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DA690-0AED-4D36-802B-46216EB2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92806-EF64-4A76-8F91-C32802F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196EF-6B94-437D-B572-DA933B9E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AC1C9-EB9F-45F2-B132-21015D3E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C3E52-C92E-43CA-B28E-DB905A0C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FF909-FB61-40DA-BF61-71077D5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95540-4D66-476C-8940-FD75B435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1ED6-6C1F-4E71-A87E-28BE580C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8EA89-D0A7-4079-AA42-9E9B3E65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FDF55-3728-49CC-894E-A0B62F04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722FB-00FB-4FF7-8D6C-7289A809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5A93F-82BB-408F-A180-AF3B65E4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A296B-696F-43D0-90C3-B949B292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21EA17-107C-46B5-B30C-8DEF0B92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5707F-0963-45A7-8DFA-E88D685C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1D1F4-357B-4C12-9AEE-9B3A28634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4FA9-919F-4B34-B8B3-8BA093EDE54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3AAFD-DDB5-43C5-984C-0690B3BA1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3F499-C708-4332-B716-C970F1DA5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8672-3BD9-4AAD-9166-17282E967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11FB-089A-43DF-942A-5BA91BFE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243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基于知识库的简单问答</a:t>
            </a:r>
            <a:r>
              <a:rPr lang="en-US" altLang="zh-CN" sz="4000" dirty="0"/>
              <a:t>KBQA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90173-EA1E-409C-A8D5-F1C9C782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823"/>
            <a:ext cx="9144000" cy="1655762"/>
          </a:xfrm>
        </p:spPr>
        <p:txBody>
          <a:bodyPr/>
          <a:lstStyle/>
          <a:p>
            <a:r>
              <a:rPr lang="zh-CN" altLang="en-US" dirty="0"/>
              <a:t>陈亮</a:t>
            </a:r>
          </a:p>
        </p:txBody>
      </p:sp>
    </p:spTree>
    <p:extLst>
      <p:ext uri="{BB962C8B-B14F-4D97-AF65-F5344CB8AC3E}">
        <p14:creationId xmlns:p14="http://schemas.microsoft.com/office/powerpoint/2010/main" val="426697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DDF3-960D-46A2-AA48-9777E2D1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查询语句拼装</a:t>
            </a:r>
            <a:r>
              <a:rPr lang="en-US" altLang="zh-CN" sz="2400" dirty="0"/>
              <a:t>(Query Construction)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528B3-7C40-4DEC-A036-D0A96BB9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需要根据底层知识图谱的查询语言，拼装成对应的</a:t>
            </a:r>
            <a:r>
              <a:rPr lang="en-US" altLang="zh-CN" sz="2000" dirty="0"/>
              <a:t>query</a:t>
            </a:r>
            <a:r>
              <a:rPr lang="zh-CN" altLang="en-US" sz="2000" dirty="0"/>
              <a:t>来查询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sparq</a:t>
            </a:r>
            <a:r>
              <a:rPr lang="zh-CN" altLang="en-US" sz="2000" dirty="0"/>
              <a:t>等</a:t>
            </a:r>
            <a:r>
              <a:rPr lang="en-US" altLang="zh-CN" sz="2000" dirty="0"/>
              <a:t>)</a:t>
            </a:r>
            <a:r>
              <a:rPr lang="zh-CN" altLang="en-US" sz="2000" dirty="0"/>
              <a:t>，最简单的方法就是预先定义好查询模板，根据之前解析出来的</a:t>
            </a:r>
            <a:r>
              <a:rPr lang="en-US" altLang="zh-CN" sz="2000" dirty="0"/>
              <a:t>(</a:t>
            </a:r>
            <a:r>
              <a:rPr lang="zh-CN" altLang="en-US" sz="2000" dirty="0"/>
              <a:t>意图，实体，关系</a:t>
            </a:r>
            <a:r>
              <a:rPr lang="en-US" altLang="zh-CN" sz="2000" dirty="0"/>
              <a:t>)</a:t>
            </a:r>
            <a:r>
              <a:rPr lang="zh-CN" altLang="en-US" sz="2000" dirty="0"/>
              <a:t>填进模板查询即可。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0D006-1C7C-4261-BFAB-4B8A2436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20" y="3801653"/>
            <a:ext cx="5981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2253A-CABC-492C-831F-6BBC4E5B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返回结果选择</a:t>
            </a:r>
            <a:r>
              <a:rPr lang="en-US" altLang="zh-CN" sz="2400" dirty="0"/>
              <a:t>(Answering Selection)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BC87-66FF-4C0E-A799-C35DEFE5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图谱查询之后的结果可能存在多个，需要选择一个最合适的答案，可以预先指定排序规则去选择答案。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59CDC-0F52-452F-8E91-02599AA003FA}"/>
              </a:ext>
            </a:extLst>
          </p:cNvPr>
          <p:cNvSpPr/>
          <p:nvPr/>
        </p:nvSpPr>
        <p:spPr>
          <a:xfrm>
            <a:off x="1115085" y="3286066"/>
            <a:ext cx="9961830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如：首先每个</a:t>
            </a:r>
            <a:r>
              <a:rPr lang="en-US" altLang="zh-CN" sz="2000" dirty="0"/>
              <a:t>entity </a:t>
            </a:r>
            <a:r>
              <a:rPr lang="zh-CN" altLang="en-US" sz="2000" dirty="0"/>
              <a:t>根据 </a:t>
            </a:r>
            <a:r>
              <a:rPr lang="en-US" altLang="zh-CN" sz="2000" dirty="0"/>
              <a:t>string similarity </a:t>
            </a:r>
            <a:r>
              <a:rPr lang="zh-CN" altLang="en-US" sz="2000" dirty="0"/>
              <a:t>和 </a:t>
            </a:r>
            <a:r>
              <a:rPr lang="en-US" altLang="zh-CN" sz="2000" dirty="0"/>
              <a:t>prominence </a:t>
            </a:r>
            <a:r>
              <a:rPr lang="zh-CN" altLang="en-US" sz="2000" dirty="0"/>
              <a:t>获得一个打分。一个</a:t>
            </a:r>
            <a:r>
              <a:rPr lang="en-US" altLang="zh-CN" sz="2000" dirty="0"/>
              <a:t>query </a:t>
            </a:r>
            <a:r>
              <a:rPr lang="zh-CN" altLang="en-US" sz="2000" dirty="0"/>
              <a:t>模板的分值根据填充</a:t>
            </a:r>
            <a:r>
              <a:rPr lang="en-US" altLang="zh-CN" sz="2000" dirty="0"/>
              <a:t>slots </a:t>
            </a:r>
            <a:r>
              <a:rPr lang="zh-CN" altLang="en-US" sz="2000" dirty="0"/>
              <a:t>的多个</a:t>
            </a:r>
            <a:r>
              <a:rPr lang="en-US" altLang="zh-CN" sz="2000" dirty="0"/>
              <a:t>entities </a:t>
            </a:r>
            <a:r>
              <a:rPr lang="zh-CN" altLang="en-US" sz="2000" dirty="0"/>
              <a:t>的平均打分。在检查</a:t>
            </a:r>
            <a:r>
              <a:rPr lang="en-US" altLang="zh-CN" sz="2000" dirty="0"/>
              <a:t>type </a:t>
            </a:r>
            <a:r>
              <a:rPr lang="zh-CN" altLang="en-US" sz="2000" dirty="0"/>
              <a:t>类型后，对于全部的查询之和，仅返回打分最高的。</a:t>
            </a:r>
          </a:p>
        </p:txBody>
      </p:sp>
    </p:spTree>
    <p:extLst>
      <p:ext uri="{BB962C8B-B14F-4D97-AF65-F5344CB8AC3E}">
        <p14:creationId xmlns:p14="http://schemas.microsoft.com/office/powerpoint/2010/main" val="87264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6FBD-FACA-40EC-AD01-7AEAA2A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基于模板方法的优缺点及改进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65124-7202-48D6-A997-CCE628B6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基于模板的优点：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查询响应速度快；准确率高，可以回答复杂查询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基于模板的缺点：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要满足用户的各种问法，需要建立庞大的模板库，这个过程是很耗精力的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优化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自动模板生成</a:t>
            </a: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 err="1"/>
              <a:t>Abujabal</a:t>
            </a:r>
            <a:r>
              <a:rPr lang="en-US" altLang="zh-CN" sz="1000" dirty="0"/>
              <a:t>, A., Yahya, M., </a:t>
            </a:r>
            <a:r>
              <a:rPr lang="en-US" altLang="zh-CN" sz="1000" dirty="0" err="1"/>
              <a:t>Riedewald</a:t>
            </a:r>
            <a:r>
              <a:rPr lang="en-US" altLang="zh-CN" sz="1000" dirty="0"/>
              <a:t>, M., &amp; </a:t>
            </a:r>
            <a:r>
              <a:rPr lang="en-US" altLang="zh-CN" sz="1000" dirty="0" err="1"/>
              <a:t>Weikum</a:t>
            </a:r>
            <a:r>
              <a:rPr lang="en-US" altLang="zh-CN" sz="1000" dirty="0"/>
              <a:t>, G. (2017, April). Automated template generation for question answering over knowledge graphs. In Proceedings of the 26th international conference on world wide web (pp. 1191-1200). International World Wide Web Conferences Steering Committee.</a:t>
            </a:r>
          </a:p>
        </p:txBody>
      </p:sp>
    </p:spTree>
    <p:extLst>
      <p:ext uri="{BB962C8B-B14F-4D97-AF65-F5344CB8AC3E}">
        <p14:creationId xmlns:p14="http://schemas.microsoft.com/office/powerpoint/2010/main" val="199371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4D33-52D9-459F-9335-6F0424A4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自动模板生成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3AE52D-7B69-435F-8523-D923879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572"/>
            <a:ext cx="6557099" cy="41506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008041-D95A-4C5D-BC81-0B56BDE93BEA}"/>
              </a:ext>
            </a:extLst>
          </p:cNvPr>
          <p:cNvSpPr/>
          <p:nvPr/>
        </p:nvSpPr>
        <p:spPr>
          <a:xfrm>
            <a:off x="7848977" y="3598910"/>
            <a:ext cx="3504823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QUINT,</a:t>
            </a:r>
            <a:r>
              <a:rPr lang="zh-CN" altLang="en-US" sz="1600" dirty="0"/>
              <a:t>它能够根据</a:t>
            </a:r>
            <a:r>
              <a:rPr lang="en-US" altLang="zh-CN" sz="1600" dirty="0"/>
              <a:t>utterance-answer </a:t>
            </a:r>
            <a:r>
              <a:rPr lang="zh-CN" altLang="en-US" sz="1600" dirty="0"/>
              <a:t>对， 根据依存树自动学习</a:t>
            </a:r>
            <a:r>
              <a:rPr lang="en-US" altLang="zh-CN" sz="1600" dirty="0"/>
              <a:t>utterance-query </a:t>
            </a:r>
            <a:r>
              <a:rPr lang="zh-CN" altLang="en-US" sz="1600" dirty="0"/>
              <a:t>模板。该方法利用了自然语言组成的特点，可以使用从简单问题中学到的模板来解决复杂问题</a:t>
            </a:r>
          </a:p>
        </p:txBody>
      </p:sp>
    </p:spTree>
    <p:extLst>
      <p:ext uri="{BB962C8B-B14F-4D97-AF65-F5344CB8AC3E}">
        <p14:creationId xmlns:p14="http://schemas.microsoft.com/office/powerpoint/2010/main" val="268483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E89D-16A8-49E5-9610-8B1CF4E8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88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基于语义解析的方法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E54104-EB8E-4DC4-9B32-85E94E97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35002"/>
            <a:ext cx="6172200" cy="3778471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47E6C-4128-4575-9B8E-735A8E197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基于语义解析的方法大致包含四个部分： 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资源映射、逻辑表达式、候选答案生成、排序</a:t>
            </a:r>
          </a:p>
        </p:txBody>
      </p:sp>
    </p:spTree>
    <p:extLst>
      <p:ext uri="{BB962C8B-B14F-4D97-AF65-F5344CB8AC3E}">
        <p14:creationId xmlns:p14="http://schemas.microsoft.com/office/powerpoint/2010/main" val="326853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B6C78-1423-406A-B3E4-960E7341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55141"/>
          </a:xfrm>
        </p:spPr>
        <p:txBody>
          <a:bodyPr/>
          <a:lstStyle/>
          <a:p>
            <a:r>
              <a:rPr lang="zh-CN" altLang="en-US" dirty="0"/>
              <a:t>资源映射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B88582-0A9C-4A01-8BA1-317212734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363" y="2466975"/>
            <a:ext cx="5657850" cy="191452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7CF2C-6FD0-4A7D-A34D-AA4550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资源映射将自然语言短语或单词节点映射到知识库的 实体 或 实体关系。 可以通过构造一个词汇表</a:t>
            </a:r>
            <a:r>
              <a:rPr lang="en-US" altLang="zh-CN" dirty="0"/>
              <a:t>(Lexicon)</a:t>
            </a:r>
            <a:r>
              <a:rPr lang="zh-CN" altLang="en-US" dirty="0"/>
              <a:t>来完成这样的映射。而后通过逻辑表达式解决文本的歧义。对于复杂映射如”</a:t>
            </a:r>
            <a:r>
              <a:rPr lang="en-US" altLang="zh-CN" dirty="0"/>
              <a:t>was also born in” </a:t>
            </a:r>
            <a:r>
              <a:rPr lang="zh-CN" altLang="en-US" dirty="0"/>
              <a:t>到 </a:t>
            </a:r>
            <a:r>
              <a:rPr lang="en-US" altLang="zh-CN" dirty="0" err="1"/>
              <a:t>PlaceOfBirth</a:t>
            </a:r>
            <a:r>
              <a:rPr lang="zh-CN" altLang="en-US" dirty="0"/>
              <a:t>这种，就较难通过字符串匹配的方式建立映射，对此我们可以采用统计方法。如</a:t>
            </a:r>
            <a:r>
              <a:rPr lang="en-US" altLang="zh-CN" dirty="0"/>
              <a:t>e1 </a:t>
            </a:r>
            <a:r>
              <a:rPr lang="zh-CN" altLang="en-US" dirty="0"/>
              <a:t>和 </a:t>
            </a:r>
            <a:r>
              <a:rPr lang="en-US" altLang="zh-CN" dirty="0"/>
              <a:t>e2</a:t>
            </a:r>
            <a:r>
              <a:rPr lang="zh-CN" altLang="en-US" dirty="0"/>
              <a:t>经常出现在这两个词的两侧，那么我们就认为可以建立映射。</a:t>
            </a:r>
          </a:p>
        </p:txBody>
      </p:sp>
    </p:spTree>
    <p:extLst>
      <p:ext uri="{BB962C8B-B14F-4D97-AF65-F5344CB8AC3E}">
        <p14:creationId xmlns:p14="http://schemas.microsoft.com/office/powerpoint/2010/main" val="34935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738D3-E37E-475E-87DE-94720A27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什么是基于知识图谱的问答</a:t>
            </a:r>
            <a:r>
              <a:rPr lang="en-US" altLang="zh-CN" sz="2400" dirty="0"/>
              <a:t>(KBQA)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8A979-EE6A-4110-B714-6D4B94BFA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KBQA--knowledge base question answering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通过对问题进行语义理解及解析，通过知识库进行查询。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560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A6414E-6B36-4DC7-B922-87C9A649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03" y="1473932"/>
            <a:ext cx="7735766" cy="42917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CF1235-D947-47F2-9D62-6C9243E09212}"/>
              </a:ext>
            </a:extLst>
          </p:cNvPr>
          <p:cNvSpPr/>
          <p:nvPr/>
        </p:nvSpPr>
        <p:spPr>
          <a:xfrm>
            <a:off x="733169" y="40903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问答系统的历史</a:t>
            </a:r>
          </a:p>
        </p:txBody>
      </p:sp>
    </p:spTree>
    <p:extLst>
      <p:ext uri="{BB962C8B-B14F-4D97-AF65-F5344CB8AC3E}">
        <p14:creationId xmlns:p14="http://schemas.microsoft.com/office/powerpoint/2010/main" val="36707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30F9A-E2A1-4254-8E4E-4C69A912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KBQA</a:t>
            </a:r>
            <a:r>
              <a:rPr lang="zh-CN" altLang="en-US" sz="2400" dirty="0"/>
              <a:t>的基本要素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2795-4ABD-4FBC-9C14-327040FC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12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/>
              <a:t>输入：自然语言问句，例如“姚明的老婆是谁？”，“姚明的身高多少？”</a:t>
            </a:r>
          </a:p>
          <a:p>
            <a:endParaRPr lang="zh-CN" altLang="en-US" sz="1800" dirty="0"/>
          </a:p>
          <a:p>
            <a:r>
              <a:rPr lang="zh-CN" altLang="en-US" sz="1800" dirty="0"/>
              <a:t>输出：知识图谱里的实体或者关系，例如“叶莉”，“</a:t>
            </a:r>
            <a:r>
              <a:rPr lang="en-US" altLang="zh-CN" sz="1800" dirty="0"/>
              <a:t>2</a:t>
            </a:r>
            <a:r>
              <a:rPr lang="zh-CN" altLang="en-US" sz="1800" dirty="0"/>
              <a:t>米</a:t>
            </a:r>
            <a:r>
              <a:rPr lang="en-US" altLang="zh-CN" sz="1800" dirty="0"/>
              <a:t>29”</a:t>
            </a:r>
          </a:p>
          <a:p>
            <a:endParaRPr lang="en-US" altLang="zh-CN" sz="1800" dirty="0"/>
          </a:p>
          <a:p>
            <a:r>
              <a:rPr lang="zh-CN" altLang="en-US" sz="1800" dirty="0"/>
              <a:t>评价标准：召回率，准确率，</a:t>
            </a:r>
            <a:r>
              <a:rPr lang="en-US" altLang="zh-CN" sz="1800" dirty="0"/>
              <a:t>F1-Score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9E73D-EE18-409D-9EEB-C77B150A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1" y="2727565"/>
            <a:ext cx="9230144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2C3120-CE96-4C15-A740-361887FF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问句短语定义问的是什么</a:t>
            </a:r>
            <a:r>
              <a:rPr lang="zh-CN" altLang="en-US" sz="1600" dirty="0"/>
              <a:t>？ 如</a:t>
            </a:r>
            <a:r>
              <a:rPr lang="en-US" altLang="zh-CN" sz="1600" dirty="0"/>
              <a:t>wh-words: who, what, when…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问题类型</a:t>
            </a:r>
            <a:r>
              <a:rPr lang="zh-CN" altLang="en-US" sz="1600" dirty="0"/>
              <a:t>：问题类型决定了后续采用什么样的回答处理策略，如事实型问题、观点型问题、因果型问题、方法型问题等。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答案类型</a:t>
            </a:r>
            <a:r>
              <a:rPr lang="zh-CN" altLang="en-US" sz="1600" dirty="0"/>
              <a:t>： 如实体、地理位置、时间等。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问题主题</a:t>
            </a:r>
            <a:r>
              <a:rPr lang="zh-CN" altLang="en-US" sz="1600" dirty="0"/>
              <a:t>：问题是关于哪方面的？如 “世界上最高的山是？” 它就和地理、山峰这两个相关。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问答来源类型</a:t>
            </a:r>
            <a:r>
              <a:rPr lang="zh-CN" altLang="en-US" sz="1600" dirty="0"/>
              <a:t>： 包含是不是结构化的数据、数据的来源等。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领域类型</a:t>
            </a:r>
            <a:r>
              <a:rPr lang="zh-CN" altLang="en-US" sz="1600" dirty="0"/>
              <a:t>：如开放领域还是特定领域、多模态问答还是其他的。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答案格式</a:t>
            </a:r>
            <a:r>
              <a:rPr lang="zh-CN" altLang="en-US" sz="1600" dirty="0"/>
              <a:t>：是司法文书还是定义式的短答案等。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4B7ACD-6335-487E-942B-37ADE4FC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KBQA</a:t>
            </a:r>
            <a:r>
              <a:rPr lang="zh-CN" altLang="en-US" sz="2400" dirty="0"/>
              <a:t>的基本要素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0404F9-A348-40D6-896D-61F5F75C09F2}"/>
              </a:ext>
            </a:extLst>
          </p:cNvPr>
          <p:cNvSpPr/>
          <p:nvPr/>
        </p:nvSpPr>
        <p:spPr>
          <a:xfrm>
            <a:off x="781539" y="5942568"/>
            <a:ext cx="10386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问答质量评估原则：相关度、正确度、精炼度、完备度、简单度、合理度。</a:t>
            </a:r>
          </a:p>
        </p:txBody>
      </p:sp>
    </p:spTree>
    <p:extLst>
      <p:ext uri="{BB962C8B-B14F-4D97-AF65-F5344CB8AC3E}">
        <p14:creationId xmlns:p14="http://schemas.microsoft.com/office/powerpoint/2010/main" val="34598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AC40-695A-452B-B792-5A614B2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KBQA</a:t>
            </a:r>
            <a:r>
              <a:rPr lang="zh-CN" altLang="en-US" sz="2400" dirty="0"/>
              <a:t>的最基础方法</a:t>
            </a:r>
            <a:r>
              <a:rPr lang="en-US" altLang="zh-CN" sz="2400" dirty="0"/>
              <a:t>--</a:t>
            </a:r>
            <a:r>
              <a:rPr lang="zh-CN" altLang="en-US" sz="2400" dirty="0"/>
              <a:t>基于模板方法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D7808-5C93-4F0E-85ED-E402ECA4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892" cy="4153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-----------------</a:t>
            </a:r>
            <a:r>
              <a:rPr lang="zh-CN" altLang="en-US" sz="1600" dirty="0"/>
              <a:t>模板定义</a:t>
            </a:r>
            <a:r>
              <a:rPr lang="en-US" altLang="zh-CN" sz="1600" dirty="0"/>
              <a:t>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自然语言查询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--&gt;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意图识别</a:t>
            </a:r>
            <a:r>
              <a:rPr lang="en-US" altLang="zh-CN" sz="1600" dirty="0"/>
              <a:t>(Intention Recognition)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--&gt;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实体链指</a:t>
            </a:r>
            <a:r>
              <a:rPr lang="en-US" altLang="zh-CN" sz="1600" dirty="0"/>
              <a:t>(Entity Linking)+</a:t>
            </a:r>
            <a:r>
              <a:rPr lang="zh-CN" altLang="en-US" sz="1600" dirty="0"/>
              <a:t>关系识别</a:t>
            </a:r>
            <a:r>
              <a:rPr lang="en-US" altLang="zh-CN" sz="1600" dirty="0"/>
              <a:t>(Relation Detection)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-----------------</a:t>
            </a:r>
            <a:r>
              <a:rPr lang="zh-CN" altLang="en-US" sz="1600" dirty="0"/>
              <a:t>模板匹配</a:t>
            </a:r>
            <a:r>
              <a:rPr lang="en-US" altLang="zh-CN" sz="1600" dirty="0"/>
              <a:t>------------------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--&gt;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查询语句拼装</a:t>
            </a:r>
            <a:r>
              <a:rPr lang="en-US" altLang="zh-CN" sz="1600" dirty="0"/>
              <a:t>(Query Construction)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-----------------</a:t>
            </a:r>
            <a:r>
              <a:rPr lang="zh-CN" altLang="en-US" sz="1600" dirty="0"/>
              <a:t>模板生成</a:t>
            </a:r>
            <a:r>
              <a:rPr lang="en-US" altLang="zh-CN" sz="1600" dirty="0"/>
              <a:t>-----------------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--&gt;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返回结果选择</a:t>
            </a:r>
            <a:r>
              <a:rPr lang="en-US" altLang="zh-CN" sz="1600" dirty="0"/>
              <a:t>(Answering Selection)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927F3-FD62-4843-8832-69F858FD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90688"/>
            <a:ext cx="640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9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FCED-10D4-4BBA-9235-2CE619AA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模板生成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893AA-7A7C-42F5-B64F-FD290090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7312" y="2072481"/>
            <a:ext cx="94773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1E96-2964-4672-82CE-71A8847E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意图识别</a:t>
            </a:r>
            <a:r>
              <a:rPr lang="en-US" altLang="zh-CN" sz="2000" dirty="0"/>
              <a:t>(Intention Recognition)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98634-FC9A-485F-956A-48D17D24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预先准备好意图模板，可以通过相似度来匹配，也可以通过机器学习里的分类问题来解决，这个是所有问答系统都要面临的问题。</a:t>
            </a:r>
          </a:p>
        </p:txBody>
      </p:sp>
    </p:spTree>
    <p:extLst>
      <p:ext uri="{BB962C8B-B14F-4D97-AF65-F5344CB8AC3E}">
        <p14:creationId xmlns:p14="http://schemas.microsoft.com/office/powerpoint/2010/main" val="27368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A4AA-9D3B-4E10-AF0E-A10CD632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实体链指</a:t>
            </a:r>
            <a:r>
              <a:rPr lang="en-US" altLang="zh-CN" sz="2400" dirty="0"/>
              <a:t>(Entity Linking)+</a:t>
            </a:r>
            <a:r>
              <a:rPr lang="zh-CN" altLang="en-US" sz="2400" dirty="0"/>
              <a:t>关系识别</a:t>
            </a:r>
            <a:r>
              <a:rPr lang="en-US" altLang="zh-CN" sz="2400" dirty="0"/>
              <a:t>(Relation Detection)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34A12-14C5-47CD-AFF9-5B29FD70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将查询语句中出现的实体和关系映射到知识图谱里，本质是一个</a:t>
            </a:r>
            <a:r>
              <a:rPr lang="en-US" altLang="zh-CN" sz="2000" dirty="0"/>
              <a:t>NER</a:t>
            </a:r>
            <a:r>
              <a:rPr lang="zh-CN" altLang="en-US" sz="2000" dirty="0"/>
              <a:t>问题，只是需要将</a:t>
            </a:r>
            <a:r>
              <a:rPr lang="en-US" altLang="zh-CN" sz="2000" dirty="0"/>
              <a:t>NER</a:t>
            </a:r>
            <a:r>
              <a:rPr lang="zh-CN" altLang="en-US" sz="2000" dirty="0"/>
              <a:t>结果进一步链接到图谱。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3C626-C53C-4917-B179-7A1D8676439C}"/>
              </a:ext>
            </a:extLst>
          </p:cNvPr>
          <p:cNvSpPr/>
          <p:nvPr/>
        </p:nvSpPr>
        <p:spPr>
          <a:xfrm>
            <a:off x="422031" y="6185098"/>
            <a:ext cx="11347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Entity Linking: Finding Extracted </a:t>
            </a:r>
            <a:r>
              <a:rPr lang="en-US" altLang="zh-CN" sz="1400" dirty="0" err="1"/>
              <a:t>Entitiesin</a:t>
            </a:r>
            <a:r>
              <a:rPr lang="en-US" altLang="zh-CN" sz="1400" dirty="0"/>
              <a:t> a Knowledge </a:t>
            </a:r>
            <a:r>
              <a:rPr lang="en-US" altLang="zh-CN" sz="1400" dirty="0" err="1"/>
              <a:t>BaseImproved</a:t>
            </a:r>
            <a:r>
              <a:rPr lang="en-US" altLang="zh-CN" sz="1400" dirty="0"/>
              <a:t> Neural Relation Detection </a:t>
            </a:r>
            <a:r>
              <a:rPr lang="en-US" altLang="zh-CN" sz="1400" dirty="0" err="1"/>
              <a:t>forKnowledge</a:t>
            </a:r>
            <a:r>
              <a:rPr lang="en-US" altLang="zh-CN" sz="1400" dirty="0"/>
              <a:t> Base Question Answering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D852D7-F457-48D4-BF51-FD142E9253CE}"/>
              </a:ext>
            </a:extLst>
          </p:cNvPr>
          <p:cNvSpPr/>
          <p:nvPr/>
        </p:nvSpPr>
        <p:spPr>
          <a:xfrm>
            <a:off x="1137719" y="3429000"/>
            <a:ext cx="10115738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</a:t>
            </a:r>
            <a:r>
              <a:rPr lang="en-US" altLang="zh-CN" sz="2000" dirty="0"/>
              <a:t>resource </a:t>
            </a:r>
            <a:r>
              <a:rPr lang="zh-CN" altLang="en-US" sz="2000" dirty="0"/>
              <a:t>和 </a:t>
            </a:r>
            <a:r>
              <a:rPr lang="en-US" altLang="zh-CN" sz="2000" dirty="0"/>
              <a:t>class</a:t>
            </a:r>
            <a:r>
              <a:rPr lang="zh-CN" altLang="en-US" sz="2000" dirty="0"/>
              <a:t>实体识别，用</a:t>
            </a:r>
            <a:r>
              <a:rPr lang="en-US" altLang="zh-CN" sz="2000" dirty="0"/>
              <a:t>WordNet </a:t>
            </a:r>
            <a:r>
              <a:rPr lang="zh-CN" altLang="en-US" sz="2000" dirty="0"/>
              <a:t>定义知识库中标签常用方法或计算字符串相似度。对于</a:t>
            </a:r>
            <a:r>
              <a:rPr lang="en-US" altLang="zh-CN" sz="2000" dirty="0"/>
              <a:t>property</a:t>
            </a:r>
            <a:r>
              <a:rPr lang="zh-CN" altLang="en-US" sz="2000" dirty="0"/>
              <a:t>标签，将还需要与存储在</a:t>
            </a:r>
            <a:r>
              <a:rPr lang="en-US" altLang="zh-CN" sz="2000" dirty="0"/>
              <a:t>BOA </a:t>
            </a:r>
            <a:r>
              <a:rPr lang="zh-CN" altLang="en-US" sz="2000" dirty="0"/>
              <a:t>模式库中的自然语言进行比较，最高排位的实体将作为填充查询槽位的候选答案。</a:t>
            </a:r>
          </a:p>
        </p:txBody>
      </p:sp>
    </p:spTree>
    <p:extLst>
      <p:ext uri="{BB962C8B-B14F-4D97-AF65-F5344CB8AC3E}">
        <p14:creationId xmlns:p14="http://schemas.microsoft.com/office/powerpoint/2010/main" val="151571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1086</Words>
  <Application>Microsoft Office PowerPoint</Application>
  <PresentationFormat>宽屏</PresentationFormat>
  <Paragraphs>78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基于知识库的简单问答KBQA</vt:lpstr>
      <vt:lpstr>什么是基于知识图谱的问答(KBQA)</vt:lpstr>
      <vt:lpstr>PowerPoint 演示文稿</vt:lpstr>
      <vt:lpstr>KBQA的基本要素</vt:lpstr>
      <vt:lpstr>KBQA的基本要素</vt:lpstr>
      <vt:lpstr>KBQA的最基础方法--基于模板方法</vt:lpstr>
      <vt:lpstr>模板生成</vt:lpstr>
      <vt:lpstr>意图识别(Intention Recognition)</vt:lpstr>
      <vt:lpstr>实体链指(Entity Linking)+关系识别(Relation Detection)</vt:lpstr>
      <vt:lpstr>查询语句拼装(Query Construction)</vt:lpstr>
      <vt:lpstr>返回结果选择(Answering Selection)</vt:lpstr>
      <vt:lpstr>基于模板方法的优缺点及改进</vt:lpstr>
      <vt:lpstr>自动模板生成</vt:lpstr>
      <vt:lpstr>基于语义解析的方法</vt:lpstr>
      <vt:lpstr>资源映射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基于知识库的简单问答KBQA</dc:title>
  <dc:creator>chenliang</dc:creator>
  <cp:lastModifiedBy>chenliang</cp:lastModifiedBy>
  <cp:revision>7</cp:revision>
  <dcterms:created xsi:type="dcterms:W3CDTF">2019-12-04T06:28:25Z</dcterms:created>
  <dcterms:modified xsi:type="dcterms:W3CDTF">2019-12-04T08:11:08Z</dcterms:modified>
</cp:coreProperties>
</file>