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8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5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3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8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9689-1FE8-4547-8714-BA31F2CBFBB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E2CC-BDD8-453C-921B-3AD1C996F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1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				</a:t>
            </a:r>
            <a:r>
              <a:rPr lang="zh-CN" altLang="en-US" dirty="0" smtClean="0"/>
              <a:t>刁说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Critical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Exponential Paths (path explosion)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Specific Detection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Thanks for Listening.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Q&amp;A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6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vulnerability detection techniques</a:t>
            </a:r>
          </a:p>
          <a:p>
            <a:r>
              <a:rPr lang="en-US" altLang="zh-CN" dirty="0" smtClean="0"/>
              <a:t>Symbolic execution</a:t>
            </a:r>
          </a:p>
          <a:p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Application &amp; my work</a:t>
            </a:r>
          </a:p>
          <a:p>
            <a:r>
              <a:rPr lang="en-US" altLang="zh-CN" dirty="0" smtClean="0"/>
              <a:t>Critical problems</a:t>
            </a:r>
          </a:p>
        </p:txBody>
      </p:sp>
    </p:spTree>
    <p:extLst>
      <p:ext uri="{BB962C8B-B14F-4D97-AF65-F5344CB8AC3E}">
        <p14:creationId xmlns:p14="http://schemas.microsoft.com/office/powerpoint/2010/main" val="14727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vulnerability detection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Describe software behavior</a:t>
            </a:r>
            <a:r>
              <a:rPr lang="en-US" altLang="zh-CN" dirty="0" smtClean="0"/>
              <a:t>(correctness)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focus on safety</a:t>
            </a:r>
          </a:p>
          <a:p>
            <a:pPr lvl="1"/>
            <a:r>
              <a:rPr lang="en-US" altLang="zh-CN" dirty="0" smtClean="0"/>
              <a:t>Program analysis</a:t>
            </a:r>
            <a:endParaRPr lang="en-US" altLang="zh-CN" dirty="0" smtClean="0"/>
          </a:p>
          <a:p>
            <a:r>
              <a:rPr lang="en-US" altLang="zh-CN" dirty="0" smtClean="0"/>
              <a:t>Assessment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false negative rate(miss) &amp; false positive rate(false alarm)</a:t>
            </a:r>
          </a:p>
          <a:p>
            <a:r>
              <a:rPr lang="en-US" altLang="zh-CN" dirty="0" smtClean="0"/>
              <a:t>Classification </a:t>
            </a:r>
            <a:r>
              <a:rPr lang="en-US" altLang="zh-CN" dirty="0" smtClean="0"/>
              <a:t>perspectives:</a:t>
            </a:r>
          </a:p>
          <a:p>
            <a:pPr lvl="1"/>
            <a:r>
              <a:rPr lang="en-US" altLang="zh-CN" dirty="0" smtClean="0"/>
              <a:t>Textual form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bit code vs source code</a:t>
            </a:r>
          </a:p>
          <a:p>
            <a:pPr lvl="1"/>
            <a:r>
              <a:rPr lang="en-US" altLang="zh-CN" dirty="0" smtClean="0"/>
              <a:t>Runtime : static vs dynamic</a:t>
            </a:r>
            <a:endParaRPr lang="en-US" altLang="zh-CN" dirty="0" smtClean="0"/>
          </a:p>
          <a:p>
            <a:r>
              <a:rPr lang="en-US" altLang="zh-CN" dirty="0" smtClean="0"/>
              <a:t>Methods:</a:t>
            </a:r>
          </a:p>
          <a:p>
            <a:pPr lvl="1"/>
            <a:r>
              <a:rPr lang="en-US" altLang="zh-CN" dirty="0" smtClean="0"/>
              <a:t>Software Test</a:t>
            </a:r>
          </a:p>
          <a:p>
            <a:pPr lvl="1"/>
            <a:r>
              <a:rPr lang="en-US" altLang="zh-CN" dirty="0" smtClean="0"/>
              <a:t>Static Program Analysis &amp; Abstract Interpret</a:t>
            </a:r>
          </a:p>
          <a:p>
            <a:pPr lvl="1"/>
            <a:r>
              <a:rPr lang="en-US" altLang="zh-CN" dirty="0" smtClean="0"/>
              <a:t>Transform Program Behaviors into Logical Formulas (Symbolic Execution)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4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altLang="zh-CN" dirty="0" smtClean="0"/>
              <a:t>Static Symbolic Execution</a:t>
            </a:r>
          </a:p>
          <a:p>
            <a:pPr lvl="1"/>
            <a:r>
              <a:rPr lang="en-US" altLang="zh-CN" dirty="0" smtClean="0"/>
              <a:t>Main Concepts</a:t>
            </a:r>
            <a:endParaRPr lang="en-US" altLang="zh-CN" dirty="0"/>
          </a:p>
          <a:p>
            <a:pPr lvl="2"/>
            <a:r>
              <a:rPr lang="en-US" altLang="zh-CN" dirty="0" smtClean="0"/>
              <a:t>Execution path</a:t>
            </a:r>
          </a:p>
          <a:p>
            <a:pPr lvl="2"/>
            <a:r>
              <a:rPr lang="en-US" altLang="zh-CN" dirty="0" smtClean="0"/>
              <a:t>Path Condition</a:t>
            </a:r>
          </a:p>
          <a:p>
            <a:pPr lvl="2"/>
            <a:r>
              <a:rPr lang="en-US" altLang="zh-CN" dirty="0" smtClean="0"/>
              <a:t>Execution Tree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Logical Expression</a:t>
            </a:r>
          </a:p>
          <a:p>
            <a:pPr lvl="2"/>
            <a:r>
              <a:rPr lang="en-US" altLang="zh-CN" dirty="0" smtClean="0"/>
              <a:t>Assignment statement </a:t>
            </a:r>
            <a:r>
              <a:rPr lang="en-US" altLang="zh-CN" dirty="0" smtClean="0">
                <a:sym typeface="Wingdings" panose="05000000000000000000" pitchFamily="2" charset="2"/>
              </a:rPr>
              <a:t> node with 1 child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Condition statement  node with 1 or 2 child(</a:t>
            </a:r>
            <a:r>
              <a:rPr lang="en-US" altLang="zh-CN" dirty="0" err="1" smtClean="0">
                <a:sym typeface="Wingdings" panose="05000000000000000000" pitchFamily="2" charset="2"/>
              </a:rPr>
              <a:t>ren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Terminal statement  leaf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1462088"/>
            <a:ext cx="6711950" cy="28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050" y="1831975"/>
            <a:ext cx="10642600" cy="4351338"/>
          </a:xfrm>
        </p:spPr>
        <p:txBody>
          <a:bodyPr/>
          <a:lstStyle/>
          <a:p>
            <a:pPr lvl="1"/>
            <a:r>
              <a:rPr lang="en-US" altLang="zh-CN" dirty="0" smtClean="0"/>
              <a:t>Procedure</a:t>
            </a:r>
          </a:p>
          <a:p>
            <a:pPr lvl="2"/>
            <a:r>
              <a:rPr lang="en-US" altLang="zh-CN" dirty="0" smtClean="0"/>
              <a:t>Symbolic variable</a:t>
            </a:r>
          </a:p>
          <a:p>
            <a:pPr lvl="2"/>
            <a:r>
              <a:rPr lang="en-US" altLang="zh-CN" dirty="0" smtClean="0"/>
              <a:t>Symbolic Expression</a:t>
            </a:r>
          </a:p>
          <a:p>
            <a:pPr lvl="2"/>
            <a:r>
              <a:rPr lang="en-US" altLang="zh-CN" dirty="0" smtClean="0"/>
              <a:t>Path Condition</a:t>
            </a:r>
          </a:p>
          <a:p>
            <a:pPr lvl="2"/>
            <a:r>
              <a:rPr lang="en-US" altLang="zh-CN" dirty="0"/>
              <a:t>First-order predicate logic formula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549317"/>
            <a:ext cx="6711950" cy="28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en-US" altLang="zh-CN" dirty="0" smtClean="0"/>
              <a:t>Dynamic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concolic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Concrete Execution</a:t>
            </a:r>
          </a:p>
          <a:p>
            <a:pPr lvl="1"/>
            <a:r>
              <a:rPr lang="en-US" altLang="zh-CN" dirty="0" smtClean="0"/>
              <a:t>SMT solver(Satisfiability Modulo Theory)</a:t>
            </a:r>
          </a:p>
          <a:p>
            <a:pPr lvl="2"/>
            <a:r>
              <a:rPr lang="en-US" altLang="zh-CN" dirty="0" smtClean="0"/>
              <a:t>Z3</a:t>
            </a:r>
          </a:p>
          <a:p>
            <a:pPr lvl="2"/>
            <a:r>
              <a:rPr lang="en-US" altLang="zh-CN" dirty="0" smtClean="0"/>
              <a:t>STP</a:t>
            </a:r>
          </a:p>
          <a:p>
            <a:pPr lvl="1"/>
            <a:r>
              <a:rPr lang="en-US" altLang="zh-CN" dirty="0" smtClean="0"/>
              <a:t>Heuristic Path Search Algorithm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0" y="2286000"/>
            <a:ext cx="5482221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Symbolic Execution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DART</a:t>
            </a:r>
          </a:p>
          <a:p>
            <a:r>
              <a:rPr lang="en-US" altLang="zh-CN" dirty="0" smtClean="0"/>
              <a:t>CUTE</a:t>
            </a:r>
          </a:p>
          <a:p>
            <a:r>
              <a:rPr lang="en-US" altLang="zh-CN" dirty="0"/>
              <a:t>KLEE (EXE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SAGE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9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Sophisticated </a:t>
            </a:r>
            <a:r>
              <a:rPr lang="en-US" altLang="zh-CN" dirty="0" smtClean="0"/>
              <a:t>tools</a:t>
            </a:r>
          </a:p>
          <a:p>
            <a:pPr lvl="1"/>
            <a:r>
              <a:rPr lang="en-US" altLang="zh-CN" dirty="0" smtClean="0"/>
              <a:t>PEX(visual studio plugin, unit test)</a:t>
            </a:r>
          </a:p>
          <a:p>
            <a:pPr lvl="1"/>
            <a:r>
              <a:rPr lang="en-US" altLang="zh-CN" dirty="0" smtClean="0"/>
              <a:t>SLAM </a:t>
            </a:r>
            <a:r>
              <a:rPr lang="en-US" altLang="zh-CN" dirty="0" smtClean="0">
                <a:sym typeface="Wingdings" panose="05000000000000000000" pitchFamily="2" charset="2"/>
              </a:rPr>
              <a:t> YOGI </a:t>
            </a:r>
            <a:r>
              <a:rPr lang="en-US" altLang="zh-CN" dirty="0" smtClean="0">
                <a:sym typeface="Wingdings" panose="05000000000000000000" pitchFamily="2" charset="2"/>
              </a:rPr>
              <a:t>(model checking)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AGE </a:t>
            </a:r>
            <a:r>
              <a:rPr lang="en-US" altLang="zh-CN" dirty="0" smtClean="0">
                <a:sym typeface="Wingdings" panose="05000000000000000000" pitchFamily="2" charset="2"/>
              </a:rPr>
              <a:t>(automatic </a:t>
            </a:r>
            <a:r>
              <a:rPr lang="en-US" altLang="zh-CN" dirty="0">
                <a:sym typeface="Wingdings" panose="05000000000000000000" pitchFamily="2" charset="2"/>
              </a:rPr>
              <a:t>vulnerability generation)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S2E (performance analysis)</a:t>
            </a: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RevNIC</a:t>
            </a:r>
            <a:r>
              <a:rPr lang="en-US" altLang="zh-CN" dirty="0" smtClean="0">
                <a:sym typeface="Wingdings" panose="05000000000000000000" pitchFamily="2" charset="2"/>
              </a:rPr>
              <a:t> (</a:t>
            </a:r>
            <a:r>
              <a:rPr lang="en-US" altLang="zh-CN" dirty="0">
                <a:sym typeface="Wingdings" panose="05000000000000000000" pitchFamily="2" charset="2"/>
              </a:rPr>
              <a:t>reverse engineering)</a:t>
            </a:r>
            <a:endParaRPr lang="en-US" altLang="zh-CN" dirty="0" smtClean="0"/>
          </a:p>
          <a:p>
            <a:r>
              <a:rPr lang="en-US" altLang="zh-CN" dirty="0" smtClean="0"/>
              <a:t>Problems Detected</a:t>
            </a:r>
            <a:endParaRPr lang="en-US" altLang="zh-CN" dirty="0"/>
          </a:p>
          <a:p>
            <a:pPr lvl="1"/>
            <a:r>
              <a:rPr lang="en-US" altLang="zh-CN" dirty="0" smtClean="0"/>
              <a:t>Windows7</a:t>
            </a:r>
          </a:p>
          <a:p>
            <a:pPr lvl="1"/>
            <a:r>
              <a:rPr lang="en-US" altLang="zh-CN" dirty="0" smtClean="0"/>
              <a:t>Adobe Acrobat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3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PDE</a:t>
            </a:r>
          </a:p>
          <a:p>
            <a:r>
              <a:rPr lang="en-US" altLang="zh-CN" dirty="0" smtClean="0"/>
              <a:t>CDT</a:t>
            </a:r>
          </a:p>
          <a:p>
            <a:r>
              <a:rPr lang="en-US" altLang="zh-CN" dirty="0" smtClean="0"/>
              <a:t>KLEE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050" y="1651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152525"/>
            <a:ext cx="650380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6750050" y="1123950"/>
            <a:ext cx="533400" cy="307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03750" y="2400300"/>
            <a:ext cx="1600200" cy="508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861300" y="1320800"/>
            <a:ext cx="3308350" cy="479425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6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232</Words>
  <Application>Microsoft Office PowerPoint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Symbolic Execution</vt:lpstr>
      <vt:lpstr>Agenda：</vt:lpstr>
      <vt:lpstr>Software vulnerability detection techniques</vt:lpstr>
      <vt:lpstr>Symbolic Execution</vt:lpstr>
      <vt:lpstr>Symbolic Execution</vt:lpstr>
      <vt:lpstr>Symbolic Execution</vt:lpstr>
      <vt:lpstr>Symbolic Execution Tools</vt:lpstr>
      <vt:lpstr>Applications</vt:lpstr>
      <vt:lpstr>My work</vt:lpstr>
      <vt:lpstr>Critical problems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125</cp:revision>
  <dcterms:created xsi:type="dcterms:W3CDTF">2019-09-16T04:43:14Z</dcterms:created>
  <dcterms:modified xsi:type="dcterms:W3CDTF">2019-09-16T12:40:50Z</dcterms:modified>
</cp:coreProperties>
</file>