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87" r:id="rId3"/>
    <p:sldId id="266" r:id="rId4"/>
    <p:sldId id="288" r:id="rId5"/>
    <p:sldId id="290" r:id="rId6"/>
    <p:sldId id="279" r:id="rId7"/>
    <p:sldId id="284" r:id="rId8"/>
    <p:sldId id="285" r:id="rId9"/>
    <p:sldId id="286" r:id="rId10"/>
    <p:sldId id="289" r:id="rId11"/>
    <p:sldId id="291" r:id="rId12"/>
    <p:sldId id="27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19DC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/>
    <p:restoredTop sz="72203" autoAdjust="0"/>
  </p:normalViewPr>
  <p:slideViewPr>
    <p:cSldViewPr>
      <p:cViewPr varScale="1">
        <p:scale>
          <a:sx n="81" d="100"/>
          <a:sy n="81" d="100"/>
        </p:scale>
        <p:origin x="87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97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Control structure guides programmer</a:t>
            </a:r>
            <a:r>
              <a:rPr lang="en-CA" baseline="0" dirty="0"/>
              <a:t> to predict the outcome of a program</a:t>
            </a:r>
          </a:p>
          <a:p>
            <a:endParaRPr lang="en-CA" baseline="0" dirty="0"/>
          </a:p>
          <a:p>
            <a:r>
              <a:rPr lang="en-CA" baseline="0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11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24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4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line #4 why do we put (counter + 1)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the</a:t>
            </a:r>
            <a:r>
              <a:rPr lang="en-CA" baseline="0" dirty="0"/>
              <a:t> difference between the previous code and this one?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 especially careful</a:t>
            </a:r>
            <a:r>
              <a:rPr lang="en-CA" baseline="0" dirty="0"/>
              <a:t> of the do-while and the while loop, the update statement must be before the continue statement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1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</a:t>
            </a:r>
            <a:r>
              <a:rPr lang="en-CA" baseline="0" dirty="0"/>
              <a:t> above code does not work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09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</a:t>
            </a:r>
            <a:r>
              <a:rPr lang="en-CA" baseline="0" dirty="0"/>
              <a:t> above code does not work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7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25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78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33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693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5727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29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72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8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41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56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2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3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25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0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53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1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2020-10-25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90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break and continue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Programming I</a:t>
            </a:r>
          </a:p>
          <a:p>
            <a:r>
              <a:rPr lang="en-CA" dirty="0"/>
              <a:t>Narendra Pershad</a:t>
            </a:r>
          </a:p>
          <a:p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The return statement is more drastic than the break and the continue statements</a:t>
            </a:r>
          </a:p>
          <a:p>
            <a:endParaRPr lang="en-CA" dirty="0"/>
          </a:p>
          <a:p>
            <a:r>
              <a:rPr lang="en-CA" dirty="0"/>
              <a:t>It terminates the loop, in fact all the loops are terminated and it even terminate the current method.</a:t>
            </a:r>
          </a:p>
          <a:p>
            <a:endParaRPr lang="en-CA" dirty="0"/>
          </a:p>
          <a:p>
            <a:r>
              <a:rPr lang="en-CA" dirty="0"/>
              <a:t>Code demonstration and practice of the return statemen when we cover methods in week 9 or 10 .</a:t>
            </a:r>
          </a:p>
        </p:txBody>
      </p:sp>
    </p:spTree>
    <p:extLst>
      <p:ext uri="{BB962C8B-B14F-4D97-AF65-F5344CB8AC3E}">
        <p14:creationId xmlns:p14="http://schemas.microsoft.com/office/powerpoint/2010/main" val="31654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04AC-42EB-4A24-B376-FD9A2594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7098-B470-4935-969D-2FECA6F6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059582"/>
            <a:ext cx="7232351" cy="3888432"/>
          </a:xfrm>
        </p:spPr>
        <p:txBody>
          <a:bodyPr>
            <a:normAutofit lnSpcReduction="10000"/>
          </a:bodyPr>
          <a:lstStyle/>
          <a:p>
            <a:r>
              <a:rPr lang="en-CA" sz="1800" dirty="0"/>
              <a:t>In addition to the checker expression that is a part of every loop statement, you can also affect control flow by the following statements:</a:t>
            </a:r>
          </a:p>
          <a:p>
            <a:r>
              <a:rPr lang="en-CA" sz="1800" dirty="0"/>
              <a:t>Continue</a:t>
            </a:r>
          </a:p>
          <a:p>
            <a:pPr lvl="1"/>
            <a:r>
              <a:rPr lang="en-CA" sz="1800" dirty="0"/>
              <a:t>When this statement is encountered, the rest of the loop body is skipped and processing resumes at the start of the loop</a:t>
            </a:r>
          </a:p>
          <a:p>
            <a:r>
              <a:rPr lang="en-CA" sz="1800" dirty="0"/>
              <a:t>Break</a:t>
            </a:r>
          </a:p>
          <a:p>
            <a:pPr lvl="1"/>
            <a:r>
              <a:rPr lang="en-CA" sz="1800" dirty="0"/>
              <a:t>When this statement is encountered, the loop body is terminated</a:t>
            </a:r>
          </a:p>
          <a:p>
            <a:r>
              <a:rPr lang="en-CA" sz="1800" dirty="0"/>
              <a:t>Return</a:t>
            </a:r>
          </a:p>
          <a:p>
            <a:pPr lvl="1"/>
            <a:r>
              <a:rPr lang="en-CA" sz="1800" dirty="0"/>
              <a:t>When this statement is encountered, the method is terminated (more on this in the third part of this course)</a:t>
            </a:r>
          </a:p>
        </p:txBody>
      </p:sp>
    </p:spTree>
    <p:extLst>
      <p:ext uri="{BB962C8B-B14F-4D97-AF65-F5344CB8AC3E}">
        <p14:creationId xmlns:p14="http://schemas.microsoft.com/office/powerpoint/2010/main" val="196655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is the last control structure</a:t>
            </a:r>
          </a:p>
          <a:p>
            <a:r>
              <a:rPr lang="en-US" dirty="0"/>
              <a:t>It allows us to assign a name to a block of code</a:t>
            </a:r>
          </a:p>
          <a:p>
            <a:r>
              <a:rPr lang="en-US" dirty="0"/>
              <a:t>We may use that label whenever we want to execute that logic</a:t>
            </a:r>
          </a:p>
          <a:p>
            <a:r>
              <a:rPr lang="en-US" dirty="0"/>
              <a:t>Libraries are built by accumulating methods!!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2DD6-6D31-7148-A3A2-9E66EF34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BCCE-E610-6A4F-A785-68230631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Controlling the normal flow of execution of a loop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(will not be covered)</a:t>
            </a:r>
          </a:p>
          <a:p>
            <a:pPr lvl="1"/>
            <a:r>
              <a:rPr lang="en-US" dirty="0"/>
              <a:t>throw (will not be covered)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6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Modifying control flow in loops –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All loops have three semantic parts: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initializer</a:t>
            </a:r>
            <a:r>
              <a:rPr lang="en-CA" dirty="0"/>
              <a:t>,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checker</a:t>
            </a:r>
            <a:r>
              <a:rPr lang="en-CA" dirty="0"/>
              <a:t> and the </a:t>
            </a: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updater</a:t>
            </a:r>
            <a:r>
              <a:rPr lang="en-CA" dirty="0"/>
              <a:t>.</a:t>
            </a:r>
          </a:p>
          <a:p>
            <a:r>
              <a:rPr lang="en-CA" dirty="0"/>
              <a:t>When the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checker</a:t>
            </a:r>
            <a:r>
              <a:rPr lang="en-CA" dirty="0"/>
              <a:t> fails, the loop is terminated and control goes out from the loop to the statement immediately below the loop body.</a:t>
            </a:r>
          </a:p>
          <a:p>
            <a:r>
              <a:rPr lang="en-CA" dirty="0"/>
              <a:t>In addition to the checks that control flow, you may affect flow yourself</a:t>
            </a: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r>
              <a:rPr lang="en-CA" dirty="0"/>
              <a:t>whenever the break statement is encountered in a loop body, it immediately terminate further processing and exits the body of the loop.</a:t>
            </a:r>
          </a:p>
          <a:p>
            <a:r>
              <a:rPr lang="en-CA" dirty="0"/>
              <a:t>Useful when you want to terminate an indefinite loop</a:t>
            </a:r>
          </a:p>
          <a:p>
            <a:r>
              <a:rPr lang="en-CA" dirty="0"/>
              <a:t>If the break statement is encountered in a nested loop, then that particular loop is terminate and the outer loop remains operational.</a:t>
            </a:r>
          </a:p>
        </p:txBody>
      </p:sp>
    </p:spTree>
    <p:extLst>
      <p:ext uri="{BB962C8B-B14F-4D97-AF65-F5344CB8AC3E}">
        <p14:creationId xmlns:p14="http://schemas.microsoft.com/office/powerpoint/2010/main" val="43837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Modifying control flow in loops –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>
              <a:solidFill>
                <a:srgbClr val="719DC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br>
              <a:rPr lang="en-CA" dirty="0"/>
            </a:br>
            <a:r>
              <a:rPr lang="en-CA" dirty="0"/>
              <a:t>whenever the continue statement is encountered, it skips the rest of the body, and continues to the next check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In a do-while loop it is at the end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In a while or for loop it is at the beginning</a:t>
            </a:r>
          </a:p>
          <a:p>
            <a:endParaRPr lang="en-CA" dirty="0"/>
          </a:p>
          <a:p>
            <a:r>
              <a:rPr lang="en-CA" dirty="0"/>
              <a:t>If your loop updater is after the continue statement as could be the case in a do-while or while loop … there might be problems</a:t>
            </a:r>
          </a:p>
        </p:txBody>
      </p:sp>
    </p:spTree>
    <p:extLst>
      <p:ext uri="{BB962C8B-B14F-4D97-AF65-F5344CB8AC3E}">
        <p14:creationId xmlns:p14="http://schemas.microsoft.com/office/powerpoint/2010/main" val="133213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FC1CCCB-8D2F-4AE8-AACC-B7255E4C506E}"/>
              </a:ext>
            </a:extLst>
          </p:cNvPr>
          <p:cNvGrpSpPr/>
          <p:nvPr/>
        </p:nvGrpSpPr>
        <p:grpSpPr>
          <a:xfrm>
            <a:off x="1327632" y="625848"/>
            <a:ext cx="2956336" cy="3891804"/>
            <a:chOff x="3615954" y="705066"/>
            <a:chExt cx="2956336" cy="389180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E7DA42FE-B3C0-4825-83B4-14979BD022D8}"/>
                </a:ext>
              </a:extLst>
            </p:cNvPr>
            <p:cNvSpPr/>
            <p:nvPr/>
          </p:nvSpPr>
          <p:spPr>
            <a:xfrm>
              <a:off x="3615954" y="1461150"/>
              <a:ext cx="2052228" cy="2325720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350" dirty="0">
                  <a:solidFill>
                    <a:schemeClr val="tx1"/>
                  </a:solidFill>
                </a:rPr>
                <a:t>Code statements</a:t>
              </a:r>
            </a:p>
            <a:p>
              <a:pPr algn="ctr"/>
              <a:endParaRPr lang="en-CA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CA" sz="1350" dirty="0">
                  <a:solidFill>
                    <a:srgbClr val="0000FF"/>
                  </a:solidFill>
                </a:rPr>
                <a:t>break</a:t>
              </a:r>
              <a:r>
                <a:rPr lang="en-CA" sz="1350" dirty="0">
                  <a:solidFill>
                    <a:schemeClr val="tx1"/>
                  </a:solidFill>
                </a:rPr>
                <a:t> statements</a:t>
              </a:r>
            </a:p>
            <a:p>
              <a:pPr algn="ctr"/>
              <a:endParaRPr lang="en-CA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CA" sz="1350" dirty="0">
                  <a:solidFill>
                    <a:schemeClr val="tx1"/>
                  </a:solidFill>
                </a:rPr>
                <a:t>Code statements</a:t>
              </a:r>
            </a:p>
            <a:p>
              <a:pPr algn="ctr"/>
              <a:endParaRPr lang="en-CA" sz="135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E3A373-1C1B-481B-B8C9-D6E7C4B05A30}"/>
                </a:ext>
              </a:extLst>
            </p:cNvPr>
            <p:cNvSpPr/>
            <p:nvPr/>
          </p:nvSpPr>
          <p:spPr>
            <a:xfrm>
              <a:off x="3615954" y="3246870"/>
              <a:ext cx="2052228" cy="5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350" dirty="0">
                  <a:solidFill>
                    <a:schemeClr val="tx1"/>
                  </a:solidFill>
                </a:rPr>
                <a:t>do-while footer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DF0192-648D-485A-89A1-FEEDEEF25E99}"/>
                </a:ext>
              </a:extLst>
            </p:cNvPr>
            <p:cNvCxnSpPr/>
            <p:nvPr/>
          </p:nvCxnSpPr>
          <p:spPr>
            <a:xfrm>
              <a:off x="4642068" y="3786870"/>
              <a:ext cx="0" cy="81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2BD367-5BED-4E70-B2DA-D7B028856B16}"/>
                </a:ext>
              </a:extLst>
            </p:cNvPr>
            <p:cNvCxnSpPr/>
            <p:nvPr/>
          </p:nvCxnSpPr>
          <p:spPr>
            <a:xfrm>
              <a:off x="4642068" y="705066"/>
              <a:ext cx="0" cy="7560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6F5A55BC-4602-41FB-B768-803ED449C6CF}"/>
                </a:ext>
              </a:extLst>
            </p:cNvPr>
            <p:cNvSpPr/>
            <p:nvPr/>
          </p:nvSpPr>
          <p:spPr>
            <a:xfrm>
              <a:off x="4920348" y="830872"/>
              <a:ext cx="1651942" cy="2695263"/>
            </a:xfrm>
            <a:custGeom>
              <a:avLst/>
              <a:gdLst>
                <a:gd name="connsiteX0" fmla="*/ 365760 w 1720722"/>
                <a:gd name="connsiteY0" fmla="*/ 0 h 2783840"/>
                <a:gd name="connsiteX1" fmla="*/ 1717040 w 1720722"/>
                <a:gd name="connsiteY1" fmla="*/ 1209040 h 2783840"/>
                <a:gd name="connsiteX2" fmla="*/ 0 w 1720722"/>
                <a:gd name="connsiteY2" fmla="*/ 2783840 h 278384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74"/>
                <a:gd name="connsiteY0" fmla="*/ 0 h 2519680"/>
                <a:gd name="connsiteX1" fmla="*/ 1778000 w 1778074"/>
                <a:gd name="connsiteY1" fmla="*/ 944880 h 2519680"/>
                <a:gd name="connsiteX2" fmla="*/ 60960 w 1778074"/>
                <a:gd name="connsiteY2" fmla="*/ 2519680 h 2519680"/>
                <a:gd name="connsiteX0" fmla="*/ 0 w 1331091"/>
                <a:gd name="connsiteY0" fmla="*/ 0 h 2519680"/>
                <a:gd name="connsiteX1" fmla="*/ 1330960 w 1331091"/>
                <a:gd name="connsiteY1" fmla="*/ 1270000 h 2519680"/>
                <a:gd name="connsiteX2" fmla="*/ 60960 w 1331091"/>
                <a:gd name="connsiteY2" fmla="*/ 2519680 h 2519680"/>
                <a:gd name="connsiteX0" fmla="*/ 0 w 1353620"/>
                <a:gd name="connsiteY0" fmla="*/ 0 h 2519680"/>
                <a:gd name="connsiteX1" fmla="*/ 811149 w 1353620"/>
                <a:gd name="connsiteY1" fmla="*/ 392099 h 2519680"/>
                <a:gd name="connsiteX2" fmla="*/ 1330960 w 1353620"/>
                <a:gd name="connsiteY2" fmla="*/ 1270000 h 2519680"/>
                <a:gd name="connsiteX3" fmla="*/ 60960 w 1353620"/>
                <a:gd name="connsiteY3" fmla="*/ 2519680 h 2519680"/>
                <a:gd name="connsiteX0" fmla="*/ 0 w 1350934"/>
                <a:gd name="connsiteY0" fmla="*/ 31521 h 2551201"/>
                <a:gd name="connsiteX1" fmla="*/ 740122 w 1350934"/>
                <a:gd name="connsiteY1" fmla="*/ 96642 h 2551201"/>
                <a:gd name="connsiteX2" fmla="*/ 1330960 w 1350934"/>
                <a:gd name="connsiteY2" fmla="*/ 1301521 h 2551201"/>
                <a:gd name="connsiteX3" fmla="*/ 60960 w 1350934"/>
                <a:gd name="connsiteY3" fmla="*/ 2551201 h 2551201"/>
                <a:gd name="connsiteX0" fmla="*/ 0 w 1339500"/>
                <a:gd name="connsiteY0" fmla="*/ 31521 h 2551201"/>
                <a:gd name="connsiteX1" fmla="*/ 740122 w 1339500"/>
                <a:gd name="connsiteY1" fmla="*/ 96642 h 2551201"/>
                <a:gd name="connsiteX2" fmla="*/ 1319123 w 1339500"/>
                <a:gd name="connsiteY2" fmla="*/ 1292179 h 2551201"/>
                <a:gd name="connsiteX3" fmla="*/ 60960 w 1339500"/>
                <a:gd name="connsiteY3" fmla="*/ 2551201 h 2551201"/>
                <a:gd name="connsiteX0" fmla="*/ 0 w 1319257"/>
                <a:gd name="connsiteY0" fmla="*/ 31521 h 2551201"/>
                <a:gd name="connsiteX1" fmla="*/ 740122 w 1319257"/>
                <a:gd name="connsiteY1" fmla="*/ 96642 h 2551201"/>
                <a:gd name="connsiteX2" fmla="*/ 1319123 w 1319257"/>
                <a:gd name="connsiteY2" fmla="*/ 1292179 h 2551201"/>
                <a:gd name="connsiteX3" fmla="*/ 60960 w 1319257"/>
                <a:gd name="connsiteY3" fmla="*/ 2551201 h 2551201"/>
                <a:gd name="connsiteX0" fmla="*/ 0 w 1319257"/>
                <a:gd name="connsiteY0" fmla="*/ 74873 h 2594553"/>
                <a:gd name="connsiteX1" fmla="*/ 740122 w 1319257"/>
                <a:gd name="connsiteY1" fmla="*/ 139994 h 2594553"/>
                <a:gd name="connsiteX2" fmla="*/ 1319123 w 1319257"/>
                <a:gd name="connsiteY2" fmla="*/ 1335531 h 2594553"/>
                <a:gd name="connsiteX3" fmla="*/ 60960 w 1319257"/>
                <a:gd name="connsiteY3" fmla="*/ 2594553 h 2594553"/>
                <a:gd name="connsiteX0" fmla="*/ 0 w 2171582"/>
                <a:gd name="connsiteY0" fmla="*/ 416348 h 2506284"/>
                <a:gd name="connsiteX1" fmla="*/ 1592447 w 2171582"/>
                <a:gd name="connsiteY1" fmla="*/ 51725 h 2506284"/>
                <a:gd name="connsiteX2" fmla="*/ 2171448 w 2171582"/>
                <a:gd name="connsiteY2" fmla="*/ 1247262 h 2506284"/>
                <a:gd name="connsiteX3" fmla="*/ 913285 w 2171582"/>
                <a:gd name="connsiteY3" fmla="*/ 2506284 h 2506284"/>
                <a:gd name="connsiteX0" fmla="*/ 0 w 2171582"/>
                <a:gd name="connsiteY0" fmla="*/ 380804 h 2470740"/>
                <a:gd name="connsiteX1" fmla="*/ 1592447 w 2171582"/>
                <a:gd name="connsiteY1" fmla="*/ 16181 h 2470740"/>
                <a:gd name="connsiteX2" fmla="*/ 2171448 w 2171582"/>
                <a:gd name="connsiteY2" fmla="*/ 1211718 h 2470740"/>
                <a:gd name="connsiteX3" fmla="*/ 913285 w 2171582"/>
                <a:gd name="connsiteY3" fmla="*/ 2470740 h 2470740"/>
                <a:gd name="connsiteX0" fmla="*/ 0 w 2171582"/>
                <a:gd name="connsiteY0" fmla="*/ 380804 h 2470740"/>
                <a:gd name="connsiteX1" fmla="*/ 1592447 w 2171582"/>
                <a:gd name="connsiteY1" fmla="*/ 16181 h 2470740"/>
                <a:gd name="connsiteX2" fmla="*/ 2171448 w 2171582"/>
                <a:gd name="connsiteY2" fmla="*/ 1211718 h 2470740"/>
                <a:gd name="connsiteX3" fmla="*/ 913285 w 2171582"/>
                <a:gd name="connsiteY3" fmla="*/ 2470740 h 2470740"/>
                <a:gd name="connsiteX0" fmla="*/ 0 w 2171582"/>
                <a:gd name="connsiteY0" fmla="*/ 380804 h 2470740"/>
                <a:gd name="connsiteX1" fmla="*/ 1592447 w 2171582"/>
                <a:gd name="connsiteY1" fmla="*/ 16181 h 2470740"/>
                <a:gd name="connsiteX2" fmla="*/ 2171448 w 2171582"/>
                <a:gd name="connsiteY2" fmla="*/ 1211718 h 2470740"/>
                <a:gd name="connsiteX3" fmla="*/ 913285 w 2171582"/>
                <a:gd name="connsiteY3" fmla="*/ 2470740 h 2470740"/>
                <a:gd name="connsiteX0" fmla="*/ 0 w 2171582"/>
                <a:gd name="connsiteY0" fmla="*/ 375782 h 2465718"/>
                <a:gd name="connsiteX1" fmla="*/ 1592447 w 2171582"/>
                <a:gd name="connsiteY1" fmla="*/ 11159 h 2465718"/>
                <a:gd name="connsiteX2" fmla="*/ 2171448 w 2171582"/>
                <a:gd name="connsiteY2" fmla="*/ 1206696 h 2465718"/>
                <a:gd name="connsiteX3" fmla="*/ 913285 w 2171582"/>
                <a:gd name="connsiteY3" fmla="*/ 2465718 h 2465718"/>
                <a:gd name="connsiteX0" fmla="*/ 0 w 2171582"/>
                <a:gd name="connsiteY0" fmla="*/ 730684 h 2820620"/>
                <a:gd name="connsiteX1" fmla="*/ 1364361 w 2171582"/>
                <a:gd name="connsiteY1" fmla="*/ 6055 h 2820620"/>
                <a:gd name="connsiteX2" fmla="*/ 2171448 w 2171582"/>
                <a:gd name="connsiteY2" fmla="*/ 1561598 h 2820620"/>
                <a:gd name="connsiteX3" fmla="*/ 913285 w 2171582"/>
                <a:gd name="connsiteY3" fmla="*/ 2820620 h 2820620"/>
                <a:gd name="connsiteX0" fmla="*/ 0 w 2171582"/>
                <a:gd name="connsiteY0" fmla="*/ 730684 h 2820620"/>
                <a:gd name="connsiteX1" fmla="*/ 1364361 w 2171582"/>
                <a:gd name="connsiteY1" fmla="*/ 6055 h 2820620"/>
                <a:gd name="connsiteX2" fmla="*/ 2171448 w 2171582"/>
                <a:gd name="connsiteY2" fmla="*/ 1561598 h 2820620"/>
                <a:gd name="connsiteX3" fmla="*/ 913285 w 2171582"/>
                <a:gd name="connsiteY3" fmla="*/ 2820620 h 2820620"/>
                <a:gd name="connsiteX0" fmla="*/ 0 w 2171582"/>
                <a:gd name="connsiteY0" fmla="*/ 745407 h 2835343"/>
                <a:gd name="connsiteX1" fmla="*/ 1364361 w 2171582"/>
                <a:gd name="connsiteY1" fmla="*/ 20778 h 2835343"/>
                <a:gd name="connsiteX2" fmla="*/ 2171448 w 2171582"/>
                <a:gd name="connsiteY2" fmla="*/ 1576321 h 2835343"/>
                <a:gd name="connsiteX3" fmla="*/ 913285 w 2171582"/>
                <a:gd name="connsiteY3" fmla="*/ 2835343 h 2835343"/>
                <a:gd name="connsiteX0" fmla="*/ 0 w 2171582"/>
                <a:gd name="connsiteY0" fmla="*/ 728175 h 2818111"/>
                <a:gd name="connsiteX1" fmla="*/ 1364361 w 2171582"/>
                <a:gd name="connsiteY1" fmla="*/ 3546 h 2818111"/>
                <a:gd name="connsiteX2" fmla="*/ 2171448 w 2171582"/>
                <a:gd name="connsiteY2" fmla="*/ 1559089 h 2818111"/>
                <a:gd name="connsiteX3" fmla="*/ 913285 w 2171582"/>
                <a:gd name="connsiteY3" fmla="*/ 2818111 h 2818111"/>
                <a:gd name="connsiteX0" fmla="*/ 0 w 2171448"/>
                <a:gd name="connsiteY0" fmla="*/ 728175 h 2818111"/>
                <a:gd name="connsiteX1" fmla="*/ 1364361 w 2171448"/>
                <a:gd name="connsiteY1" fmla="*/ 3546 h 2818111"/>
                <a:gd name="connsiteX2" fmla="*/ 2171448 w 2171448"/>
                <a:gd name="connsiteY2" fmla="*/ 1559089 h 2818111"/>
                <a:gd name="connsiteX3" fmla="*/ 913285 w 2171448"/>
                <a:gd name="connsiteY3" fmla="*/ 2818111 h 2818111"/>
                <a:gd name="connsiteX0" fmla="*/ 0 w 2196791"/>
                <a:gd name="connsiteY0" fmla="*/ 728175 h 2818111"/>
                <a:gd name="connsiteX1" fmla="*/ 1364361 w 2196791"/>
                <a:gd name="connsiteY1" fmla="*/ 3546 h 2818111"/>
                <a:gd name="connsiteX2" fmla="*/ 2196791 w 2196791"/>
                <a:gd name="connsiteY2" fmla="*/ 1439087 h 2818111"/>
                <a:gd name="connsiteX3" fmla="*/ 913285 w 2196791"/>
                <a:gd name="connsiteY3" fmla="*/ 2818111 h 2818111"/>
                <a:gd name="connsiteX0" fmla="*/ 0 w 2196791"/>
                <a:gd name="connsiteY0" fmla="*/ 728175 h 2818111"/>
                <a:gd name="connsiteX1" fmla="*/ 1364361 w 2196791"/>
                <a:gd name="connsiteY1" fmla="*/ 3546 h 2818111"/>
                <a:gd name="connsiteX2" fmla="*/ 2196791 w 2196791"/>
                <a:gd name="connsiteY2" fmla="*/ 1439087 h 2818111"/>
                <a:gd name="connsiteX3" fmla="*/ 913285 w 2196791"/>
                <a:gd name="connsiteY3" fmla="*/ 2818111 h 2818111"/>
                <a:gd name="connsiteX0" fmla="*/ 0 w 2326895"/>
                <a:gd name="connsiteY0" fmla="*/ 728175 h 2818111"/>
                <a:gd name="connsiteX1" fmla="*/ 1364361 w 2326895"/>
                <a:gd name="connsiteY1" fmla="*/ 3546 h 2818111"/>
                <a:gd name="connsiteX2" fmla="*/ 2189341 w 2326895"/>
                <a:gd name="connsiteY2" fmla="*/ 1237117 h 2818111"/>
                <a:gd name="connsiteX3" fmla="*/ 2196791 w 2326895"/>
                <a:gd name="connsiteY3" fmla="*/ 1439087 h 2818111"/>
                <a:gd name="connsiteX4" fmla="*/ 913285 w 2326895"/>
                <a:gd name="connsiteY4" fmla="*/ 2818111 h 2818111"/>
                <a:gd name="connsiteX0" fmla="*/ 0 w 2343897"/>
                <a:gd name="connsiteY0" fmla="*/ 728175 h 2818111"/>
                <a:gd name="connsiteX1" fmla="*/ 1364361 w 2343897"/>
                <a:gd name="connsiteY1" fmla="*/ 3546 h 2818111"/>
                <a:gd name="connsiteX2" fmla="*/ 2227356 w 2343897"/>
                <a:gd name="connsiteY2" fmla="*/ 847111 h 2818111"/>
                <a:gd name="connsiteX3" fmla="*/ 2196791 w 2343897"/>
                <a:gd name="connsiteY3" fmla="*/ 1439087 h 2818111"/>
                <a:gd name="connsiteX4" fmla="*/ 913285 w 2343897"/>
                <a:gd name="connsiteY4" fmla="*/ 2818111 h 2818111"/>
                <a:gd name="connsiteX0" fmla="*/ 0 w 2311021"/>
                <a:gd name="connsiteY0" fmla="*/ 728175 h 2818111"/>
                <a:gd name="connsiteX1" fmla="*/ 1364361 w 2311021"/>
                <a:gd name="connsiteY1" fmla="*/ 3546 h 2818111"/>
                <a:gd name="connsiteX2" fmla="*/ 2227356 w 2311021"/>
                <a:gd name="connsiteY2" fmla="*/ 847111 h 2818111"/>
                <a:gd name="connsiteX3" fmla="*/ 2120763 w 2311021"/>
                <a:gd name="connsiteY3" fmla="*/ 2069096 h 2818111"/>
                <a:gd name="connsiteX4" fmla="*/ 913285 w 2311021"/>
                <a:gd name="connsiteY4" fmla="*/ 2818111 h 2818111"/>
                <a:gd name="connsiteX0" fmla="*/ 0 w 2311021"/>
                <a:gd name="connsiteY0" fmla="*/ 728175 h 2818111"/>
                <a:gd name="connsiteX1" fmla="*/ 1364361 w 2311021"/>
                <a:gd name="connsiteY1" fmla="*/ 3546 h 2818111"/>
                <a:gd name="connsiteX2" fmla="*/ 2227356 w 2311021"/>
                <a:gd name="connsiteY2" fmla="*/ 847111 h 2818111"/>
                <a:gd name="connsiteX3" fmla="*/ 2120763 w 2311021"/>
                <a:gd name="connsiteY3" fmla="*/ 2069096 h 2818111"/>
                <a:gd name="connsiteX4" fmla="*/ 913285 w 2311021"/>
                <a:gd name="connsiteY4" fmla="*/ 2818111 h 2818111"/>
                <a:gd name="connsiteX0" fmla="*/ 0 w 2289088"/>
                <a:gd name="connsiteY0" fmla="*/ 728175 h 2818111"/>
                <a:gd name="connsiteX1" fmla="*/ 1364361 w 2289088"/>
                <a:gd name="connsiteY1" fmla="*/ 3546 h 2818111"/>
                <a:gd name="connsiteX2" fmla="*/ 2227356 w 2289088"/>
                <a:gd name="connsiteY2" fmla="*/ 847111 h 2818111"/>
                <a:gd name="connsiteX3" fmla="*/ 2120763 w 2289088"/>
                <a:gd name="connsiteY3" fmla="*/ 2069096 h 2818111"/>
                <a:gd name="connsiteX4" fmla="*/ 913285 w 2289088"/>
                <a:gd name="connsiteY4" fmla="*/ 2818111 h 2818111"/>
                <a:gd name="connsiteX0" fmla="*/ 0 w 2335887"/>
                <a:gd name="connsiteY0" fmla="*/ 728175 h 2818111"/>
                <a:gd name="connsiteX1" fmla="*/ 1364361 w 2335887"/>
                <a:gd name="connsiteY1" fmla="*/ 3546 h 2818111"/>
                <a:gd name="connsiteX2" fmla="*/ 2227356 w 2335887"/>
                <a:gd name="connsiteY2" fmla="*/ 847111 h 2818111"/>
                <a:gd name="connsiteX3" fmla="*/ 2316056 w 2335887"/>
                <a:gd name="connsiteY3" fmla="*/ 1177117 h 2818111"/>
                <a:gd name="connsiteX4" fmla="*/ 2120763 w 2335887"/>
                <a:gd name="connsiteY4" fmla="*/ 2069096 h 2818111"/>
                <a:gd name="connsiteX5" fmla="*/ 913285 w 2335887"/>
                <a:gd name="connsiteY5" fmla="*/ 2818111 h 2818111"/>
                <a:gd name="connsiteX0" fmla="*/ 0 w 2319714"/>
                <a:gd name="connsiteY0" fmla="*/ 728175 h 2818111"/>
                <a:gd name="connsiteX1" fmla="*/ 1364361 w 2319714"/>
                <a:gd name="connsiteY1" fmla="*/ 3546 h 2818111"/>
                <a:gd name="connsiteX2" fmla="*/ 2138656 w 2319714"/>
                <a:gd name="connsiteY2" fmla="*/ 397104 h 2818111"/>
                <a:gd name="connsiteX3" fmla="*/ 2316056 w 2319714"/>
                <a:gd name="connsiteY3" fmla="*/ 1177117 h 2818111"/>
                <a:gd name="connsiteX4" fmla="*/ 2120763 w 2319714"/>
                <a:gd name="connsiteY4" fmla="*/ 2069096 h 2818111"/>
                <a:gd name="connsiteX5" fmla="*/ 913285 w 2319714"/>
                <a:gd name="connsiteY5" fmla="*/ 2818111 h 2818111"/>
                <a:gd name="connsiteX0" fmla="*/ 0 w 2327986"/>
                <a:gd name="connsiteY0" fmla="*/ 728175 h 2818111"/>
                <a:gd name="connsiteX1" fmla="*/ 1364361 w 2327986"/>
                <a:gd name="connsiteY1" fmla="*/ 3546 h 2818111"/>
                <a:gd name="connsiteX2" fmla="*/ 2138656 w 2327986"/>
                <a:gd name="connsiteY2" fmla="*/ 397104 h 2818111"/>
                <a:gd name="connsiteX3" fmla="*/ 2316056 w 2327986"/>
                <a:gd name="connsiteY3" fmla="*/ 1177117 h 2818111"/>
                <a:gd name="connsiteX4" fmla="*/ 2290713 w 2327986"/>
                <a:gd name="connsiteY4" fmla="*/ 1607123 h 2818111"/>
                <a:gd name="connsiteX5" fmla="*/ 2120763 w 2327986"/>
                <a:gd name="connsiteY5" fmla="*/ 2069096 h 2818111"/>
                <a:gd name="connsiteX6" fmla="*/ 913285 w 2327986"/>
                <a:gd name="connsiteY6" fmla="*/ 2818111 h 2818111"/>
                <a:gd name="connsiteX0" fmla="*/ 0 w 2312505"/>
                <a:gd name="connsiteY0" fmla="*/ 728175 h 2818111"/>
                <a:gd name="connsiteX1" fmla="*/ 1364361 w 2312505"/>
                <a:gd name="connsiteY1" fmla="*/ 3546 h 2818111"/>
                <a:gd name="connsiteX2" fmla="*/ 2138656 w 2312505"/>
                <a:gd name="connsiteY2" fmla="*/ 397104 h 2818111"/>
                <a:gd name="connsiteX3" fmla="*/ 2290713 w 2312505"/>
                <a:gd name="connsiteY3" fmla="*/ 817111 h 2818111"/>
                <a:gd name="connsiteX4" fmla="*/ 2290713 w 2312505"/>
                <a:gd name="connsiteY4" fmla="*/ 1607123 h 2818111"/>
                <a:gd name="connsiteX5" fmla="*/ 2120763 w 2312505"/>
                <a:gd name="connsiteY5" fmla="*/ 2069096 h 2818111"/>
                <a:gd name="connsiteX6" fmla="*/ 913285 w 2312505"/>
                <a:gd name="connsiteY6" fmla="*/ 2818111 h 2818111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38656 w 2312505"/>
                <a:gd name="connsiteY2" fmla="*/ 417012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2120763 w 2312505"/>
                <a:gd name="connsiteY5" fmla="*/ 2089004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2120763 w 2312505"/>
                <a:gd name="connsiteY5" fmla="*/ 2089004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2120763 w 2312505"/>
                <a:gd name="connsiteY5" fmla="*/ 2089004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2120763 w 2312505"/>
                <a:gd name="connsiteY5" fmla="*/ 2089004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312505"/>
                <a:gd name="connsiteY0" fmla="*/ 748083 h 2924251"/>
                <a:gd name="connsiteX1" fmla="*/ 1034901 w 2312505"/>
                <a:gd name="connsiteY1" fmla="*/ 3454 h 2924251"/>
                <a:gd name="connsiteX2" fmla="*/ 2163998 w 2312505"/>
                <a:gd name="connsiteY2" fmla="*/ 247010 h 2924251"/>
                <a:gd name="connsiteX3" fmla="*/ 2290713 w 2312505"/>
                <a:gd name="connsiteY3" fmla="*/ 837019 h 2924251"/>
                <a:gd name="connsiteX4" fmla="*/ 2290713 w 2312505"/>
                <a:gd name="connsiteY4" fmla="*/ 1627031 h 2924251"/>
                <a:gd name="connsiteX5" fmla="*/ 1994048 w 2312505"/>
                <a:gd name="connsiteY5" fmla="*/ 2399009 h 2924251"/>
                <a:gd name="connsiteX6" fmla="*/ 913285 w 2312505"/>
                <a:gd name="connsiteY6" fmla="*/ 2838019 h 2924251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1910568 w 2312505"/>
                <a:gd name="connsiteY2" fmla="*/ 377011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294548"/>
                <a:gd name="connsiteY0" fmla="*/ 748083 h 2838019"/>
                <a:gd name="connsiteX1" fmla="*/ 1034901 w 2294548"/>
                <a:gd name="connsiteY1" fmla="*/ 3454 h 2838019"/>
                <a:gd name="connsiteX2" fmla="*/ 1910568 w 2294548"/>
                <a:gd name="connsiteY2" fmla="*/ 377011 h 2838019"/>
                <a:gd name="connsiteX3" fmla="*/ 2113313 w 2294548"/>
                <a:gd name="connsiteY3" fmla="*/ 1087023 h 2838019"/>
                <a:gd name="connsiteX4" fmla="*/ 2290713 w 2294548"/>
                <a:gd name="connsiteY4" fmla="*/ 1627031 h 2838019"/>
                <a:gd name="connsiteX5" fmla="*/ 1994048 w 2294548"/>
                <a:gd name="connsiteY5" fmla="*/ 2399009 h 2838019"/>
                <a:gd name="connsiteX6" fmla="*/ 913285 w 2294548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994048 w 2118122"/>
                <a:gd name="connsiteY5" fmla="*/ 2399009 h 2838019"/>
                <a:gd name="connsiteX6" fmla="*/ 913285 w 2118122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854662 w 2118122"/>
                <a:gd name="connsiteY5" fmla="*/ 2419009 h 2838019"/>
                <a:gd name="connsiteX6" fmla="*/ 913285 w 2118122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854662 w 2118122"/>
                <a:gd name="connsiteY5" fmla="*/ 2419009 h 2838019"/>
                <a:gd name="connsiteX6" fmla="*/ 913285 w 2118122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854662 w 2118122"/>
                <a:gd name="connsiteY5" fmla="*/ 2419009 h 2838019"/>
                <a:gd name="connsiteX6" fmla="*/ 913285 w 2118122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854662 w 2118122"/>
                <a:gd name="connsiteY5" fmla="*/ 2419009 h 2838019"/>
                <a:gd name="connsiteX6" fmla="*/ 913285 w 2118122"/>
                <a:gd name="connsiteY6" fmla="*/ 2838019 h 2838019"/>
                <a:gd name="connsiteX0" fmla="*/ 0 w 2118122"/>
                <a:gd name="connsiteY0" fmla="*/ 698321 h 2838258"/>
                <a:gd name="connsiteX1" fmla="*/ 1034901 w 2118122"/>
                <a:gd name="connsiteY1" fmla="*/ 3693 h 2838258"/>
                <a:gd name="connsiteX2" fmla="*/ 1910568 w 2118122"/>
                <a:gd name="connsiteY2" fmla="*/ 377250 h 2838258"/>
                <a:gd name="connsiteX3" fmla="*/ 2113313 w 2118122"/>
                <a:gd name="connsiteY3" fmla="*/ 1087262 h 2838258"/>
                <a:gd name="connsiteX4" fmla="*/ 2024612 w 2118122"/>
                <a:gd name="connsiteY4" fmla="*/ 1857274 h 2838258"/>
                <a:gd name="connsiteX5" fmla="*/ 1854662 w 2118122"/>
                <a:gd name="connsiteY5" fmla="*/ 2419248 h 2838258"/>
                <a:gd name="connsiteX6" fmla="*/ 913285 w 2118122"/>
                <a:gd name="connsiteY6" fmla="*/ 2838258 h 2838258"/>
                <a:gd name="connsiteX0" fmla="*/ 0 w 2036115"/>
                <a:gd name="connsiteY0" fmla="*/ 698321 h 2838258"/>
                <a:gd name="connsiteX1" fmla="*/ 1034901 w 2036115"/>
                <a:gd name="connsiteY1" fmla="*/ 3693 h 2838258"/>
                <a:gd name="connsiteX2" fmla="*/ 1910568 w 2036115"/>
                <a:gd name="connsiteY2" fmla="*/ 377250 h 2838258"/>
                <a:gd name="connsiteX3" fmla="*/ 2024612 w 2036115"/>
                <a:gd name="connsiteY3" fmla="*/ 1857274 h 2838258"/>
                <a:gd name="connsiteX4" fmla="*/ 1854662 w 2036115"/>
                <a:gd name="connsiteY4" fmla="*/ 2419248 h 2838258"/>
                <a:gd name="connsiteX5" fmla="*/ 913285 w 2036115"/>
                <a:gd name="connsiteY5" fmla="*/ 2838258 h 2838258"/>
                <a:gd name="connsiteX0" fmla="*/ 0 w 2119048"/>
                <a:gd name="connsiteY0" fmla="*/ 698321 h 2838258"/>
                <a:gd name="connsiteX1" fmla="*/ 1034901 w 2119048"/>
                <a:gd name="connsiteY1" fmla="*/ 3693 h 2838258"/>
                <a:gd name="connsiteX2" fmla="*/ 2049955 w 2119048"/>
                <a:gd name="connsiteY2" fmla="*/ 787256 h 2838258"/>
                <a:gd name="connsiteX3" fmla="*/ 2024612 w 2119048"/>
                <a:gd name="connsiteY3" fmla="*/ 1857274 h 2838258"/>
                <a:gd name="connsiteX4" fmla="*/ 1854662 w 2119048"/>
                <a:gd name="connsiteY4" fmla="*/ 2419248 h 2838258"/>
                <a:gd name="connsiteX5" fmla="*/ 913285 w 2119048"/>
                <a:gd name="connsiteY5" fmla="*/ 2838258 h 2838258"/>
                <a:gd name="connsiteX0" fmla="*/ 0 w 2119048"/>
                <a:gd name="connsiteY0" fmla="*/ 718222 h 2858159"/>
                <a:gd name="connsiteX1" fmla="*/ 1148945 w 2119048"/>
                <a:gd name="connsiteY1" fmla="*/ 3593 h 2858159"/>
                <a:gd name="connsiteX2" fmla="*/ 2049955 w 2119048"/>
                <a:gd name="connsiteY2" fmla="*/ 807157 h 2858159"/>
                <a:gd name="connsiteX3" fmla="*/ 2024612 w 2119048"/>
                <a:gd name="connsiteY3" fmla="*/ 1877175 h 2858159"/>
                <a:gd name="connsiteX4" fmla="*/ 1854662 w 2119048"/>
                <a:gd name="connsiteY4" fmla="*/ 2439149 h 2858159"/>
                <a:gd name="connsiteX5" fmla="*/ 913285 w 2119048"/>
                <a:gd name="connsiteY5" fmla="*/ 2858159 h 2858159"/>
                <a:gd name="connsiteX0" fmla="*/ 0 w 2119048"/>
                <a:gd name="connsiteY0" fmla="*/ 718222 h 2858159"/>
                <a:gd name="connsiteX1" fmla="*/ 1148945 w 2119048"/>
                <a:gd name="connsiteY1" fmla="*/ 3593 h 2858159"/>
                <a:gd name="connsiteX2" fmla="*/ 2049955 w 2119048"/>
                <a:gd name="connsiteY2" fmla="*/ 807157 h 2858159"/>
                <a:gd name="connsiteX3" fmla="*/ 2024612 w 2119048"/>
                <a:gd name="connsiteY3" fmla="*/ 1877175 h 2858159"/>
                <a:gd name="connsiteX4" fmla="*/ 1854662 w 2119048"/>
                <a:gd name="connsiteY4" fmla="*/ 2439149 h 2858159"/>
                <a:gd name="connsiteX5" fmla="*/ 913285 w 2119048"/>
                <a:gd name="connsiteY5" fmla="*/ 2858159 h 2858159"/>
                <a:gd name="connsiteX0" fmla="*/ 0 w 2091046"/>
                <a:gd name="connsiteY0" fmla="*/ 718222 h 2858159"/>
                <a:gd name="connsiteX1" fmla="*/ 1148945 w 2091046"/>
                <a:gd name="connsiteY1" fmla="*/ 3593 h 2858159"/>
                <a:gd name="connsiteX2" fmla="*/ 2049955 w 2091046"/>
                <a:gd name="connsiteY2" fmla="*/ 807157 h 2858159"/>
                <a:gd name="connsiteX3" fmla="*/ 2024612 w 2091046"/>
                <a:gd name="connsiteY3" fmla="*/ 1877175 h 2858159"/>
                <a:gd name="connsiteX4" fmla="*/ 1854662 w 2091046"/>
                <a:gd name="connsiteY4" fmla="*/ 2439149 h 2858159"/>
                <a:gd name="connsiteX5" fmla="*/ 913285 w 2091046"/>
                <a:gd name="connsiteY5" fmla="*/ 2858159 h 2858159"/>
                <a:gd name="connsiteX0" fmla="*/ 0 w 2102403"/>
                <a:gd name="connsiteY0" fmla="*/ 718222 h 2858159"/>
                <a:gd name="connsiteX1" fmla="*/ 1148945 w 2102403"/>
                <a:gd name="connsiteY1" fmla="*/ 3593 h 2858159"/>
                <a:gd name="connsiteX2" fmla="*/ 2049955 w 2102403"/>
                <a:gd name="connsiteY2" fmla="*/ 807157 h 2858159"/>
                <a:gd name="connsiteX3" fmla="*/ 2024612 w 2102403"/>
                <a:gd name="connsiteY3" fmla="*/ 1877175 h 2858159"/>
                <a:gd name="connsiteX4" fmla="*/ 1854662 w 2102403"/>
                <a:gd name="connsiteY4" fmla="*/ 2439149 h 2858159"/>
                <a:gd name="connsiteX5" fmla="*/ 913285 w 2102403"/>
                <a:gd name="connsiteY5" fmla="*/ 2858159 h 2858159"/>
                <a:gd name="connsiteX0" fmla="*/ 0 w 2102403"/>
                <a:gd name="connsiteY0" fmla="*/ 718222 h 2858159"/>
                <a:gd name="connsiteX1" fmla="*/ 1148945 w 2102403"/>
                <a:gd name="connsiteY1" fmla="*/ 3593 h 2858159"/>
                <a:gd name="connsiteX2" fmla="*/ 2049955 w 2102403"/>
                <a:gd name="connsiteY2" fmla="*/ 807157 h 2858159"/>
                <a:gd name="connsiteX3" fmla="*/ 2024612 w 2102403"/>
                <a:gd name="connsiteY3" fmla="*/ 1877175 h 2858159"/>
                <a:gd name="connsiteX4" fmla="*/ 1854662 w 2102403"/>
                <a:gd name="connsiteY4" fmla="*/ 2439149 h 2858159"/>
                <a:gd name="connsiteX5" fmla="*/ 913285 w 2102403"/>
                <a:gd name="connsiteY5" fmla="*/ 2858159 h 2858159"/>
                <a:gd name="connsiteX0" fmla="*/ 0 w 2123273"/>
                <a:gd name="connsiteY0" fmla="*/ 718222 h 2858159"/>
                <a:gd name="connsiteX1" fmla="*/ 1148945 w 2123273"/>
                <a:gd name="connsiteY1" fmla="*/ 3593 h 2858159"/>
                <a:gd name="connsiteX2" fmla="*/ 2049955 w 2123273"/>
                <a:gd name="connsiteY2" fmla="*/ 807157 h 2858159"/>
                <a:gd name="connsiteX3" fmla="*/ 2075298 w 2123273"/>
                <a:gd name="connsiteY3" fmla="*/ 1877175 h 2858159"/>
                <a:gd name="connsiteX4" fmla="*/ 1854662 w 2123273"/>
                <a:gd name="connsiteY4" fmla="*/ 2439149 h 2858159"/>
                <a:gd name="connsiteX5" fmla="*/ 913285 w 2123273"/>
                <a:gd name="connsiteY5" fmla="*/ 2858159 h 2858159"/>
                <a:gd name="connsiteX0" fmla="*/ 0 w 2123273"/>
                <a:gd name="connsiteY0" fmla="*/ 718222 h 2858159"/>
                <a:gd name="connsiteX1" fmla="*/ 1148945 w 2123273"/>
                <a:gd name="connsiteY1" fmla="*/ 3593 h 2858159"/>
                <a:gd name="connsiteX2" fmla="*/ 2049955 w 2123273"/>
                <a:gd name="connsiteY2" fmla="*/ 807157 h 2858159"/>
                <a:gd name="connsiteX3" fmla="*/ 2075298 w 2123273"/>
                <a:gd name="connsiteY3" fmla="*/ 1877175 h 2858159"/>
                <a:gd name="connsiteX4" fmla="*/ 1689932 w 2123273"/>
                <a:gd name="connsiteY4" fmla="*/ 2629152 h 2858159"/>
                <a:gd name="connsiteX5" fmla="*/ 913285 w 2123273"/>
                <a:gd name="connsiteY5" fmla="*/ 2858159 h 2858159"/>
                <a:gd name="connsiteX0" fmla="*/ 0 w 2123273"/>
                <a:gd name="connsiteY0" fmla="*/ 718222 h 2858159"/>
                <a:gd name="connsiteX1" fmla="*/ 1148945 w 2123273"/>
                <a:gd name="connsiteY1" fmla="*/ 3593 h 2858159"/>
                <a:gd name="connsiteX2" fmla="*/ 2049955 w 2123273"/>
                <a:gd name="connsiteY2" fmla="*/ 807157 h 2858159"/>
                <a:gd name="connsiteX3" fmla="*/ 2075298 w 2123273"/>
                <a:gd name="connsiteY3" fmla="*/ 1877175 h 2858159"/>
                <a:gd name="connsiteX4" fmla="*/ 1689932 w 2123273"/>
                <a:gd name="connsiteY4" fmla="*/ 2629152 h 2858159"/>
                <a:gd name="connsiteX5" fmla="*/ 913285 w 2123273"/>
                <a:gd name="connsiteY5" fmla="*/ 2858159 h 2858159"/>
                <a:gd name="connsiteX0" fmla="*/ 0 w 2123273"/>
                <a:gd name="connsiteY0" fmla="*/ 479938 h 2619875"/>
                <a:gd name="connsiteX1" fmla="*/ 1123601 w 2123273"/>
                <a:gd name="connsiteY1" fmla="*/ 5312 h 2619875"/>
                <a:gd name="connsiteX2" fmla="*/ 2049955 w 2123273"/>
                <a:gd name="connsiteY2" fmla="*/ 568873 h 2619875"/>
                <a:gd name="connsiteX3" fmla="*/ 2075298 w 2123273"/>
                <a:gd name="connsiteY3" fmla="*/ 1638891 h 2619875"/>
                <a:gd name="connsiteX4" fmla="*/ 1689932 w 2123273"/>
                <a:gd name="connsiteY4" fmla="*/ 2390868 h 2619875"/>
                <a:gd name="connsiteX5" fmla="*/ 913285 w 2123273"/>
                <a:gd name="connsiteY5" fmla="*/ 2619875 h 2619875"/>
                <a:gd name="connsiteX0" fmla="*/ 0 w 2123273"/>
                <a:gd name="connsiteY0" fmla="*/ 479938 h 2619875"/>
                <a:gd name="connsiteX1" fmla="*/ 1123601 w 2123273"/>
                <a:gd name="connsiteY1" fmla="*/ 5312 h 2619875"/>
                <a:gd name="connsiteX2" fmla="*/ 2049955 w 2123273"/>
                <a:gd name="connsiteY2" fmla="*/ 568873 h 2619875"/>
                <a:gd name="connsiteX3" fmla="*/ 2075298 w 2123273"/>
                <a:gd name="connsiteY3" fmla="*/ 1638891 h 2619875"/>
                <a:gd name="connsiteX4" fmla="*/ 1689932 w 2123273"/>
                <a:gd name="connsiteY4" fmla="*/ 2390868 h 2619875"/>
                <a:gd name="connsiteX5" fmla="*/ 913285 w 2123273"/>
                <a:gd name="connsiteY5" fmla="*/ 2619875 h 2619875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640873 h 2780810"/>
                <a:gd name="connsiteX1" fmla="*/ 901242 w 2123273"/>
                <a:gd name="connsiteY1" fmla="*/ 0 h 2780810"/>
                <a:gd name="connsiteX2" fmla="*/ 2049955 w 2123273"/>
                <a:gd name="connsiteY2" fmla="*/ 729808 h 2780810"/>
                <a:gd name="connsiteX3" fmla="*/ 2075298 w 2123273"/>
                <a:gd name="connsiteY3" fmla="*/ 1929828 h 2780810"/>
                <a:gd name="connsiteX4" fmla="*/ 1689932 w 2123273"/>
                <a:gd name="connsiteY4" fmla="*/ 2551803 h 2780810"/>
                <a:gd name="connsiteX5" fmla="*/ 913285 w 2123273"/>
                <a:gd name="connsiteY5" fmla="*/ 2780810 h 2780810"/>
                <a:gd name="connsiteX0" fmla="*/ 0 w 2123273"/>
                <a:gd name="connsiteY0" fmla="*/ 640873 h 2790046"/>
                <a:gd name="connsiteX1" fmla="*/ 901242 w 2123273"/>
                <a:gd name="connsiteY1" fmla="*/ 0 h 2790046"/>
                <a:gd name="connsiteX2" fmla="*/ 2049955 w 2123273"/>
                <a:gd name="connsiteY2" fmla="*/ 729808 h 2790046"/>
                <a:gd name="connsiteX3" fmla="*/ 2075298 w 2123273"/>
                <a:gd name="connsiteY3" fmla="*/ 1929828 h 2790046"/>
                <a:gd name="connsiteX4" fmla="*/ 1689932 w 2123273"/>
                <a:gd name="connsiteY4" fmla="*/ 2551803 h 2790046"/>
                <a:gd name="connsiteX5" fmla="*/ 837215 w 2123273"/>
                <a:gd name="connsiteY5" fmla="*/ 2790046 h 2790046"/>
                <a:gd name="connsiteX0" fmla="*/ 0 w 2123273"/>
                <a:gd name="connsiteY0" fmla="*/ 640873 h 2790046"/>
                <a:gd name="connsiteX1" fmla="*/ 901242 w 2123273"/>
                <a:gd name="connsiteY1" fmla="*/ 0 h 2790046"/>
                <a:gd name="connsiteX2" fmla="*/ 2049955 w 2123273"/>
                <a:gd name="connsiteY2" fmla="*/ 729808 h 2790046"/>
                <a:gd name="connsiteX3" fmla="*/ 2075298 w 2123273"/>
                <a:gd name="connsiteY3" fmla="*/ 1929828 h 2790046"/>
                <a:gd name="connsiteX4" fmla="*/ 1689932 w 2123273"/>
                <a:gd name="connsiteY4" fmla="*/ 2551803 h 2790046"/>
                <a:gd name="connsiteX5" fmla="*/ 837215 w 2123273"/>
                <a:gd name="connsiteY5" fmla="*/ 2790046 h 2790046"/>
                <a:gd name="connsiteX0" fmla="*/ 0 w 2123273"/>
                <a:gd name="connsiteY0" fmla="*/ 640873 h 2790046"/>
                <a:gd name="connsiteX1" fmla="*/ 901242 w 2123273"/>
                <a:gd name="connsiteY1" fmla="*/ 0 h 2790046"/>
                <a:gd name="connsiteX2" fmla="*/ 2049955 w 2123273"/>
                <a:gd name="connsiteY2" fmla="*/ 729808 h 2790046"/>
                <a:gd name="connsiteX3" fmla="*/ 2075298 w 2123273"/>
                <a:gd name="connsiteY3" fmla="*/ 1929828 h 2790046"/>
                <a:gd name="connsiteX4" fmla="*/ 837215 w 2123273"/>
                <a:gd name="connsiteY4" fmla="*/ 2790046 h 2790046"/>
                <a:gd name="connsiteX0" fmla="*/ 0 w 2049956"/>
                <a:gd name="connsiteY0" fmla="*/ 640873 h 2790046"/>
                <a:gd name="connsiteX1" fmla="*/ 901242 w 2049956"/>
                <a:gd name="connsiteY1" fmla="*/ 0 h 2790046"/>
                <a:gd name="connsiteX2" fmla="*/ 2049955 w 2049956"/>
                <a:gd name="connsiteY2" fmla="*/ 729808 h 2790046"/>
                <a:gd name="connsiteX3" fmla="*/ 837215 w 2049956"/>
                <a:gd name="connsiteY3" fmla="*/ 2790046 h 2790046"/>
                <a:gd name="connsiteX0" fmla="*/ 0 w 2038252"/>
                <a:gd name="connsiteY0" fmla="*/ 640873 h 2790046"/>
                <a:gd name="connsiteX1" fmla="*/ 901242 w 2038252"/>
                <a:gd name="connsiteY1" fmla="*/ 0 h 2790046"/>
                <a:gd name="connsiteX2" fmla="*/ 2038252 w 2038252"/>
                <a:gd name="connsiteY2" fmla="*/ 1501007 h 2790046"/>
                <a:gd name="connsiteX3" fmla="*/ 837215 w 2038252"/>
                <a:gd name="connsiteY3" fmla="*/ 2790046 h 2790046"/>
                <a:gd name="connsiteX0" fmla="*/ 0 w 2038403"/>
                <a:gd name="connsiteY0" fmla="*/ 640873 h 2790046"/>
                <a:gd name="connsiteX1" fmla="*/ 901242 w 2038403"/>
                <a:gd name="connsiteY1" fmla="*/ 0 h 2790046"/>
                <a:gd name="connsiteX2" fmla="*/ 2038252 w 2038403"/>
                <a:gd name="connsiteY2" fmla="*/ 1501007 h 2790046"/>
                <a:gd name="connsiteX3" fmla="*/ 837215 w 2038403"/>
                <a:gd name="connsiteY3" fmla="*/ 2790046 h 2790046"/>
                <a:gd name="connsiteX0" fmla="*/ 0 w 2038403"/>
                <a:gd name="connsiteY0" fmla="*/ 644295 h 2793468"/>
                <a:gd name="connsiteX1" fmla="*/ 901242 w 2038403"/>
                <a:gd name="connsiteY1" fmla="*/ 3422 h 2793468"/>
                <a:gd name="connsiteX2" fmla="*/ 2038252 w 2038403"/>
                <a:gd name="connsiteY2" fmla="*/ 1504429 h 2793468"/>
                <a:gd name="connsiteX3" fmla="*/ 837215 w 2038403"/>
                <a:gd name="connsiteY3" fmla="*/ 2793468 h 2793468"/>
                <a:gd name="connsiteX0" fmla="*/ 0 w 2167093"/>
                <a:gd name="connsiteY0" fmla="*/ 672964 h 2808284"/>
                <a:gd name="connsiteX1" fmla="*/ 1029977 w 2167093"/>
                <a:gd name="connsiteY1" fmla="*/ 18238 h 2808284"/>
                <a:gd name="connsiteX2" fmla="*/ 2166987 w 2167093"/>
                <a:gd name="connsiteY2" fmla="*/ 1519245 h 2808284"/>
                <a:gd name="connsiteX3" fmla="*/ 965950 w 2167093"/>
                <a:gd name="connsiteY3" fmla="*/ 2808284 h 2808284"/>
                <a:gd name="connsiteX0" fmla="*/ 0 w 2167107"/>
                <a:gd name="connsiteY0" fmla="*/ 654899 h 2790219"/>
                <a:gd name="connsiteX1" fmla="*/ 1029977 w 2167107"/>
                <a:gd name="connsiteY1" fmla="*/ 173 h 2790219"/>
                <a:gd name="connsiteX2" fmla="*/ 2166987 w 2167107"/>
                <a:gd name="connsiteY2" fmla="*/ 1501180 h 2790219"/>
                <a:gd name="connsiteX3" fmla="*/ 965950 w 2167107"/>
                <a:gd name="connsiteY3" fmla="*/ 2790219 h 2790219"/>
                <a:gd name="connsiteX0" fmla="*/ 0 w 2167108"/>
                <a:gd name="connsiteY0" fmla="*/ 654899 h 2790394"/>
                <a:gd name="connsiteX1" fmla="*/ 1029977 w 2167108"/>
                <a:gd name="connsiteY1" fmla="*/ 173 h 2790394"/>
                <a:gd name="connsiteX2" fmla="*/ 2166987 w 2167108"/>
                <a:gd name="connsiteY2" fmla="*/ 1501180 h 2790394"/>
                <a:gd name="connsiteX3" fmla="*/ 965950 w 2167108"/>
                <a:gd name="connsiteY3" fmla="*/ 2790219 h 2790394"/>
                <a:gd name="connsiteX0" fmla="*/ 0 w 2167108"/>
                <a:gd name="connsiteY0" fmla="*/ 654899 h 2790575"/>
                <a:gd name="connsiteX1" fmla="*/ 1029977 w 2167108"/>
                <a:gd name="connsiteY1" fmla="*/ 173 h 2790575"/>
                <a:gd name="connsiteX2" fmla="*/ 2166987 w 2167108"/>
                <a:gd name="connsiteY2" fmla="*/ 1501180 h 2790575"/>
                <a:gd name="connsiteX3" fmla="*/ 965950 w 2167108"/>
                <a:gd name="connsiteY3" fmla="*/ 2790219 h 2790575"/>
                <a:gd name="connsiteX0" fmla="*/ 0 w 2167122"/>
                <a:gd name="connsiteY0" fmla="*/ 654735 h 2790411"/>
                <a:gd name="connsiteX1" fmla="*/ 1029977 w 2167122"/>
                <a:gd name="connsiteY1" fmla="*/ 9 h 2790411"/>
                <a:gd name="connsiteX2" fmla="*/ 2166987 w 2167122"/>
                <a:gd name="connsiteY2" fmla="*/ 1501016 h 2790411"/>
                <a:gd name="connsiteX3" fmla="*/ 965950 w 2167122"/>
                <a:gd name="connsiteY3" fmla="*/ 2790055 h 2790411"/>
                <a:gd name="connsiteX0" fmla="*/ 0 w 2167122"/>
                <a:gd name="connsiteY0" fmla="*/ 654736 h 2790412"/>
                <a:gd name="connsiteX1" fmla="*/ 1029977 w 2167122"/>
                <a:gd name="connsiteY1" fmla="*/ 10 h 2790412"/>
                <a:gd name="connsiteX2" fmla="*/ 2166987 w 2167122"/>
                <a:gd name="connsiteY2" fmla="*/ 1501017 h 2790412"/>
                <a:gd name="connsiteX3" fmla="*/ 965950 w 2167122"/>
                <a:gd name="connsiteY3" fmla="*/ 2790056 h 279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122" h="2790412">
                  <a:moveTo>
                    <a:pt x="0" y="654736"/>
                  </a:moveTo>
                  <a:cubicBezTo>
                    <a:pt x="17890" y="455268"/>
                    <a:pt x="504967" y="-2499"/>
                    <a:pt x="1029977" y="10"/>
                  </a:cubicBezTo>
                  <a:cubicBezTo>
                    <a:pt x="1554987" y="2519"/>
                    <a:pt x="2177658" y="601922"/>
                    <a:pt x="2166987" y="1501017"/>
                  </a:cubicBezTo>
                  <a:cubicBezTo>
                    <a:pt x="2156316" y="2400112"/>
                    <a:pt x="1423409" y="2804163"/>
                    <a:pt x="965950" y="279005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0FA207-80C4-4352-99F2-030F9AD3FEA5}"/>
              </a:ext>
            </a:extLst>
          </p:cNvPr>
          <p:cNvGrpSpPr/>
          <p:nvPr/>
        </p:nvGrpSpPr>
        <p:grpSpPr>
          <a:xfrm>
            <a:off x="5720120" y="598890"/>
            <a:ext cx="2956336" cy="3891804"/>
            <a:chOff x="3615954" y="705066"/>
            <a:chExt cx="2956336" cy="3891804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B634468A-2660-44B4-AD87-2F192C3EF34B}"/>
                </a:ext>
              </a:extLst>
            </p:cNvPr>
            <p:cNvSpPr/>
            <p:nvPr/>
          </p:nvSpPr>
          <p:spPr>
            <a:xfrm>
              <a:off x="3615954" y="1461150"/>
              <a:ext cx="2052228" cy="2325720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350" dirty="0">
                  <a:solidFill>
                    <a:schemeClr val="tx1"/>
                  </a:solidFill>
                </a:rPr>
                <a:t>Code statements</a:t>
              </a:r>
            </a:p>
            <a:p>
              <a:pPr algn="ctr"/>
              <a:endParaRPr lang="en-CA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CA" sz="1350" dirty="0">
                  <a:solidFill>
                    <a:srgbClr val="0000FF"/>
                  </a:solidFill>
                </a:rPr>
                <a:t>continue</a:t>
              </a:r>
              <a:r>
                <a:rPr lang="en-CA" sz="1350" dirty="0">
                  <a:solidFill>
                    <a:schemeClr val="tx1"/>
                  </a:solidFill>
                </a:rPr>
                <a:t> statements</a:t>
              </a:r>
            </a:p>
            <a:p>
              <a:pPr algn="ctr"/>
              <a:endParaRPr lang="en-CA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CA" sz="1350" dirty="0">
                  <a:solidFill>
                    <a:schemeClr val="tx1"/>
                  </a:solidFill>
                </a:rPr>
                <a:t>Code statements</a:t>
              </a:r>
            </a:p>
            <a:p>
              <a:pPr algn="ctr"/>
              <a:endParaRPr lang="en-CA" sz="135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CF5DC0-3F5B-43CD-B9AE-A73EB660B8C1}"/>
                </a:ext>
              </a:extLst>
            </p:cNvPr>
            <p:cNvSpPr/>
            <p:nvPr/>
          </p:nvSpPr>
          <p:spPr>
            <a:xfrm>
              <a:off x="3615954" y="3246870"/>
              <a:ext cx="2052228" cy="5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350" dirty="0">
                  <a:solidFill>
                    <a:schemeClr val="tx1"/>
                  </a:solidFill>
                </a:rPr>
                <a:t>do-while footer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F5A6BF-6C96-47A1-9FB2-F25AAE26301B}"/>
                </a:ext>
              </a:extLst>
            </p:cNvPr>
            <p:cNvCxnSpPr/>
            <p:nvPr/>
          </p:nvCxnSpPr>
          <p:spPr>
            <a:xfrm>
              <a:off x="4642068" y="3786870"/>
              <a:ext cx="0" cy="81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DF6496E-A297-4C10-9EF0-BA67FCFD7046}"/>
                </a:ext>
              </a:extLst>
            </p:cNvPr>
            <p:cNvCxnSpPr/>
            <p:nvPr/>
          </p:nvCxnSpPr>
          <p:spPr>
            <a:xfrm>
              <a:off x="4642068" y="705066"/>
              <a:ext cx="0" cy="7560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">
              <a:extLst>
                <a:ext uri="{FF2B5EF4-FFF2-40B4-BE49-F238E27FC236}">
                  <a16:creationId xmlns:a16="http://schemas.microsoft.com/office/drawing/2014/main" id="{42B5F13A-4AC6-4E3F-BF49-27DAB68785DD}"/>
                </a:ext>
              </a:extLst>
            </p:cNvPr>
            <p:cNvSpPr/>
            <p:nvPr/>
          </p:nvSpPr>
          <p:spPr>
            <a:xfrm>
              <a:off x="4920348" y="830872"/>
              <a:ext cx="1651942" cy="2695263"/>
            </a:xfrm>
            <a:custGeom>
              <a:avLst/>
              <a:gdLst>
                <a:gd name="connsiteX0" fmla="*/ 365760 w 1720722"/>
                <a:gd name="connsiteY0" fmla="*/ 0 h 2783840"/>
                <a:gd name="connsiteX1" fmla="*/ 1717040 w 1720722"/>
                <a:gd name="connsiteY1" fmla="*/ 1209040 h 2783840"/>
                <a:gd name="connsiteX2" fmla="*/ 0 w 1720722"/>
                <a:gd name="connsiteY2" fmla="*/ 2783840 h 278384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57"/>
                <a:gd name="connsiteY0" fmla="*/ 0 h 2519680"/>
                <a:gd name="connsiteX1" fmla="*/ 1778000 w 1778057"/>
                <a:gd name="connsiteY1" fmla="*/ 944880 h 2519680"/>
                <a:gd name="connsiteX2" fmla="*/ 60960 w 1778057"/>
                <a:gd name="connsiteY2" fmla="*/ 2519680 h 2519680"/>
                <a:gd name="connsiteX0" fmla="*/ 0 w 1778074"/>
                <a:gd name="connsiteY0" fmla="*/ 0 h 2519680"/>
                <a:gd name="connsiteX1" fmla="*/ 1778000 w 1778074"/>
                <a:gd name="connsiteY1" fmla="*/ 944880 h 2519680"/>
                <a:gd name="connsiteX2" fmla="*/ 60960 w 1778074"/>
                <a:gd name="connsiteY2" fmla="*/ 2519680 h 2519680"/>
                <a:gd name="connsiteX0" fmla="*/ 0 w 1331091"/>
                <a:gd name="connsiteY0" fmla="*/ 0 h 2519680"/>
                <a:gd name="connsiteX1" fmla="*/ 1330960 w 1331091"/>
                <a:gd name="connsiteY1" fmla="*/ 1270000 h 2519680"/>
                <a:gd name="connsiteX2" fmla="*/ 60960 w 1331091"/>
                <a:gd name="connsiteY2" fmla="*/ 2519680 h 2519680"/>
                <a:gd name="connsiteX0" fmla="*/ 0 w 1353620"/>
                <a:gd name="connsiteY0" fmla="*/ 0 h 2519680"/>
                <a:gd name="connsiteX1" fmla="*/ 811149 w 1353620"/>
                <a:gd name="connsiteY1" fmla="*/ 392099 h 2519680"/>
                <a:gd name="connsiteX2" fmla="*/ 1330960 w 1353620"/>
                <a:gd name="connsiteY2" fmla="*/ 1270000 h 2519680"/>
                <a:gd name="connsiteX3" fmla="*/ 60960 w 1353620"/>
                <a:gd name="connsiteY3" fmla="*/ 2519680 h 2519680"/>
                <a:gd name="connsiteX0" fmla="*/ 0 w 1350934"/>
                <a:gd name="connsiteY0" fmla="*/ 31521 h 2551201"/>
                <a:gd name="connsiteX1" fmla="*/ 740122 w 1350934"/>
                <a:gd name="connsiteY1" fmla="*/ 96642 h 2551201"/>
                <a:gd name="connsiteX2" fmla="*/ 1330960 w 1350934"/>
                <a:gd name="connsiteY2" fmla="*/ 1301521 h 2551201"/>
                <a:gd name="connsiteX3" fmla="*/ 60960 w 1350934"/>
                <a:gd name="connsiteY3" fmla="*/ 2551201 h 2551201"/>
                <a:gd name="connsiteX0" fmla="*/ 0 w 1339500"/>
                <a:gd name="connsiteY0" fmla="*/ 31521 h 2551201"/>
                <a:gd name="connsiteX1" fmla="*/ 740122 w 1339500"/>
                <a:gd name="connsiteY1" fmla="*/ 96642 h 2551201"/>
                <a:gd name="connsiteX2" fmla="*/ 1319123 w 1339500"/>
                <a:gd name="connsiteY2" fmla="*/ 1292179 h 2551201"/>
                <a:gd name="connsiteX3" fmla="*/ 60960 w 1339500"/>
                <a:gd name="connsiteY3" fmla="*/ 2551201 h 2551201"/>
                <a:gd name="connsiteX0" fmla="*/ 0 w 1319257"/>
                <a:gd name="connsiteY0" fmla="*/ 31521 h 2551201"/>
                <a:gd name="connsiteX1" fmla="*/ 740122 w 1319257"/>
                <a:gd name="connsiteY1" fmla="*/ 96642 h 2551201"/>
                <a:gd name="connsiteX2" fmla="*/ 1319123 w 1319257"/>
                <a:gd name="connsiteY2" fmla="*/ 1292179 h 2551201"/>
                <a:gd name="connsiteX3" fmla="*/ 60960 w 1319257"/>
                <a:gd name="connsiteY3" fmla="*/ 2551201 h 2551201"/>
                <a:gd name="connsiteX0" fmla="*/ 0 w 1319257"/>
                <a:gd name="connsiteY0" fmla="*/ 74873 h 2594553"/>
                <a:gd name="connsiteX1" fmla="*/ 740122 w 1319257"/>
                <a:gd name="connsiteY1" fmla="*/ 139994 h 2594553"/>
                <a:gd name="connsiteX2" fmla="*/ 1319123 w 1319257"/>
                <a:gd name="connsiteY2" fmla="*/ 1335531 h 2594553"/>
                <a:gd name="connsiteX3" fmla="*/ 60960 w 1319257"/>
                <a:gd name="connsiteY3" fmla="*/ 2594553 h 2594553"/>
                <a:gd name="connsiteX0" fmla="*/ 0 w 2171582"/>
                <a:gd name="connsiteY0" fmla="*/ 416348 h 2506284"/>
                <a:gd name="connsiteX1" fmla="*/ 1592447 w 2171582"/>
                <a:gd name="connsiteY1" fmla="*/ 51725 h 2506284"/>
                <a:gd name="connsiteX2" fmla="*/ 2171448 w 2171582"/>
                <a:gd name="connsiteY2" fmla="*/ 1247262 h 2506284"/>
                <a:gd name="connsiteX3" fmla="*/ 913285 w 2171582"/>
                <a:gd name="connsiteY3" fmla="*/ 2506284 h 2506284"/>
                <a:gd name="connsiteX0" fmla="*/ 0 w 2171582"/>
                <a:gd name="connsiteY0" fmla="*/ 380804 h 2470740"/>
                <a:gd name="connsiteX1" fmla="*/ 1592447 w 2171582"/>
                <a:gd name="connsiteY1" fmla="*/ 16181 h 2470740"/>
                <a:gd name="connsiteX2" fmla="*/ 2171448 w 2171582"/>
                <a:gd name="connsiteY2" fmla="*/ 1211718 h 2470740"/>
                <a:gd name="connsiteX3" fmla="*/ 913285 w 2171582"/>
                <a:gd name="connsiteY3" fmla="*/ 2470740 h 2470740"/>
                <a:gd name="connsiteX0" fmla="*/ 0 w 2171582"/>
                <a:gd name="connsiteY0" fmla="*/ 380804 h 2470740"/>
                <a:gd name="connsiteX1" fmla="*/ 1592447 w 2171582"/>
                <a:gd name="connsiteY1" fmla="*/ 16181 h 2470740"/>
                <a:gd name="connsiteX2" fmla="*/ 2171448 w 2171582"/>
                <a:gd name="connsiteY2" fmla="*/ 1211718 h 2470740"/>
                <a:gd name="connsiteX3" fmla="*/ 913285 w 2171582"/>
                <a:gd name="connsiteY3" fmla="*/ 2470740 h 2470740"/>
                <a:gd name="connsiteX0" fmla="*/ 0 w 2171582"/>
                <a:gd name="connsiteY0" fmla="*/ 380804 h 2470740"/>
                <a:gd name="connsiteX1" fmla="*/ 1592447 w 2171582"/>
                <a:gd name="connsiteY1" fmla="*/ 16181 h 2470740"/>
                <a:gd name="connsiteX2" fmla="*/ 2171448 w 2171582"/>
                <a:gd name="connsiteY2" fmla="*/ 1211718 h 2470740"/>
                <a:gd name="connsiteX3" fmla="*/ 913285 w 2171582"/>
                <a:gd name="connsiteY3" fmla="*/ 2470740 h 2470740"/>
                <a:gd name="connsiteX0" fmla="*/ 0 w 2171582"/>
                <a:gd name="connsiteY0" fmla="*/ 375782 h 2465718"/>
                <a:gd name="connsiteX1" fmla="*/ 1592447 w 2171582"/>
                <a:gd name="connsiteY1" fmla="*/ 11159 h 2465718"/>
                <a:gd name="connsiteX2" fmla="*/ 2171448 w 2171582"/>
                <a:gd name="connsiteY2" fmla="*/ 1206696 h 2465718"/>
                <a:gd name="connsiteX3" fmla="*/ 913285 w 2171582"/>
                <a:gd name="connsiteY3" fmla="*/ 2465718 h 2465718"/>
                <a:gd name="connsiteX0" fmla="*/ 0 w 2171582"/>
                <a:gd name="connsiteY0" fmla="*/ 730684 h 2820620"/>
                <a:gd name="connsiteX1" fmla="*/ 1364361 w 2171582"/>
                <a:gd name="connsiteY1" fmla="*/ 6055 h 2820620"/>
                <a:gd name="connsiteX2" fmla="*/ 2171448 w 2171582"/>
                <a:gd name="connsiteY2" fmla="*/ 1561598 h 2820620"/>
                <a:gd name="connsiteX3" fmla="*/ 913285 w 2171582"/>
                <a:gd name="connsiteY3" fmla="*/ 2820620 h 2820620"/>
                <a:gd name="connsiteX0" fmla="*/ 0 w 2171582"/>
                <a:gd name="connsiteY0" fmla="*/ 730684 h 2820620"/>
                <a:gd name="connsiteX1" fmla="*/ 1364361 w 2171582"/>
                <a:gd name="connsiteY1" fmla="*/ 6055 h 2820620"/>
                <a:gd name="connsiteX2" fmla="*/ 2171448 w 2171582"/>
                <a:gd name="connsiteY2" fmla="*/ 1561598 h 2820620"/>
                <a:gd name="connsiteX3" fmla="*/ 913285 w 2171582"/>
                <a:gd name="connsiteY3" fmla="*/ 2820620 h 2820620"/>
                <a:gd name="connsiteX0" fmla="*/ 0 w 2171582"/>
                <a:gd name="connsiteY0" fmla="*/ 745407 h 2835343"/>
                <a:gd name="connsiteX1" fmla="*/ 1364361 w 2171582"/>
                <a:gd name="connsiteY1" fmla="*/ 20778 h 2835343"/>
                <a:gd name="connsiteX2" fmla="*/ 2171448 w 2171582"/>
                <a:gd name="connsiteY2" fmla="*/ 1576321 h 2835343"/>
                <a:gd name="connsiteX3" fmla="*/ 913285 w 2171582"/>
                <a:gd name="connsiteY3" fmla="*/ 2835343 h 2835343"/>
                <a:gd name="connsiteX0" fmla="*/ 0 w 2171582"/>
                <a:gd name="connsiteY0" fmla="*/ 728175 h 2818111"/>
                <a:gd name="connsiteX1" fmla="*/ 1364361 w 2171582"/>
                <a:gd name="connsiteY1" fmla="*/ 3546 h 2818111"/>
                <a:gd name="connsiteX2" fmla="*/ 2171448 w 2171582"/>
                <a:gd name="connsiteY2" fmla="*/ 1559089 h 2818111"/>
                <a:gd name="connsiteX3" fmla="*/ 913285 w 2171582"/>
                <a:gd name="connsiteY3" fmla="*/ 2818111 h 2818111"/>
                <a:gd name="connsiteX0" fmla="*/ 0 w 2171448"/>
                <a:gd name="connsiteY0" fmla="*/ 728175 h 2818111"/>
                <a:gd name="connsiteX1" fmla="*/ 1364361 w 2171448"/>
                <a:gd name="connsiteY1" fmla="*/ 3546 h 2818111"/>
                <a:gd name="connsiteX2" fmla="*/ 2171448 w 2171448"/>
                <a:gd name="connsiteY2" fmla="*/ 1559089 h 2818111"/>
                <a:gd name="connsiteX3" fmla="*/ 913285 w 2171448"/>
                <a:gd name="connsiteY3" fmla="*/ 2818111 h 2818111"/>
                <a:gd name="connsiteX0" fmla="*/ 0 w 2196791"/>
                <a:gd name="connsiteY0" fmla="*/ 728175 h 2818111"/>
                <a:gd name="connsiteX1" fmla="*/ 1364361 w 2196791"/>
                <a:gd name="connsiteY1" fmla="*/ 3546 h 2818111"/>
                <a:gd name="connsiteX2" fmla="*/ 2196791 w 2196791"/>
                <a:gd name="connsiteY2" fmla="*/ 1439087 h 2818111"/>
                <a:gd name="connsiteX3" fmla="*/ 913285 w 2196791"/>
                <a:gd name="connsiteY3" fmla="*/ 2818111 h 2818111"/>
                <a:gd name="connsiteX0" fmla="*/ 0 w 2196791"/>
                <a:gd name="connsiteY0" fmla="*/ 728175 h 2818111"/>
                <a:gd name="connsiteX1" fmla="*/ 1364361 w 2196791"/>
                <a:gd name="connsiteY1" fmla="*/ 3546 h 2818111"/>
                <a:gd name="connsiteX2" fmla="*/ 2196791 w 2196791"/>
                <a:gd name="connsiteY2" fmla="*/ 1439087 h 2818111"/>
                <a:gd name="connsiteX3" fmla="*/ 913285 w 2196791"/>
                <a:gd name="connsiteY3" fmla="*/ 2818111 h 2818111"/>
                <a:gd name="connsiteX0" fmla="*/ 0 w 2326895"/>
                <a:gd name="connsiteY0" fmla="*/ 728175 h 2818111"/>
                <a:gd name="connsiteX1" fmla="*/ 1364361 w 2326895"/>
                <a:gd name="connsiteY1" fmla="*/ 3546 h 2818111"/>
                <a:gd name="connsiteX2" fmla="*/ 2189341 w 2326895"/>
                <a:gd name="connsiteY2" fmla="*/ 1237117 h 2818111"/>
                <a:gd name="connsiteX3" fmla="*/ 2196791 w 2326895"/>
                <a:gd name="connsiteY3" fmla="*/ 1439087 h 2818111"/>
                <a:gd name="connsiteX4" fmla="*/ 913285 w 2326895"/>
                <a:gd name="connsiteY4" fmla="*/ 2818111 h 2818111"/>
                <a:gd name="connsiteX0" fmla="*/ 0 w 2343897"/>
                <a:gd name="connsiteY0" fmla="*/ 728175 h 2818111"/>
                <a:gd name="connsiteX1" fmla="*/ 1364361 w 2343897"/>
                <a:gd name="connsiteY1" fmla="*/ 3546 h 2818111"/>
                <a:gd name="connsiteX2" fmla="*/ 2227356 w 2343897"/>
                <a:gd name="connsiteY2" fmla="*/ 847111 h 2818111"/>
                <a:gd name="connsiteX3" fmla="*/ 2196791 w 2343897"/>
                <a:gd name="connsiteY3" fmla="*/ 1439087 h 2818111"/>
                <a:gd name="connsiteX4" fmla="*/ 913285 w 2343897"/>
                <a:gd name="connsiteY4" fmla="*/ 2818111 h 2818111"/>
                <a:gd name="connsiteX0" fmla="*/ 0 w 2311021"/>
                <a:gd name="connsiteY0" fmla="*/ 728175 h 2818111"/>
                <a:gd name="connsiteX1" fmla="*/ 1364361 w 2311021"/>
                <a:gd name="connsiteY1" fmla="*/ 3546 h 2818111"/>
                <a:gd name="connsiteX2" fmla="*/ 2227356 w 2311021"/>
                <a:gd name="connsiteY2" fmla="*/ 847111 h 2818111"/>
                <a:gd name="connsiteX3" fmla="*/ 2120763 w 2311021"/>
                <a:gd name="connsiteY3" fmla="*/ 2069096 h 2818111"/>
                <a:gd name="connsiteX4" fmla="*/ 913285 w 2311021"/>
                <a:gd name="connsiteY4" fmla="*/ 2818111 h 2818111"/>
                <a:gd name="connsiteX0" fmla="*/ 0 w 2311021"/>
                <a:gd name="connsiteY0" fmla="*/ 728175 h 2818111"/>
                <a:gd name="connsiteX1" fmla="*/ 1364361 w 2311021"/>
                <a:gd name="connsiteY1" fmla="*/ 3546 h 2818111"/>
                <a:gd name="connsiteX2" fmla="*/ 2227356 w 2311021"/>
                <a:gd name="connsiteY2" fmla="*/ 847111 h 2818111"/>
                <a:gd name="connsiteX3" fmla="*/ 2120763 w 2311021"/>
                <a:gd name="connsiteY3" fmla="*/ 2069096 h 2818111"/>
                <a:gd name="connsiteX4" fmla="*/ 913285 w 2311021"/>
                <a:gd name="connsiteY4" fmla="*/ 2818111 h 2818111"/>
                <a:gd name="connsiteX0" fmla="*/ 0 w 2289088"/>
                <a:gd name="connsiteY0" fmla="*/ 728175 h 2818111"/>
                <a:gd name="connsiteX1" fmla="*/ 1364361 w 2289088"/>
                <a:gd name="connsiteY1" fmla="*/ 3546 h 2818111"/>
                <a:gd name="connsiteX2" fmla="*/ 2227356 w 2289088"/>
                <a:gd name="connsiteY2" fmla="*/ 847111 h 2818111"/>
                <a:gd name="connsiteX3" fmla="*/ 2120763 w 2289088"/>
                <a:gd name="connsiteY3" fmla="*/ 2069096 h 2818111"/>
                <a:gd name="connsiteX4" fmla="*/ 913285 w 2289088"/>
                <a:gd name="connsiteY4" fmla="*/ 2818111 h 2818111"/>
                <a:gd name="connsiteX0" fmla="*/ 0 w 2335887"/>
                <a:gd name="connsiteY0" fmla="*/ 728175 h 2818111"/>
                <a:gd name="connsiteX1" fmla="*/ 1364361 w 2335887"/>
                <a:gd name="connsiteY1" fmla="*/ 3546 h 2818111"/>
                <a:gd name="connsiteX2" fmla="*/ 2227356 w 2335887"/>
                <a:gd name="connsiteY2" fmla="*/ 847111 h 2818111"/>
                <a:gd name="connsiteX3" fmla="*/ 2316056 w 2335887"/>
                <a:gd name="connsiteY3" fmla="*/ 1177117 h 2818111"/>
                <a:gd name="connsiteX4" fmla="*/ 2120763 w 2335887"/>
                <a:gd name="connsiteY4" fmla="*/ 2069096 h 2818111"/>
                <a:gd name="connsiteX5" fmla="*/ 913285 w 2335887"/>
                <a:gd name="connsiteY5" fmla="*/ 2818111 h 2818111"/>
                <a:gd name="connsiteX0" fmla="*/ 0 w 2319714"/>
                <a:gd name="connsiteY0" fmla="*/ 728175 h 2818111"/>
                <a:gd name="connsiteX1" fmla="*/ 1364361 w 2319714"/>
                <a:gd name="connsiteY1" fmla="*/ 3546 h 2818111"/>
                <a:gd name="connsiteX2" fmla="*/ 2138656 w 2319714"/>
                <a:gd name="connsiteY2" fmla="*/ 397104 h 2818111"/>
                <a:gd name="connsiteX3" fmla="*/ 2316056 w 2319714"/>
                <a:gd name="connsiteY3" fmla="*/ 1177117 h 2818111"/>
                <a:gd name="connsiteX4" fmla="*/ 2120763 w 2319714"/>
                <a:gd name="connsiteY4" fmla="*/ 2069096 h 2818111"/>
                <a:gd name="connsiteX5" fmla="*/ 913285 w 2319714"/>
                <a:gd name="connsiteY5" fmla="*/ 2818111 h 2818111"/>
                <a:gd name="connsiteX0" fmla="*/ 0 w 2327986"/>
                <a:gd name="connsiteY0" fmla="*/ 728175 h 2818111"/>
                <a:gd name="connsiteX1" fmla="*/ 1364361 w 2327986"/>
                <a:gd name="connsiteY1" fmla="*/ 3546 h 2818111"/>
                <a:gd name="connsiteX2" fmla="*/ 2138656 w 2327986"/>
                <a:gd name="connsiteY2" fmla="*/ 397104 h 2818111"/>
                <a:gd name="connsiteX3" fmla="*/ 2316056 w 2327986"/>
                <a:gd name="connsiteY3" fmla="*/ 1177117 h 2818111"/>
                <a:gd name="connsiteX4" fmla="*/ 2290713 w 2327986"/>
                <a:gd name="connsiteY4" fmla="*/ 1607123 h 2818111"/>
                <a:gd name="connsiteX5" fmla="*/ 2120763 w 2327986"/>
                <a:gd name="connsiteY5" fmla="*/ 2069096 h 2818111"/>
                <a:gd name="connsiteX6" fmla="*/ 913285 w 2327986"/>
                <a:gd name="connsiteY6" fmla="*/ 2818111 h 2818111"/>
                <a:gd name="connsiteX0" fmla="*/ 0 w 2312505"/>
                <a:gd name="connsiteY0" fmla="*/ 728175 h 2818111"/>
                <a:gd name="connsiteX1" fmla="*/ 1364361 w 2312505"/>
                <a:gd name="connsiteY1" fmla="*/ 3546 h 2818111"/>
                <a:gd name="connsiteX2" fmla="*/ 2138656 w 2312505"/>
                <a:gd name="connsiteY2" fmla="*/ 397104 h 2818111"/>
                <a:gd name="connsiteX3" fmla="*/ 2290713 w 2312505"/>
                <a:gd name="connsiteY3" fmla="*/ 817111 h 2818111"/>
                <a:gd name="connsiteX4" fmla="*/ 2290713 w 2312505"/>
                <a:gd name="connsiteY4" fmla="*/ 1607123 h 2818111"/>
                <a:gd name="connsiteX5" fmla="*/ 2120763 w 2312505"/>
                <a:gd name="connsiteY5" fmla="*/ 2069096 h 2818111"/>
                <a:gd name="connsiteX6" fmla="*/ 913285 w 2312505"/>
                <a:gd name="connsiteY6" fmla="*/ 2818111 h 2818111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38656 w 2312505"/>
                <a:gd name="connsiteY2" fmla="*/ 417012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2120763 w 2312505"/>
                <a:gd name="connsiteY5" fmla="*/ 2089004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2120763 w 2312505"/>
                <a:gd name="connsiteY5" fmla="*/ 2089004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2120763 w 2312505"/>
                <a:gd name="connsiteY5" fmla="*/ 2089004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2120763 w 2312505"/>
                <a:gd name="connsiteY5" fmla="*/ 2089004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312505"/>
                <a:gd name="connsiteY0" fmla="*/ 748083 h 2924251"/>
                <a:gd name="connsiteX1" fmla="*/ 1034901 w 2312505"/>
                <a:gd name="connsiteY1" fmla="*/ 3454 h 2924251"/>
                <a:gd name="connsiteX2" fmla="*/ 2163998 w 2312505"/>
                <a:gd name="connsiteY2" fmla="*/ 247010 h 2924251"/>
                <a:gd name="connsiteX3" fmla="*/ 2290713 w 2312505"/>
                <a:gd name="connsiteY3" fmla="*/ 837019 h 2924251"/>
                <a:gd name="connsiteX4" fmla="*/ 2290713 w 2312505"/>
                <a:gd name="connsiteY4" fmla="*/ 1627031 h 2924251"/>
                <a:gd name="connsiteX5" fmla="*/ 1994048 w 2312505"/>
                <a:gd name="connsiteY5" fmla="*/ 2399009 h 2924251"/>
                <a:gd name="connsiteX6" fmla="*/ 913285 w 2312505"/>
                <a:gd name="connsiteY6" fmla="*/ 2838019 h 2924251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2163998 w 2312505"/>
                <a:gd name="connsiteY2" fmla="*/ 247010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312505"/>
                <a:gd name="connsiteY0" fmla="*/ 748083 h 2838019"/>
                <a:gd name="connsiteX1" fmla="*/ 1034901 w 2312505"/>
                <a:gd name="connsiteY1" fmla="*/ 3454 h 2838019"/>
                <a:gd name="connsiteX2" fmla="*/ 1910568 w 2312505"/>
                <a:gd name="connsiteY2" fmla="*/ 377011 h 2838019"/>
                <a:gd name="connsiteX3" fmla="*/ 2290713 w 2312505"/>
                <a:gd name="connsiteY3" fmla="*/ 837019 h 2838019"/>
                <a:gd name="connsiteX4" fmla="*/ 2290713 w 2312505"/>
                <a:gd name="connsiteY4" fmla="*/ 1627031 h 2838019"/>
                <a:gd name="connsiteX5" fmla="*/ 1994048 w 2312505"/>
                <a:gd name="connsiteY5" fmla="*/ 2399009 h 2838019"/>
                <a:gd name="connsiteX6" fmla="*/ 913285 w 2312505"/>
                <a:gd name="connsiteY6" fmla="*/ 2838019 h 2838019"/>
                <a:gd name="connsiteX0" fmla="*/ 0 w 2294548"/>
                <a:gd name="connsiteY0" fmla="*/ 748083 h 2838019"/>
                <a:gd name="connsiteX1" fmla="*/ 1034901 w 2294548"/>
                <a:gd name="connsiteY1" fmla="*/ 3454 h 2838019"/>
                <a:gd name="connsiteX2" fmla="*/ 1910568 w 2294548"/>
                <a:gd name="connsiteY2" fmla="*/ 377011 h 2838019"/>
                <a:gd name="connsiteX3" fmla="*/ 2113313 w 2294548"/>
                <a:gd name="connsiteY3" fmla="*/ 1087023 h 2838019"/>
                <a:gd name="connsiteX4" fmla="*/ 2290713 w 2294548"/>
                <a:gd name="connsiteY4" fmla="*/ 1627031 h 2838019"/>
                <a:gd name="connsiteX5" fmla="*/ 1994048 w 2294548"/>
                <a:gd name="connsiteY5" fmla="*/ 2399009 h 2838019"/>
                <a:gd name="connsiteX6" fmla="*/ 913285 w 2294548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994048 w 2118122"/>
                <a:gd name="connsiteY5" fmla="*/ 2399009 h 2838019"/>
                <a:gd name="connsiteX6" fmla="*/ 913285 w 2118122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854662 w 2118122"/>
                <a:gd name="connsiteY5" fmla="*/ 2419009 h 2838019"/>
                <a:gd name="connsiteX6" fmla="*/ 913285 w 2118122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854662 w 2118122"/>
                <a:gd name="connsiteY5" fmla="*/ 2419009 h 2838019"/>
                <a:gd name="connsiteX6" fmla="*/ 913285 w 2118122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854662 w 2118122"/>
                <a:gd name="connsiteY5" fmla="*/ 2419009 h 2838019"/>
                <a:gd name="connsiteX6" fmla="*/ 913285 w 2118122"/>
                <a:gd name="connsiteY6" fmla="*/ 2838019 h 2838019"/>
                <a:gd name="connsiteX0" fmla="*/ 0 w 2118122"/>
                <a:gd name="connsiteY0" fmla="*/ 748083 h 2838019"/>
                <a:gd name="connsiteX1" fmla="*/ 1034901 w 2118122"/>
                <a:gd name="connsiteY1" fmla="*/ 3454 h 2838019"/>
                <a:gd name="connsiteX2" fmla="*/ 1910568 w 2118122"/>
                <a:gd name="connsiteY2" fmla="*/ 377011 h 2838019"/>
                <a:gd name="connsiteX3" fmla="*/ 2113313 w 2118122"/>
                <a:gd name="connsiteY3" fmla="*/ 1087023 h 2838019"/>
                <a:gd name="connsiteX4" fmla="*/ 2024612 w 2118122"/>
                <a:gd name="connsiteY4" fmla="*/ 1857035 h 2838019"/>
                <a:gd name="connsiteX5" fmla="*/ 1854662 w 2118122"/>
                <a:gd name="connsiteY5" fmla="*/ 2419009 h 2838019"/>
                <a:gd name="connsiteX6" fmla="*/ 913285 w 2118122"/>
                <a:gd name="connsiteY6" fmla="*/ 2838019 h 2838019"/>
                <a:gd name="connsiteX0" fmla="*/ 0 w 2118122"/>
                <a:gd name="connsiteY0" fmla="*/ 698321 h 2838258"/>
                <a:gd name="connsiteX1" fmla="*/ 1034901 w 2118122"/>
                <a:gd name="connsiteY1" fmla="*/ 3693 h 2838258"/>
                <a:gd name="connsiteX2" fmla="*/ 1910568 w 2118122"/>
                <a:gd name="connsiteY2" fmla="*/ 377250 h 2838258"/>
                <a:gd name="connsiteX3" fmla="*/ 2113313 w 2118122"/>
                <a:gd name="connsiteY3" fmla="*/ 1087262 h 2838258"/>
                <a:gd name="connsiteX4" fmla="*/ 2024612 w 2118122"/>
                <a:gd name="connsiteY4" fmla="*/ 1857274 h 2838258"/>
                <a:gd name="connsiteX5" fmla="*/ 1854662 w 2118122"/>
                <a:gd name="connsiteY5" fmla="*/ 2419248 h 2838258"/>
                <a:gd name="connsiteX6" fmla="*/ 913285 w 2118122"/>
                <a:gd name="connsiteY6" fmla="*/ 2838258 h 2838258"/>
                <a:gd name="connsiteX0" fmla="*/ 0 w 2036115"/>
                <a:gd name="connsiteY0" fmla="*/ 698321 h 2838258"/>
                <a:gd name="connsiteX1" fmla="*/ 1034901 w 2036115"/>
                <a:gd name="connsiteY1" fmla="*/ 3693 h 2838258"/>
                <a:gd name="connsiteX2" fmla="*/ 1910568 w 2036115"/>
                <a:gd name="connsiteY2" fmla="*/ 377250 h 2838258"/>
                <a:gd name="connsiteX3" fmla="*/ 2024612 w 2036115"/>
                <a:gd name="connsiteY3" fmla="*/ 1857274 h 2838258"/>
                <a:gd name="connsiteX4" fmla="*/ 1854662 w 2036115"/>
                <a:gd name="connsiteY4" fmla="*/ 2419248 h 2838258"/>
                <a:gd name="connsiteX5" fmla="*/ 913285 w 2036115"/>
                <a:gd name="connsiteY5" fmla="*/ 2838258 h 2838258"/>
                <a:gd name="connsiteX0" fmla="*/ 0 w 2119048"/>
                <a:gd name="connsiteY0" fmla="*/ 698321 h 2838258"/>
                <a:gd name="connsiteX1" fmla="*/ 1034901 w 2119048"/>
                <a:gd name="connsiteY1" fmla="*/ 3693 h 2838258"/>
                <a:gd name="connsiteX2" fmla="*/ 2049955 w 2119048"/>
                <a:gd name="connsiteY2" fmla="*/ 787256 h 2838258"/>
                <a:gd name="connsiteX3" fmla="*/ 2024612 w 2119048"/>
                <a:gd name="connsiteY3" fmla="*/ 1857274 h 2838258"/>
                <a:gd name="connsiteX4" fmla="*/ 1854662 w 2119048"/>
                <a:gd name="connsiteY4" fmla="*/ 2419248 h 2838258"/>
                <a:gd name="connsiteX5" fmla="*/ 913285 w 2119048"/>
                <a:gd name="connsiteY5" fmla="*/ 2838258 h 2838258"/>
                <a:gd name="connsiteX0" fmla="*/ 0 w 2119048"/>
                <a:gd name="connsiteY0" fmla="*/ 718222 h 2858159"/>
                <a:gd name="connsiteX1" fmla="*/ 1148945 w 2119048"/>
                <a:gd name="connsiteY1" fmla="*/ 3593 h 2858159"/>
                <a:gd name="connsiteX2" fmla="*/ 2049955 w 2119048"/>
                <a:gd name="connsiteY2" fmla="*/ 807157 h 2858159"/>
                <a:gd name="connsiteX3" fmla="*/ 2024612 w 2119048"/>
                <a:gd name="connsiteY3" fmla="*/ 1877175 h 2858159"/>
                <a:gd name="connsiteX4" fmla="*/ 1854662 w 2119048"/>
                <a:gd name="connsiteY4" fmla="*/ 2439149 h 2858159"/>
                <a:gd name="connsiteX5" fmla="*/ 913285 w 2119048"/>
                <a:gd name="connsiteY5" fmla="*/ 2858159 h 2858159"/>
                <a:gd name="connsiteX0" fmla="*/ 0 w 2119048"/>
                <a:gd name="connsiteY0" fmla="*/ 718222 h 2858159"/>
                <a:gd name="connsiteX1" fmla="*/ 1148945 w 2119048"/>
                <a:gd name="connsiteY1" fmla="*/ 3593 h 2858159"/>
                <a:gd name="connsiteX2" fmla="*/ 2049955 w 2119048"/>
                <a:gd name="connsiteY2" fmla="*/ 807157 h 2858159"/>
                <a:gd name="connsiteX3" fmla="*/ 2024612 w 2119048"/>
                <a:gd name="connsiteY3" fmla="*/ 1877175 h 2858159"/>
                <a:gd name="connsiteX4" fmla="*/ 1854662 w 2119048"/>
                <a:gd name="connsiteY4" fmla="*/ 2439149 h 2858159"/>
                <a:gd name="connsiteX5" fmla="*/ 913285 w 2119048"/>
                <a:gd name="connsiteY5" fmla="*/ 2858159 h 2858159"/>
                <a:gd name="connsiteX0" fmla="*/ 0 w 2091046"/>
                <a:gd name="connsiteY0" fmla="*/ 718222 h 2858159"/>
                <a:gd name="connsiteX1" fmla="*/ 1148945 w 2091046"/>
                <a:gd name="connsiteY1" fmla="*/ 3593 h 2858159"/>
                <a:gd name="connsiteX2" fmla="*/ 2049955 w 2091046"/>
                <a:gd name="connsiteY2" fmla="*/ 807157 h 2858159"/>
                <a:gd name="connsiteX3" fmla="*/ 2024612 w 2091046"/>
                <a:gd name="connsiteY3" fmla="*/ 1877175 h 2858159"/>
                <a:gd name="connsiteX4" fmla="*/ 1854662 w 2091046"/>
                <a:gd name="connsiteY4" fmla="*/ 2439149 h 2858159"/>
                <a:gd name="connsiteX5" fmla="*/ 913285 w 2091046"/>
                <a:gd name="connsiteY5" fmla="*/ 2858159 h 2858159"/>
                <a:gd name="connsiteX0" fmla="*/ 0 w 2102403"/>
                <a:gd name="connsiteY0" fmla="*/ 718222 h 2858159"/>
                <a:gd name="connsiteX1" fmla="*/ 1148945 w 2102403"/>
                <a:gd name="connsiteY1" fmla="*/ 3593 h 2858159"/>
                <a:gd name="connsiteX2" fmla="*/ 2049955 w 2102403"/>
                <a:gd name="connsiteY2" fmla="*/ 807157 h 2858159"/>
                <a:gd name="connsiteX3" fmla="*/ 2024612 w 2102403"/>
                <a:gd name="connsiteY3" fmla="*/ 1877175 h 2858159"/>
                <a:gd name="connsiteX4" fmla="*/ 1854662 w 2102403"/>
                <a:gd name="connsiteY4" fmla="*/ 2439149 h 2858159"/>
                <a:gd name="connsiteX5" fmla="*/ 913285 w 2102403"/>
                <a:gd name="connsiteY5" fmla="*/ 2858159 h 2858159"/>
                <a:gd name="connsiteX0" fmla="*/ 0 w 2102403"/>
                <a:gd name="connsiteY0" fmla="*/ 718222 h 2858159"/>
                <a:gd name="connsiteX1" fmla="*/ 1148945 w 2102403"/>
                <a:gd name="connsiteY1" fmla="*/ 3593 h 2858159"/>
                <a:gd name="connsiteX2" fmla="*/ 2049955 w 2102403"/>
                <a:gd name="connsiteY2" fmla="*/ 807157 h 2858159"/>
                <a:gd name="connsiteX3" fmla="*/ 2024612 w 2102403"/>
                <a:gd name="connsiteY3" fmla="*/ 1877175 h 2858159"/>
                <a:gd name="connsiteX4" fmla="*/ 1854662 w 2102403"/>
                <a:gd name="connsiteY4" fmla="*/ 2439149 h 2858159"/>
                <a:gd name="connsiteX5" fmla="*/ 913285 w 2102403"/>
                <a:gd name="connsiteY5" fmla="*/ 2858159 h 2858159"/>
                <a:gd name="connsiteX0" fmla="*/ 0 w 2123273"/>
                <a:gd name="connsiteY0" fmla="*/ 718222 h 2858159"/>
                <a:gd name="connsiteX1" fmla="*/ 1148945 w 2123273"/>
                <a:gd name="connsiteY1" fmla="*/ 3593 h 2858159"/>
                <a:gd name="connsiteX2" fmla="*/ 2049955 w 2123273"/>
                <a:gd name="connsiteY2" fmla="*/ 807157 h 2858159"/>
                <a:gd name="connsiteX3" fmla="*/ 2075298 w 2123273"/>
                <a:gd name="connsiteY3" fmla="*/ 1877175 h 2858159"/>
                <a:gd name="connsiteX4" fmla="*/ 1854662 w 2123273"/>
                <a:gd name="connsiteY4" fmla="*/ 2439149 h 2858159"/>
                <a:gd name="connsiteX5" fmla="*/ 913285 w 2123273"/>
                <a:gd name="connsiteY5" fmla="*/ 2858159 h 2858159"/>
                <a:gd name="connsiteX0" fmla="*/ 0 w 2123273"/>
                <a:gd name="connsiteY0" fmla="*/ 718222 h 2858159"/>
                <a:gd name="connsiteX1" fmla="*/ 1148945 w 2123273"/>
                <a:gd name="connsiteY1" fmla="*/ 3593 h 2858159"/>
                <a:gd name="connsiteX2" fmla="*/ 2049955 w 2123273"/>
                <a:gd name="connsiteY2" fmla="*/ 807157 h 2858159"/>
                <a:gd name="connsiteX3" fmla="*/ 2075298 w 2123273"/>
                <a:gd name="connsiteY3" fmla="*/ 1877175 h 2858159"/>
                <a:gd name="connsiteX4" fmla="*/ 1689932 w 2123273"/>
                <a:gd name="connsiteY4" fmla="*/ 2629152 h 2858159"/>
                <a:gd name="connsiteX5" fmla="*/ 913285 w 2123273"/>
                <a:gd name="connsiteY5" fmla="*/ 2858159 h 2858159"/>
                <a:gd name="connsiteX0" fmla="*/ 0 w 2123273"/>
                <a:gd name="connsiteY0" fmla="*/ 718222 h 2858159"/>
                <a:gd name="connsiteX1" fmla="*/ 1148945 w 2123273"/>
                <a:gd name="connsiteY1" fmla="*/ 3593 h 2858159"/>
                <a:gd name="connsiteX2" fmla="*/ 2049955 w 2123273"/>
                <a:gd name="connsiteY2" fmla="*/ 807157 h 2858159"/>
                <a:gd name="connsiteX3" fmla="*/ 2075298 w 2123273"/>
                <a:gd name="connsiteY3" fmla="*/ 1877175 h 2858159"/>
                <a:gd name="connsiteX4" fmla="*/ 1689932 w 2123273"/>
                <a:gd name="connsiteY4" fmla="*/ 2629152 h 2858159"/>
                <a:gd name="connsiteX5" fmla="*/ 913285 w 2123273"/>
                <a:gd name="connsiteY5" fmla="*/ 2858159 h 2858159"/>
                <a:gd name="connsiteX0" fmla="*/ 0 w 2123273"/>
                <a:gd name="connsiteY0" fmla="*/ 479938 h 2619875"/>
                <a:gd name="connsiteX1" fmla="*/ 1123601 w 2123273"/>
                <a:gd name="connsiteY1" fmla="*/ 5312 h 2619875"/>
                <a:gd name="connsiteX2" fmla="*/ 2049955 w 2123273"/>
                <a:gd name="connsiteY2" fmla="*/ 568873 h 2619875"/>
                <a:gd name="connsiteX3" fmla="*/ 2075298 w 2123273"/>
                <a:gd name="connsiteY3" fmla="*/ 1638891 h 2619875"/>
                <a:gd name="connsiteX4" fmla="*/ 1689932 w 2123273"/>
                <a:gd name="connsiteY4" fmla="*/ 2390868 h 2619875"/>
                <a:gd name="connsiteX5" fmla="*/ 913285 w 2123273"/>
                <a:gd name="connsiteY5" fmla="*/ 2619875 h 2619875"/>
                <a:gd name="connsiteX0" fmla="*/ 0 w 2123273"/>
                <a:gd name="connsiteY0" fmla="*/ 479938 h 2619875"/>
                <a:gd name="connsiteX1" fmla="*/ 1123601 w 2123273"/>
                <a:gd name="connsiteY1" fmla="*/ 5312 h 2619875"/>
                <a:gd name="connsiteX2" fmla="*/ 2049955 w 2123273"/>
                <a:gd name="connsiteY2" fmla="*/ 568873 h 2619875"/>
                <a:gd name="connsiteX3" fmla="*/ 2075298 w 2123273"/>
                <a:gd name="connsiteY3" fmla="*/ 1638891 h 2619875"/>
                <a:gd name="connsiteX4" fmla="*/ 1689932 w 2123273"/>
                <a:gd name="connsiteY4" fmla="*/ 2390868 h 2619875"/>
                <a:gd name="connsiteX5" fmla="*/ 913285 w 2123273"/>
                <a:gd name="connsiteY5" fmla="*/ 2619875 h 2619875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633579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474626 h 2614563"/>
                <a:gd name="connsiteX1" fmla="*/ 1123601 w 2123273"/>
                <a:gd name="connsiteY1" fmla="*/ 0 h 2614563"/>
                <a:gd name="connsiteX2" fmla="*/ 2049955 w 2123273"/>
                <a:gd name="connsiteY2" fmla="*/ 563561 h 2614563"/>
                <a:gd name="connsiteX3" fmla="*/ 2075298 w 2123273"/>
                <a:gd name="connsiteY3" fmla="*/ 1763581 h 2614563"/>
                <a:gd name="connsiteX4" fmla="*/ 1689932 w 2123273"/>
                <a:gd name="connsiteY4" fmla="*/ 2385556 h 2614563"/>
                <a:gd name="connsiteX5" fmla="*/ 913285 w 2123273"/>
                <a:gd name="connsiteY5" fmla="*/ 2614563 h 2614563"/>
                <a:gd name="connsiteX0" fmla="*/ 0 w 2123273"/>
                <a:gd name="connsiteY0" fmla="*/ 640873 h 2780810"/>
                <a:gd name="connsiteX1" fmla="*/ 901242 w 2123273"/>
                <a:gd name="connsiteY1" fmla="*/ 0 h 2780810"/>
                <a:gd name="connsiteX2" fmla="*/ 2049955 w 2123273"/>
                <a:gd name="connsiteY2" fmla="*/ 729808 h 2780810"/>
                <a:gd name="connsiteX3" fmla="*/ 2075298 w 2123273"/>
                <a:gd name="connsiteY3" fmla="*/ 1929828 h 2780810"/>
                <a:gd name="connsiteX4" fmla="*/ 1689932 w 2123273"/>
                <a:gd name="connsiteY4" fmla="*/ 2551803 h 2780810"/>
                <a:gd name="connsiteX5" fmla="*/ 913285 w 2123273"/>
                <a:gd name="connsiteY5" fmla="*/ 2780810 h 2780810"/>
                <a:gd name="connsiteX0" fmla="*/ 0 w 2123273"/>
                <a:gd name="connsiteY0" fmla="*/ 640873 h 2790046"/>
                <a:gd name="connsiteX1" fmla="*/ 901242 w 2123273"/>
                <a:gd name="connsiteY1" fmla="*/ 0 h 2790046"/>
                <a:gd name="connsiteX2" fmla="*/ 2049955 w 2123273"/>
                <a:gd name="connsiteY2" fmla="*/ 729808 h 2790046"/>
                <a:gd name="connsiteX3" fmla="*/ 2075298 w 2123273"/>
                <a:gd name="connsiteY3" fmla="*/ 1929828 h 2790046"/>
                <a:gd name="connsiteX4" fmla="*/ 1689932 w 2123273"/>
                <a:gd name="connsiteY4" fmla="*/ 2551803 h 2790046"/>
                <a:gd name="connsiteX5" fmla="*/ 837215 w 2123273"/>
                <a:gd name="connsiteY5" fmla="*/ 2790046 h 2790046"/>
                <a:gd name="connsiteX0" fmla="*/ 0 w 2123273"/>
                <a:gd name="connsiteY0" fmla="*/ 640873 h 2790046"/>
                <a:gd name="connsiteX1" fmla="*/ 901242 w 2123273"/>
                <a:gd name="connsiteY1" fmla="*/ 0 h 2790046"/>
                <a:gd name="connsiteX2" fmla="*/ 2049955 w 2123273"/>
                <a:gd name="connsiteY2" fmla="*/ 729808 h 2790046"/>
                <a:gd name="connsiteX3" fmla="*/ 2075298 w 2123273"/>
                <a:gd name="connsiteY3" fmla="*/ 1929828 h 2790046"/>
                <a:gd name="connsiteX4" fmla="*/ 1689932 w 2123273"/>
                <a:gd name="connsiteY4" fmla="*/ 2551803 h 2790046"/>
                <a:gd name="connsiteX5" fmla="*/ 837215 w 2123273"/>
                <a:gd name="connsiteY5" fmla="*/ 2790046 h 2790046"/>
                <a:gd name="connsiteX0" fmla="*/ 0 w 2123273"/>
                <a:gd name="connsiteY0" fmla="*/ 640873 h 2790046"/>
                <a:gd name="connsiteX1" fmla="*/ 901242 w 2123273"/>
                <a:gd name="connsiteY1" fmla="*/ 0 h 2790046"/>
                <a:gd name="connsiteX2" fmla="*/ 2049955 w 2123273"/>
                <a:gd name="connsiteY2" fmla="*/ 729808 h 2790046"/>
                <a:gd name="connsiteX3" fmla="*/ 2075298 w 2123273"/>
                <a:gd name="connsiteY3" fmla="*/ 1929828 h 2790046"/>
                <a:gd name="connsiteX4" fmla="*/ 837215 w 2123273"/>
                <a:gd name="connsiteY4" fmla="*/ 2790046 h 2790046"/>
                <a:gd name="connsiteX0" fmla="*/ 0 w 2049956"/>
                <a:gd name="connsiteY0" fmla="*/ 640873 h 2790046"/>
                <a:gd name="connsiteX1" fmla="*/ 901242 w 2049956"/>
                <a:gd name="connsiteY1" fmla="*/ 0 h 2790046"/>
                <a:gd name="connsiteX2" fmla="*/ 2049955 w 2049956"/>
                <a:gd name="connsiteY2" fmla="*/ 729808 h 2790046"/>
                <a:gd name="connsiteX3" fmla="*/ 837215 w 2049956"/>
                <a:gd name="connsiteY3" fmla="*/ 2790046 h 2790046"/>
                <a:gd name="connsiteX0" fmla="*/ 0 w 2038252"/>
                <a:gd name="connsiteY0" fmla="*/ 640873 h 2790046"/>
                <a:gd name="connsiteX1" fmla="*/ 901242 w 2038252"/>
                <a:gd name="connsiteY1" fmla="*/ 0 h 2790046"/>
                <a:gd name="connsiteX2" fmla="*/ 2038252 w 2038252"/>
                <a:gd name="connsiteY2" fmla="*/ 1501007 h 2790046"/>
                <a:gd name="connsiteX3" fmla="*/ 837215 w 2038252"/>
                <a:gd name="connsiteY3" fmla="*/ 2790046 h 2790046"/>
                <a:gd name="connsiteX0" fmla="*/ 0 w 2038403"/>
                <a:gd name="connsiteY0" fmla="*/ 640873 h 2790046"/>
                <a:gd name="connsiteX1" fmla="*/ 901242 w 2038403"/>
                <a:gd name="connsiteY1" fmla="*/ 0 h 2790046"/>
                <a:gd name="connsiteX2" fmla="*/ 2038252 w 2038403"/>
                <a:gd name="connsiteY2" fmla="*/ 1501007 h 2790046"/>
                <a:gd name="connsiteX3" fmla="*/ 837215 w 2038403"/>
                <a:gd name="connsiteY3" fmla="*/ 2790046 h 2790046"/>
                <a:gd name="connsiteX0" fmla="*/ 0 w 2038403"/>
                <a:gd name="connsiteY0" fmla="*/ 644295 h 2793468"/>
                <a:gd name="connsiteX1" fmla="*/ 901242 w 2038403"/>
                <a:gd name="connsiteY1" fmla="*/ 3422 h 2793468"/>
                <a:gd name="connsiteX2" fmla="*/ 2038252 w 2038403"/>
                <a:gd name="connsiteY2" fmla="*/ 1504429 h 2793468"/>
                <a:gd name="connsiteX3" fmla="*/ 837215 w 2038403"/>
                <a:gd name="connsiteY3" fmla="*/ 2793468 h 2793468"/>
                <a:gd name="connsiteX0" fmla="*/ 0 w 2167093"/>
                <a:gd name="connsiteY0" fmla="*/ 672964 h 2808284"/>
                <a:gd name="connsiteX1" fmla="*/ 1029977 w 2167093"/>
                <a:gd name="connsiteY1" fmla="*/ 18238 h 2808284"/>
                <a:gd name="connsiteX2" fmla="*/ 2166987 w 2167093"/>
                <a:gd name="connsiteY2" fmla="*/ 1519245 h 2808284"/>
                <a:gd name="connsiteX3" fmla="*/ 965950 w 2167093"/>
                <a:gd name="connsiteY3" fmla="*/ 2808284 h 2808284"/>
                <a:gd name="connsiteX0" fmla="*/ 0 w 2167107"/>
                <a:gd name="connsiteY0" fmla="*/ 654899 h 2790219"/>
                <a:gd name="connsiteX1" fmla="*/ 1029977 w 2167107"/>
                <a:gd name="connsiteY1" fmla="*/ 173 h 2790219"/>
                <a:gd name="connsiteX2" fmla="*/ 2166987 w 2167107"/>
                <a:gd name="connsiteY2" fmla="*/ 1501180 h 2790219"/>
                <a:gd name="connsiteX3" fmla="*/ 965950 w 2167107"/>
                <a:gd name="connsiteY3" fmla="*/ 2790219 h 2790219"/>
                <a:gd name="connsiteX0" fmla="*/ 0 w 2167108"/>
                <a:gd name="connsiteY0" fmla="*/ 654899 h 2790394"/>
                <a:gd name="connsiteX1" fmla="*/ 1029977 w 2167108"/>
                <a:gd name="connsiteY1" fmla="*/ 173 h 2790394"/>
                <a:gd name="connsiteX2" fmla="*/ 2166987 w 2167108"/>
                <a:gd name="connsiteY2" fmla="*/ 1501180 h 2790394"/>
                <a:gd name="connsiteX3" fmla="*/ 965950 w 2167108"/>
                <a:gd name="connsiteY3" fmla="*/ 2790219 h 2790394"/>
                <a:gd name="connsiteX0" fmla="*/ 0 w 2167108"/>
                <a:gd name="connsiteY0" fmla="*/ 654899 h 2790575"/>
                <a:gd name="connsiteX1" fmla="*/ 1029977 w 2167108"/>
                <a:gd name="connsiteY1" fmla="*/ 173 h 2790575"/>
                <a:gd name="connsiteX2" fmla="*/ 2166987 w 2167108"/>
                <a:gd name="connsiteY2" fmla="*/ 1501180 h 2790575"/>
                <a:gd name="connsiteX3" fmla="*/ 965950 w 2167108"/>
                <a:gd name="connsiteY3" fmla="*/ 2790219 h 2790575"/>
                <a:gd name="connsiteX0" fmla="*/ 0 w 2167122"/>
                <a:gd name="connsiteY0" fmla="*/ 654735 h 2790411"/>
                <a:gd name="connsiteX1" fmla="*/ 1029977 w 2167122"/>
                <a:gd name="connsiteY1" fmla="*/ 9 h 2790411"/>
                <a:gd name="connsiteX2" fmla="*/ 2166987 w 2167122"/>
                <a:gd name="connsiteY2" fmla="*/ 1501016 h 2790411"/>
                <a:gd name="connsiteX3" fmla="*/ 965950 w 2167122"/>
                <a:gd name="connsiteY3" fmla="*/ 2790055 h 2790411"/>
                <a:gd name="connsiteX0" fmla="*/ 0 w 2167122"/>
                <a:gd name="connsiteY0" fmla="*/ 654736 h 2790412"/>
                <a:gd name="connsiteX1" fmla="*/ 1029977 w 2167122"/>
                <a:gd name="connsiteY1" fmla="*/ 10 h 2790412"/>
                <a:gd name="connsiteX2" fmla="*/ 2166987 w 2167122"/>
                <a:gd name="connsiteY2" fmla="*/ 1501017 h 2790412"/>
                <a:gd name="connsiteX3" fmla="*/ 965950 w 2167122"/>
                <a:gd name="connsiteY3" fmla="*/ 2790056 h 279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122" h="2790412">
                  <a:moveTo>
                    <a:pt x="0" y="654736"/>
                  </a:moveTo>
                  <a:cubicBezTo>
                    <a:pt x="17890" y="455268"/>
                    <a:pt x="504967" y="-2499"/>
                    <a:pt x="1029977" y="10"/>
                  </a:cubicBezTo>
                  <a:cubicBezTo>
                    <a:pt x="1554987" y="2519"/>
                    <a:pt x="2177658" y="601922"/>
                    <a:pt x="2166987" y="1501017"/>
                  </a:cubicBezTo>
                  <a:cubicBezTo>
                    <a:pt x="2156316" y="2400112"/>
                    <a:pt x="1423409" y="2804163"/>
                    <a:pt x="965950" y="279005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</p:grpSp>
      <p:sp>
        <p:nvSpPr>
          <p:cNvPr id="18" name="Freeform 1">
            <a:extLst>
              <a:ext uri="{FF2B5EF4-FFF2-40B4-BE49-F238E27FC236}">
                <a16:creationId xmlns:a16="http://schemas.microsoft.com/office/drawing/2014/main" id="{CC380058-2539-4685-95AA-E974B77CE4DC}"/>
              </a:ext>
            </a:extLst>
          </p:cNvPr>
          <p:cNvSpPr/>
          <p:nvPr/>
        </p:nvSpPr>
        <p:spPr>
          <a:xfrm flipH="1" flipV="1">
            <a:off x="553396" y="2449868"/>
            <a:ext cx="1790814" cy="1694485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0 w 1353620"/>
              <a:gd name="connsiteY0" fmla="*/ 0 h 2519680"/>
              <a:gd name="connsiteX1" fmla="*/ 811149 w 1353620"/>
              <a:gd name="connsiteY1" fmla="*/ 392099 h 2519680"/>
              <a:gd name="connsiteX2" fmla="*/ 1330960 w 1353620"/>
              <a:gd name="connsiteY2" fmla="*/ 1270000 h 2519680"/>
              <a:gd name="connsiteX3" fmla="*/ 60960 w 1353620"/>
              <a:gd name="connsiteY3" fmla="*/ 2519680 h 2519680"/>
              <a:gd name="connsiteX0" fmla="*/ 0 w 1350934"/>
              <a:gd name="connsiteY0" fmla="*/ 31521 h 2551201"/>
              <a:gd name="connsiteX1" fmla="*/ 740122 w 1350934"/>
              <a:gd name="connsiteY1" fmla="*/ 96642 h 2551201"/>
              <a:gd name="connsiteX2" fmla="*/ 1330960 w 1350934"/>
              <a:gd name="connsiteY2" fmla="*/ 1301521 h 2551201"/>
              <a:gd name="connsiteX3" fmla="*/ 60960 w 1350934"/>
              <a:gd name="connsiteY3" fmla="*/ 2551201 h 2551201"/>
              <a:gd name="connsiteX0" fmla="*/ 0 w 1339500"/>
              <a:gd name="connsiteY0" fmla="*/ 31521 h 2551201"/>
              <a:gd name="connsiteX1" fmla="*/ 740122 w 1339500"/>
              <a:gd name="connsiteY1" fmla="*/ 96642 h 2551201"/>
              <a:gd name="connsiteX2" fmla="*/ 1319123 w 1339500"/>
              <a:gd name="connsiteY2" fmla="*/ 1292179 h 2551201"/>
              <a:gd name="connsiteX3" fmla="*/ 60960 w 1339500"/>
              <a:gd name="connsiteY3" fmla="*/ 2551201 h 2551201"/>
              <a:gd name="connsiteX0" fmla="*/ 0 w 1319257"/>
              <a:gd name="connsiteY0" fmla="*/ 31521 h 2551201"/>
              <a:gd name="connsiteX1" fmla="*/ 740122 w 1319257"/>
              <a:gd name="connsiteY1" fmla="*/ 96642 h 2551201"/>
              <a:gd name="connsiteX2" fmla="*/ 1319123 w 1319257"/>
              <a:gd name="connsiteY2" fmla="*/ 1292179 h 2551201"/>
              <a:gd name="connsiteX3" fmla="*/ 60960 w 1319257"/>
              <a:gd name="connsiteY3" fmla="*/ 2551201 h 2551201"/>
              <a:gd name="connsiteX0" fmla="*/ 0 w 1319257"/>
              <a:gd name="connsiteY0" fmla="*/ 74873 h 2594553"/>
              <a:gd name="connsiteX1" fmla="*/ 740122 w 1319257"/>
              <a:gd name="connsiteY1" fmla="*/ 139994 h 2594553"/>
              <a:gd name="connsiteX2" fmla="*/ 1319123 w 1319257"/>
              <a:gd name="connsiteY2" fmla="*/ 1335531 h 2594553"/>
              <a:gd name="connsiteX3" fmla="*/ 60960 w 1319257"/>
              <a:gd name="connsiteY3" fmla="*/ 2594553 h 2594553"/>
              <a:gd name="connsiteX0" fmla="*/ 0 w 2171582"/>
              <a:gd name="connsiteY0" fmla="*/ 416348 h 2506284"/>
              <a:gd name="connsiteX1" fmla="*/ 1592447 w 2171582"/>
              <a:gd name="connsiteY1" fmla="*/ 51725 h 2506284"/>
              <a:gd name="connsiteX2" fmla="*/ 2171448 w 2171582"/>
              <a:gd name="connsiteY2" fmla="*/ 1247262 h 2506284"/>
              <a:gd name="connsiteX3" fmla="*/ 913285 w 2171582"/>
              <a:gd name="connsiteY3" fmla="*/ 2506284 h 2506284"/>
              <a:gd name="connsiteX0" fmla="*/ 0 w 2171582"/>
              <a:gd name="connsiteY0" fmla="*/ 380804 h 2470740"/>
              <a:gd name="connsiteX1" fmla="*/ 1592447 w 2171582"/>
              <a:gd name="connsiteY1" fmla="*/ 16181 h 2470740"/>
              <a:gd name="connsiteX2" fmla="*/ 2171448 w 2171582"/>
              <a:gd name="connsiteY2" fmla="*/ 1211718 h 2470740"/>
              <a:gd name="connsiteX3" fmla="*/ 913285 w 2171582"/>
              <a:gd name="connsiteY3" fmla="*/ 2470740 h 2470740"/>
              <a:gd name="connsiteX0" fmla="*/ 0 w 2171582"/>
              <a:gd name="connsiteY0" fmla="*/ 380804 h 2470740"/>
              <a:gd name="connsiteX1" fmla="*/ 1592447 w 2171582"/>
              <a:gd name="connsiteY1" fmla="*/ 16181 h 2470740"/>
              <a:gd name="connsiteX2" fmla="*/ 2171448 w 2171582"/>
              <a:gd name="connsiteY2" fmla="*/ 1211718 h 2470740"/>
              <a:gd name="connsiteX3" fmla="*/ 913285 w 2171582"/>
              <a:gd name="connsiteY3" fmla="*/ 2470740 h 2470740"/>
              <a:gd name="connsiteX0" fmla="*/ 0 w 2171582"/>
              <a:gd name="connsiteY0" fmla="*/ 380804 h 2470740"/>
              <a:gd name="connsiteX1" fmla="*/ 1592447 w 2171582"/>
              <a:gd name="connsiteY1" fmla="*/ 16181 h 2470740"/>
              <a:gd name="connsiteX2" fmla="*/ 2171448 w 2171582"/>
              <a:gd name="connsiteY2" fmla="*/ 1211718 h 2470740"/>
              <a:gd name="connsiteX3" fmla="*/ 913285 w 2171582"/>
              <a:gd name="connsiteY3" fmla="*/ 2470740 h 2470740"/>
              <a:gd name="connsiteX0" fmla="*/ 0 w 2171582"/>
              <a:gd name="connsiteY0" fmla="*/ 375782 h 2465718"/>
              <a:gd name="connsiteX1" fmla="*/ 1592447 w 2171582"/>
              <a:gd name="connsiteY1" fmla="*/ 11159 h 2465718"/>
              <a:gd name="connsiteX2" fmla="*/ 2171448 w 2171582"/>
              <a:gd name="connsiteY2" fmla="*/ 1206696 h 2465718"/>
              <a:gd name="connsiteX3" fmla="*/ 913285 w 2171582"/>
              <a:gd name="connsiteY3" fmla="*/ 2465718 h 2465718"/>
              <a:gd name="connsiteX0" fmla="*/ 0 w 2171582"/>
              <a:gd name="connsiteY0" fmla="*/ 730684 h 2820620"/>
              <a:gd name="connsiteX1" fmla="*/ 1364361 w 2171582"/>
              <a:gd name="connsiteY1" fmla="*/ 6055 h 2820620"/>
              <a:gd name="connsiteX2" fmla="*/ 2171448 w 2171582"/>
              <a:gd name="connsiteY2" fmla="*/ 1561598 h 2820620"/>
              <a:gd name="connsiteX3" fmla="*/ 913285 w 2171582"/>
              <a:gd name="connsiteY3" fmla="*/ 2820620 h 2820620"/>
              <a:gd name="connsiteX0" fmla="*/ 0 w 2171582"/>
              <a:gd name="connsiteY0" fmla="*/ 730684 h 2820620"/>
              <a:gd name="connsiteX1" fmla="*/ 1364361 w 2171582"/>
              <a:gd name="connsiteY1" fmla="*/ 6055 h 2820620"/>
              <a:gd name="connsiteX2" fmla="*/ 2171448 w 2171582"/>
              <a:gd name="connsiteY2" fmla="*/ 1561598 h 2820620"/>
              <a:gd name="connsiteX3" fmla="*/ 913285 w 2171582"/>
              <a:gd name="connsiteY3" fmla="*/ 2820620 h 2820620"/>
              <a:gd name="connsiteX0" fmla="*/ 0 w 2171582"/>
              <a:gd name="connsiteY0" fmla="*/ 745407 h 2835343"/>
              <a:gd name="connsiteX1" fmla="*/ 1364361 w 2171582"/>
              <a:gd name="connsiteY1" fmla="*/ 20778 h 2835343"/>
              <a:gd name="connsiteX2" fmla="*/ 2171448 w 2171582"/>
              <a:gd name="connsiteY2" fmla="*/ 1576321 h 2835343"/>
              <a:gd name="connsiteX3" fmla="*/ 913285 w 2171582"/>
              <a:gd name="connsiteY3" fmla="*/ 2835343 h 2835343"/>
              <a:gd name="connsiteX0" fmla="*/ 0 w 2171582"/>
              <a:gd name="connsiteY0" fmla="*/ 728175 h 2818111"/>
              <a:gd name="connsiteX1" fmla="*/ 1364361 w 2171582"/>
              <a:gd name="connsiteY1" fmla="*/ 3546 h 2818111"/>
              <a:gd name="connsiteX2" fmla="*/ 2171448 w 2171582"/>
              <a:gd name="connsiteY2" fmla="*/ 1559089 h 2818111"/>
              <a:gd name="connsiteX3" fmla="*/ 913285 w 2171582"/>
              <a:gd name="connsiteY3" fmla="*/ 2818111 h 2818111"/>
              <a:gd name="connsiteX0" fmla="*/ 0 w 2171448"/>
              <a:gd name="connsiteY0" fmla="*/ 728175 h 2818111"/>
              <a:gd name="connsiteX1" fmla="*/ 1364361 w 2171448"/>
              <a:gd name="connsiteY1" fmla="*/ 3546 h 2818111"/>
              <a:gd name="connsiteX2" fmla="*/ 2171448 w 2171448"/>
              <a:gd name="connsiteY2" fmla="*/ 1559089 h 2818111"/>
              <a:gd name="connsiteX3" fmla="*/ 913285 w 2171448"/>
              <a:gd name="connsiteY3" fmla="*/ 2818111 h 2818111"/>
              <a:gd name="connsiteX0" fmla="*/ 0 w 2196791"/>
              <a:gd name="connsiteY0" fmla="*/ 728175 h 2818111"/>
              <a:gd name="connsiteX1" fmla="*/ 1364361 w 2196791"/>
              <a:gd name="connsiteY1" fmla="*/ 3546 h 2818111"/>
              <a:gd name="connsiteX2" fmla="*/ 2196791 w 2196791"/>
              <a:gd name="connsiteY2" fmla="*/ 1439087 h 2818111"/>
              <a:gd name="connsiteX3" fmla="*/ 913285 w 2196791"/>
              <a:gd name="connsiteY3" fmla="*/ 2818111 h 2818111"/>
              <a:gd name="connsiteX0" fmla="*/ 0 w 2196791"/>
              <a:gd name="connsiteY0" fmla="*/ 728175 h 2818111"/>
              <a:gd name="connsiteX1" fmla="*/ 1364361 w 2196791"/>
              <a:gd name="connsiteY1" fmla="*/ 3546 h 2818111"/>
              <a:gd name="connsiteX2" fmla="*/ 2196791 w 2196791"/>
              <a:gd name="connsiteY2" fmla="*/ 1439087 h 2818111"/>
              <a:gd name="connsiteX3" fmla="*/ 913285 w 2196791"/>
              <a:gd name="connsiteY3" fmla="*/ 2818111 h 2818111"/>
              <a:gd name="connsiteX0" fmla="*/ 0 w 2326895"/>
              <a:gd name="connsiteY0" fmla="*/ 728175 h 2818111"/>
              <a:gd name="connsiteX1" fmla="*/ 1364361 w 2326895"/>
              <a:gd name="connsiteY1" fmla="*/ 3546 h 2818111"/>
              <a:gd name="connsiteX2" fmla="*/ 2189341 w 2326895"/>
              <a:gd name="connsiteY2" fmla="*/ 1237117 h 2818111"/>
              <a:gd name="connsiteX3" fmla="*/ 2196791 w 2326895"/>
              <a:gd name="connsiteY3" fmla="*/ 1439087 h 2818111"/>
              <a:gd name="connsiteX4" fmla="*/ 913285 w 2326895"/>
              <a:gd name="connsiteY4" fmla="*/ 2818111 h 2818111"/>
              <a:gd name="connsiteX0" fmla="*/ 0 w 2343897"/>
              <a:gd name="connsiteY0" fmla="*/ 728175 h 2818111"/>
              <a:gd name="connsiteX1" fmla="*/ 1364361 w 2343897"/>
              <a:gd name="connsiteY1" fmla="*/ 3546 h 2818111"/>
              <a:gd name="connsiteX2" fmla="*/ 2227356 w 2343897"/>
              <a:gd name="connsiteY2" fmla="*/ 847111 h 2818111"/>
              <a:gd name="connsiteX3" fmla="*/ 2196791 w 2343897"/>
              <a:gd name="connsiteY3" fmla="*/ 1439087 h 2818111"/>
              <a:gd name="connsiteX4" fmla="*/ 913285 w 2343897"/>
              <a:gd name="connsiteY4" fmla="*/ 2818111 h 2818111"/>
              <a:gd name="connsiteX0" fmla="*/ 0 w 2311021"/>
              <a:gd name="connsiteY0" fmla="*/ 728175 h 2818111"/>
              <a:gd name="connsiteX1" fmla="*/ 1364361 w 2311021"/>
              <a:gd name="connsiteY1" fmla="*/ 3546 h 2818111"/>
              <a:gd name="connsiteX2" fmla="*/ 2227356 w 2311021"/>
              <a:gd name="connsiteY2" fmla="*/ 847111 h 2818111"/>
              <a:gd name="connsiteX3" fmla="*/ 2120763 w 2311021"/>
              <a:gd name="connsiteY3" fmla="*/ 2069096 h 2818111"/>
              <a:gd name="connsiteX4" fmla="*/ 913285 w 2311021"/>
              <a:gd name="connsiteY4" fmla="*/ 2818111 h 2818111"/>
              <a:gd name="connsiteX0" fmla="*/ 0 w 2311021"/>
              <a:gd name="connsiteY0" fmla="*/ 728175 h 2818111"/>
              <a:gd name="connsiteX1" fmla="*/ 1364361 w 2311021"/>
              <a:gd name="connsiteY1" fmla="*/ 3546 h 2818111"/>
              <a:gd name="connsiteX2" fmla="*/ 2227356 w 2311021"/>
              <a:gd name="connsiteY2" fmla="*/ 847111 h 2818111"/>
              <a:gd name="connsiteX3" fmla="*/ 2120763 w 2311021"/>
              <a:gd name="connsiteY3" fmla="*/ 2069096 h 2818111"/>
              <a:gd name="connsiteX4" fmla="*/ 913285 w 2311021"/>
              <a:gd name="connsiteY4" fmla="*/ 2818111 h 2818111"/>
              <a:gd name="connsiteX0" fmla="*/ 0 w 2289088"/>
              <a:gd name="connsiteY0" fmla="*/ 728175 h 2818111"/>
              <a:gd name="connsiteX1" fmla="*/ 1364361 w 2289088"/>
              <a:gd name="connsiteY1" fmla="*/ 3546 h 2818111"/>
              <a:gd name="connsiteX2" fmla="*/ 2227356 w 2289088"/>
              <a:gd name="connsiteY2" fmla="*/ 847111 h 2818111"/>
              <a:gd name="connsiteX3" fmla="*/ 2120763 w 2289088"/>
              <a:gd name="connsiteY3" fmla="*/ 2069096 h 2818111"/>
              <a:gd name="connsiteX4" fmla="*/ 913285 w 2289088"/>
              <a:gd name="connsiteY4" fmla="*/ 2818111 h 2818111"/>
              <a:gd name="connsiteX0" fmla="*/ 0 w 2335887"/>
              <a:gd name="connsiteY0" fmla="*/ 728175 h 2818111"/>
              <a:gd name="connsiteX1" fmla="*/ 1364361 w 2335887"/>
              <a:gd name="connsiteY1" fmla="*/ 3546 h 2818111"/>
              <a:gd name="connsiteX2" fmla="*/ 2227356 w 2335887"/>
              <a:gd name="connsiteY2" fmla="*/ 847111 h 2818111"/>
              <a:gd name="connsiteX3" fmla="*/ 2316056 w 2335887"/>
              <a:gd name="connsiteY3" fmla="*/ 1177117 h 2818111"/>
              <a:gd name="connsiteX4" fmla="*/ 2120763 w 2335887"/>
              <a:gd name="connsiteY4" fmla="*/ 2069096 h 2818111"/>
              <a:gd name="connsiteX5" fmla="*/ 913285 w 2335887"/>
              <a:gd name="connsiteY5" fmla="*/ 2818111 h 2818111"/>
              <a:gd name="connsiteX0" fmla="*/ 0 w 2319714"/>
              <a:gd name="connsiteY0" fmla="*/ 728175 h 2818111"/>
              <a:gd name="connsiteX1" fmla="*/ 1364361 w 2319714"/>
              <a:gd name="connsiteY1" fmla="*/ 3546 h 2818111"/>
              <a:gd name="connsiteX2" fmla="*/ 2138656 w 2319714"/>
              <a:gd name="connsiteY2" fmla="*/ 397104 h 2818111"/>
              <a:gd name="connsiteX3" fmla="*/ 2316056 w 2319714"/>
              <a:gd name="connsiteY3" fmla="*/ 1177117 h 2818111"/>
              <a:gd name="connsiteX4" fmla="*/ 2120763 w 2319714"/>
              <a:gd name="connsiteY4" fmla="*/ 2069096 h 2818111"/>
              <a:gd name="connsiteX5" fmla="*/ 913285 w 2319714"/>
              <a:gd name="connsiteY5" fmla="*/ 2818111 h 2818111"/>
              <a:gd name="connsiteX0" fmla="*/ 0 w 2327986"/>
              <a:gd name="connsiteY0" fmla="*/ 728175 h 2818111"/>
              <a:gd name="connsiteX1" fmla="*/ 1364361 w 2327986"/>
              <a:gd name="connsiteY1" fmla="*/ 3546 h 2818111"/>
              <a:gd name="connsiteX2" fmla="*/ 2138656 w 2327986"/>
              <a:gd name="connsiteY2" fmla="*/ 397104 h 2818111"/>
              <a:gd name="connsiteX3" fmla="*/ 2316056 w 2327986"/>
              <a:gd name="connsiteY3" fmla="*/ 1177117 h 2818111"/>
              <a:gd name="connsiteX4" fmla="*/ 2290713 w 2327986"/>
              <a:gd name="connsiteY4" fmla="*/ 1607123 h 2818111"/>
              <a:gd name="connsiteX5" fmla="*/ 2120763 w 2327986"/>
              <a:gd name="connsiteY5" fmla="*/ 2069096 h 2818111"/>
              <a:gd name="connsiteX6" fmla="*/ 913285 w 2327986"/>
              <a:gd name="connsiteY6" fmla="*/ 2818111 h 2818111"/>
              <a:gd name="connsiteX0" fmla="*/ 0 w 2312505"/>
              <a:gd name="connsiteY0" fmla="*/ 728175 h 2818111"/>
              <a:gd name="connsiteX1" fmla="*/ 1364361 w 2312505"/>
              <a:gd name="connsiteY1" fmla="*/ 3546 h 2818111"/>
              <a:gd name="connsiteX2" fmla="*/ 2138656 w 2312505"/>
              <a:gd name="connsiteY2" fmla="*/ 397104 h 2818111"/>
              <a:gd name="connsiteX3" fmla="*/ 2290713 w 2312505"/>
              <a:gd name="connsiteY3" fmla="*/ 817111 h 2818111"/>
              <a:gd name="connsiteX4" fmla="*/ 2290713 w 2312505"/>
              <a:gd name="connsiteY4" fmla="*/ 1607123 h 2818111"/>
              <a:gd name="connsiteX5" fmla="*/ 2120763 w 2312505"/>
              <a:gd name="connsiteY5" fmla="*/ 2069096 h 2818111"/>
              <a:gd name="connsiteX6" fmla="*/ 913285 w 2312505"/>
              <a:gd name="connsiteY6" fmla="*/ 2818111 h 2818111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38656 w 2312505"/>
              <a:gd name="connsiteY2" fmla="*/ 417012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2120763 w 2312505"/>
              <a:gd name="connsiteY5" fmla="*/ 2089004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2120763 w 2312505"/>
              <a:gd name="connsiteY5" fmla="*/ 2089004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2120763 w 2312505"/>
              <a:gd name="connsiteY5" fmla="*/ 2089004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2120763 w 2312505"/>
              <a:gd name="connsiteY5" fmla="*/ 2089004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312505"/>
              <a:gd name="connsiteY0" fmla="*/ 748083 h 2924251"/>
              <a:gd name="connsiteX1" fmla="*/ 1034901 w 2312505"/>
              <a:gd name="connsiteY1" fmla="*/ 3454 h 2924251"/>
              <a:gd name="connsiteX2" fmla="*/ 2163998 w 2312505"/>
              <a:gd name="connsiteY2" fmla="*/ 247010 h 2924251"/>
              <a:gd name="connsiteX3" fmla="*/ 2290713 w 2312505"/>
              <a:gd name="connsiteY3" fmla="*/ 837019 h 2924251"/>
              <a:gd name="connsiteX4" fmla="*/ 2290713 w 2312505"/>
              <a:gd name="connsiteY4" fmla="*/ 1627031 h 2924251"/>
              <a:gd name="connsiteX5" fmla="*/ 1994048 w 2312505"/>
              <a:gd name="connsiteY5" fmla="*/ 2399009 h 2924251"/>
              <a:gd name="connsiteX6" fmla="*/ 913285 w 2312505"/>
              <a:gd name="connsiteY6" fmla="*/ 2838019 h 2924251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1910568 w 2312505"/>
              <a:gd name="connsiteY2" fmla="*/ 377011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294548"/>
              <a:gd name="connsiteY0" fmla="*/ 748083 h 2838019"/>
              <a:gd name="connsiteX1" fmla="*/ 1034901 w 2294548"/>
              <a:gd name="connsiteY1" fmla="*/ 3454 h 2838019"/>
              <a:gd name="connsiteX2" fmla="*/ 1910568 w 2294548"/>
              <a:gd name="connsiteY2" fmla="*/ 377011 h 2838019"/>
              <a:gd name="connsiteX3" fmla="*/ 2113313 w 2294548"/>
              <a:gd name="connsiteY3" fmla="*/ 1087023 h 2838019"/>
              <a:gd name="connsiteX4" fmla="*/ 2290713 w 2294548"/>
              <a:gd name="connsiteY4" fmla="*/ 1627031 h 2838019"/>
              <a:gd name="connsiteX5" fmla="*/ 1994048 w 2294548"/>
              <a:gd name="connsiteY5" fmla="*/ 2399009 h 2838019"/>
              <a:gd name="connsiteX6" fmla="*/ 913285 w 2294548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994048 w 2118122"/>
              <a:gd name="connsiteY5" fmla="*/ 2399009 h 2838019"/>
              <a:gd name="connsiteX6" fmla="*/ 913285 w 2118122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854662 w 2118122"/>
              <a:gd name="connsiteY5" fmla="*/ 2419009 h 2838019"/>
              <a:gd name="connsiteX6" fmla="*/ 913285 w 2118122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854662 w 2118122"/>
              <a:gd name="connsiteY5" fmla="*/ 2419009 h 2838019"/>
              <a:gd name="connsiteX6" fmla="*/ 913285 w 2118122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854662 w 2118122"/>
              <a:gd name="connsiteY5" fmla="*/ 2419009 h 2838019"/>
              <a:gd name="connsiteX6" fmla="*/ 913285 w 2118122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854662 w 2118122"/>
              <a:gd name="connsiteY5" fmla="*/ 2419009 h 2838019"/>
              <a:gd name="connsiteX6" fmla="*/ 913285 w 2118122"/>
              <a:gd name="connsiteY6" fmla="*/ 2838019 h 2838019"/>
              <a:gd name="connsiteX0" fmla="*/ 0 w 2118122"/>
              <a:gd name="connsiteY0" fmla="*/ 698321 h 2838258"/>
              <a:gd name="connsiteX1" fmla="*/ 1034901 w 2118122"/>
              <a:gd name="connsiteY1" fmla="*/ 3693 h 2838258"/>
              <a:gd name="connsiteX2" fmla="*/ 1910568 w 2118122"/>
              <a:gd name="connsiteY2" fmla="*/ 377250 h 2838258"/>
              <a:gd name="connsiteX3" fmla="*/ 2113313 w 2118122"/>
              <a:gd name="connsiteY3" fmla="*/ 1087262 h 2838258"/>
              <a:gd name="connsiteX4" fmla="*/ 2024612 w 2118122"/>
              <a:gd name="connsiteY4" fmla="*/ 1857274 h 2838258"/>
              <a:gd name="connsiteX5" fmla="*/ 1854662 w 2118122"/>
              <a:gd name="connsiteY5" fmla="*/ 2419248 h 2838258"/>
              <a:gd name="connsiteX6" fmla="*/ 913285 w 2118122"/>
              <a:gd name="connsiteY6" fmla="*/ 2838258 h 2838258"/>
              <a:gd name="connsiteX0" fmla="*/ 0 w 2036115"/>
              <a:gd name="connsiteY0" fmla="*/ 698321 h 2838258"/>
              <a:gd name="connsiteX1" fmla="*/ 1034901 w 2036115"/>
              <a:gd name="connsiteY1" fmla="*/ 3693 h 2838258"/>
              <a:gd name="connsiteX2" fmla="*/ 1910568 w 2036115"/>
              <a:gd name="connsiteY2" fmla="*/ 377250 h 2838258"/>
              <a:gd name="connsiteX3" fmla="*/ 2024612 w 2036115"/>
              <a:gd name="connsiteY3" fmla="*/ 1857274 h 2838258"/>
              <a:gd name="connsiteX4" fmla="*/ 1854662 w 2036115"/>
              <a:gd name="connsiteY4" fmla="*/ 2419248 h 2838258"/>
              <a:gd name="connsiteX5" fmla="*/ 913285 w 2036115"/>
              <a:gd name="connsiteY5" fmla="*/ 2838258 h 2838258"/>
              <a:gd name="connsiteX0" fmla="*/ 0 w 2119048"/>
              <a:gd name="connsiteY0" fmla="*/ 698321 h 2838258"/>
              <a:gd name="connsiteX1" fmla="*/ 1034901 w 2119048"/>
              <a:gd name="connsiteY1" fmla="*/ 3693 h 2838258"/>
              <a:gd name="connsiteX2" fmla="*/ 2049955 w 2119048"/>
              <a:gd name="connsiteY2" fmla="*/ 787256 h 2838258"/>
              <a:gd name="connsiteX3" fmla="*/ 2024612 w 2119048"/>
              <a:gd name="connsiteY3" fmla="*/ 1857274 h 2838258"/>
              <a:gd name="connsiteX4" fmla="*/ 1854662 w 2119048"/>
              <a:gd name="connsiteY4" fmla="*/ 2419248 h 2838258"/>
              <a:gd name="connsiteX5" fmla="*/ 913285 w 2119048"/>
              <a:gd name="connsiteY5" fmla="*/ 2838258 h 2838258"/>
              <a:gd name="connsiteX0" fmla="*/ 0 w 2119048"/>
              <a:gd name="connsiteY0" fmla="*/ 718222 h 2858159"/>
              <a:gd name="connsiteX1" fmla="*/ 1148945 w 2119048"/>
              <a:gd name="connsiteY1" fmla="*/ 3593 h 2858159"/>
              <a:gd name="connsiteX2" fmla="*/ 2049955 w 2119048"/>
              <a:gd name="connsiteY2" fmla="*/ 807157 h 2858159"/>
              <a:gd name="connsiteX3" fmla="*/ 2024612 w 2119048"/>
              <a:gd name="connsiteY3" fmla="*/ 1877175 h 2858159"/>
              <a:gd name="connsiteX4" fmla="*/ 1854662 w 2119048"/>
              <a:gd name="connsiteY4" fmla="*/ 2439149 h 2858159"/>
              <a:gd name="connsiteX5" fmla="*/ 913285 w 2119048"/>
              <a:gd name="connsiteY5" fmla="*/ 2858159 h 2858159"/>
              <a:gd name="connsiteX0" fmla="*/ 0 w 2119048"/>
              <a:gd name="connsiteY0" fmla="*/ 718222 h 2858159"/>
              <a:gd name="connsiteX1" fmla="*/ 1148945 w 2119048"/>
              <a:gd name="connsiteY1" fmla="*/ 3593 h 2858159"/>
              <a:gd name="connsiteX2" fmla="*/ 2049955 w 2119048"/>
              <a:gd name="connsiteY2" fmla="*/ 807157 h 2858159"/>
              <a:gd name="connsiteX3" fmla="*/ 2024612 w 2119048"/>
              <a:gd name="connsiteY3" fmla="*/ 1877175 h 2858159"/>
              <a:gd name="connsiteX4" fmla="*/ 1854662 w 2119048"/>
              <a:gd name="connsiteY4" fmla="*/ 2439149 h 2858159"/>
              <a:gd name="connsiteX5" fmla="*/ 913285 w 2119048"/>
              <a:gd name="connsiteY5" fmla="*/ 2858159 h 2858159"/>
              <a:gd name="connsiteX0" fmla="*/ 0 w 2091046"/>
              <a:gd name="connsiteY0" fmla="*/ 718222 h 2858159"/>
              <a:gd name="connsiteX1" fmla="*/ 1148945 w 2091046"/>
              <a:gd name="connsiteY1" fmla="*/ 3593 h 2858159"/>
              <a:gd name="connsiteX2" fmla="*/ 2049955 w 2091046"/>
              <a:gd name="connsiteY2" fmla="*/ 807157 h 2858159"/>
              <a:gd name="connsiteX3" fmla="*/ 2024612 w 2091046"/>
              <a:gd name="connsiteY3" fmla="*/ 1877175 h 2858159"/>
              <a:gd name="connsiteX4" fmla="*/ 1854662 w 2091046"/>
              <a:gd name="connsiteY4" fmla="*/ 2439149 h 2858159"/>
              <a:gd name="connsiteX5" fmla="*/ 913285 w 2091046"/>
              <a:gd name="connsiteY5" fmla="*/ 2858159 h 2858159"/>
              <a:gd name="connsiteX0" fmla="*/ 0 w 2102403"/>
              <a:gd name="connsiteY0" fmla="*/ 718222 h 2858159"/>
              <a:gd name="connsiteX1" fmla="*/ 1148945 w 2102403"/>
              <a:gd name="connsiteY1" fmla="*/ 3593 h 2858159"/>
              <a:gd name="connsiteX2" fmla="*/ 2049955 w 2102403"/>
              <a:gd name="connsiteY2" fmla="*/ 807157 h 2858159"/>
              <a:gd name="connsiteX3" fmla="*/ 2024612 w 2102403"/>
              <a:gd name="connsiteY3" fmla="*/ 1877175 h 2858159"/>
              <a:gd name="connsiteX4" fmla="*/ 1854662 w 2102403"/>
              <a:gd name="connsiteY4" fmla="*/ 2439149 h 2858159"/>
              <a:gd name="connsiteX5" fmla="*/ 913285 w 2102403"/>
              <a:gd name="connsiteY5" fmla="*/ 2858159 h 2858159"/>
              <a:gd name="connsiteX0" fmla="*/ 0 w 2102403"/>
              <a:gd name="connsiteY0" fmla="*/ 718222 h 2858159"/>
              <a:gd name="connsiteX1" fmla="*/ 1148945 w 2102403"/>
              <a:gd name="connsiteY1" fmla="*/ 3593 h 2858159"/>
              <a:gd name="connsiteX2" fmla="*/ 2049955 w 2102403"/>
              <a:gd name="connsiteY2" fmla="*/ 807157 h 2858159"/>
              <a:gd name="connsiteX3" fmla="*/ 2024612 w 2102403"/>
              <a:gd name="connsiteY3" fmla="*/ 1877175 h 2858159"/>
              <a:gd name="connsiteX4" fmla="*/ 1854662 w 2102403"/>
              <a:gd name="connsiteY4" fmla="*/ 2439149 h 2858159"/>
              <a:gd name="connsiteX5" fmla="*/ 913285 w 2102403"/>
              <a:gd name="connsiteY5" fmla="*/ 2858159 h 2858159"/>
              <a:gd name="connsiteX0" fmla="*/ 0 w 2123273"/>
              <a:gd name="connsiteY0" fmla="*/ 718222 h 2858159"/>
              <a:gd name="connsiteX1" fmla="*/ 1148945 w 2123273"/>
              <a:gd name="connsiteY1" fmla="*/ 3593 h 2858159"/>
              <a:gd name="connsiteX2" fmla="*/ 2049955 w 2123273"/>
              <a:gd name="connsiteY2" fmla="*/ 807157 h 2858159"/>
              <a:gd name="connsiteX3" fmla="*/ 2075298 w 2123273"/>
              <a:gd name="connsiteY3" fmla="*/ 1877175 h 2858159"/>
              <a:gd name="connsiteX4" fmla="*/ 1854662 w 2123273"/>
              <a:gd name="connsiteY4" fmla="*/ 2439149 h 2858159"/>
              <a:gd name="connsiteX5" fmla="*/ 913285 w 2123273"/>
              <a:gd name="connsiteY5" fmla="*/ 2858159 h 2858159"/>
              <a:gd name="connsiteX0" fmla="*/ 0 w 2123273"/>
              <a:gd name="connsiteY0" fmla="*/ 718222 h 2858159"/>
              <a:gd name="connsiteX1" fmla="*/ 1148945 w 2123273"/>
              <a:gd name="connsiteY1" fmla="*/ 3593 h 2858159"/>
              <a:gd name="connsiteX2" fmla="*/ 2049955 w 2123273"/>
              <a:gd name="connsiteY2" fmla="*/ 807157 h 2858159"/>
              <a:gd name="connsiteX3" fmla="*/ 2075298 w 2123273"/>
              <a:gd name="connsiteY3" fmla="*/ 1877175 h 2858159"/>
              <a:gd name="connsiteX4" fmla="*/ 1689932 w 2123273"/>
              <a:gd name="connsiteY4" fmla="*/ 2629152 h 2858159"/>
              <a:gd name="connsiteX5" fmla="*/ 913285 w 2123273"/>
              <a:gd name="connsiteY5" fmla="*/ 2858159 h 2858159"/>
              <a:gd name="connsiteX0" fmla="*/ 0 w 2123273"/>
              <a:gd name="connsiteY0" fmla="*/ 718222 h 2858159"/>
              <a:gd name="connsiteX1" fmla="*/ 1148945 w 2123273"/>
              <a:gd name="connsiteY1" fmla="*/ 3593 h 2858159"/>
              <a:gd name="connsiteX2" fmla="*/ 2049955 w 2123273"/>
              <a:gd name="connsiteY2" fmla="*/ 807157 h 2858159"/>
              <a:gd name="connsiteX3" fmla="*/ 2075298 w 2123273"/>
              <a:gd name="connsiteY3" fmla="*/ 1877175 h 2858159"/>
              <a:gd name="connsiteX4" fmla="*/ 1689932 w 2123273"/>
              <a:gd name="connsiteY4" fmla="*/ 2629152 h 2858159"/>
              <a:gd name="connsiteX5" fmla="*/ 913285 w 2123273"/>
              <a:gd name="connsiteY5" fmla="*/ 2858159 h 2858159"/>
              <a:gd name="connsiteX0" fmla="*/ 0 w 2123273"/>
              <a:gd name="connsiteY0" fmla="*/ 479938 h 2619875"/>
              <a:gd name="connsiteX1" fmla="*/ 1123601 w 2123273"/>
              <a:gd name="connsiteY1" fmla="*/ 5312 h 2619875"/>
              <a:gd name="connsiteX2" fmla="*/ 2049955 w 2123273"/>
              <a:gd name="connsiteY2" fmla="*/ 568873 h 2619875"/>
              <a:gd name="connsiteX3" fmla="*/ 2075298 w 2123273"/>
              <a:gd name="connsiteY3" fmla="*/ 1638891 h 2619875"/>
              <a:gd name="connsiteX4" fmla="*/ 1689932 w 2123273"/>
              <a:gd name="connsiteY4" fmla="*/ 2390868 h 2619875"/>
              <a:gd name="connsiteX5" fmla="*/ 913285 w 2123273"/>
              <a:gd name="connsiteY5" fmla="*/ 2619875 h 2619875"/>
              <a:gd name="connsiteX0" fmla="*/ 0 w 2123273"/>
              <a:gd name="connsiteY0" fmla="*/ 479938 h 2619875"/>
              <a:gd name="connsiteX1" fmla="*/ 1123601 w 2123273"/>
              <a:gd name="connsiteY1" fmla="*/ 5312 h 2619875"/>
              <a:gd name="connsiteX2" fmla="*/ 2049955 w 2123273"/>
              <a:gd name="connsiteY2" fmla="*/ 568873 h 2619875"/>
              <a:gd name="connsiteX3" fmla="*/ 2075298 w 2123273"/>
              <a:gd name="connsiteY3" fmla="*/ 1638891 h 2619875"/>
              <a:gd name="connsiteX4" fmla="*/ 1689932 w 2123273"/>
              <a:gd name="connsiteY4" fmla="*/ 2390868 h 2619875"/>
              <a:gd name="connsiteX5" fmla="*/ 913285 w 2123273"/>
              <a:gd name="connsiteY5" fmla="*/ 2619875 h 2619875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640873 h 2780810"/>
              <a:gd name="connsiteX1" fmla="*/ 901242 w 2123273"/>
              <a:gd name="connsiteY1" fmla="*/ 0 h 2780810"/>
              <a:gd name="connsiteX2" fmla="*/ 2049955 w 2123273"/>
              <a:gd name="connsiteY2" fmla="*/ 729808 h 2780810"/>
              <a:gd name="connsiteX3" fmla="*/ 2075298 w 2123273"/>
              <a:gd name="connsiteY3" fmla="*/ 1929828 h 2780810"/>
              <a:gd name="connsiteX4" fmla="*/ 1689932 w 2123273"/>
              <a:gd name="connsiteY4" fmla="*/ 2551803 h 2780810"/>
              <a:gd name="connsiteX5" fmla="*/ 913285 w 2123273"/>
              <a:gd name="connsiteY5" fmla="*/ 2780810 h 2780810"/>
              <a:gd name="connsiteX0" fmla="*/ 0 w 2123273"/>
              <a:gd name="connsiteY0" fmla="*/ 640873 h 2790046"/>
              <a:gd name="connsiteX1" fmla="*/ 901242 w 2123273"/>
              <a:gd name="connsiteY1" fmla="*/ 0 h 2790046"/>
              <a:gd name="connsiteX2" fmla="*/ 2049955 w 2123273"/>
              <a:gd name="connsiteY2" fmla="*/ 729808 h 2790046"/>
              <a:gd name="connsiteX3" fmla="*/ 2075298 w 2123273"/>
              <a:gd name="connsiteY3" fmla="*/ 1929828 h 2790046"/>
              <a:gd name="connsiteX4" fmla="*/ 1689932 w 2123273"/>
              <a:gd name="connsiteY4" fmla="*/ 2551803 h 2790046"/>
              <a:gd name="connsiteX5" fmla="*/ 837215 w 2123273"/>
              <a:gd name="connsiteY5" fmla="*/ 2790046 h 2790046"/>
              <a:gd name="connsiteX0" fmla="*/ 0 w 2123273"/>
              <a:gd name="connsiteY0" fmla="*/ 640873 h 2790046"/>
              <a:gd name="connsiteX1" fmla="*/ 901242 w 2123273"/>
              <a:gd name="connsiteY1" fmla="*/ 0 h 2790046"/>
              <a:gd name="connsiteX2" fmla="*/ 2049955 w 2123273"/>
              <a:gd name="connsiteY2" fmla="*/ 729808 h 2790046"/>
              <a:gd name="connsiteX3" fmla="*/ 2075298 w 2123273"/>
              <a:gd name="connsiteY3" fmla="*/ 1929828 h 2790046"/>
              <a:gd name="connsiteX4" fmla="*/ 1689932 w 2123273"/>
              <a:gd name="connsiteY4" fmla="*/ 2551803 h 2790046"/>
              <a:gd name="connsiteX5" fmla="*/ 837215 w 2123273"/>
              <a:gd name="connsiteY5" fmla="*/ 2790046 h 2790046"/>
              <a:gd name="connsiteX0" fmla="*/ 0 w 2123273"/>
              <a:gd name="connsiteY0" fmla="*/ 640873 h 2790046"/>
              <a:gd name="connsiteX1" fmla="*/ 901242 w 2123273"/>
              <a:gd name="connsiteY1" fmla="*/ 0 h 2790046"/>
              <a:gd name="connsiteX2" fmla="*/ 2049955 w 2123273"/>
              <a:gd name="connsiteY2" fmla="*/ 729808 h 2790046"/>
              <a:gd name="connsiteX3" fmla="*/ 2075298 w 2123273"/>
              <a:gd name="connsiteY3" fmla="*/ 1929828 h 2790046"/>
              <a:gd name="connsiteX4" fmla="*/ 837215 w 2123273"/>
              <a:gd name="connsiteY4" fmla="*/ 2790046 h 2790046"/>
              <a:gd name="connsiteX0" fmla="*/ 0 w 2049956"/>
              <a:gd name="connsiteY0" fmla="*/ 640873 h 2790046"/>
              <a:gd name="connsiteX1" fmla="*/ 901242 w 2049956"/>
              <a:gd name="connsiteY1" fmla="*/ 0 h 2790046"/>
              <a:gd name="connsiteX2" fmla="*/ 2049955 w 2049956"/>
              <a:gd name="connsiteY2" fmla="*/ 729808 h 2790046"/>
              <a:gd name="connsiteX3" fmla="*/ 837215 w 2049956"/>
              <a:gd name="connsiteY3" fmla="*/ 2790046 h 2790046"/>
              <a:gd name="connsiteX0" fmla="*/ 0 w 2038252"/>
              <a:gd name="connsiteY0" fmla="*/ 640873 h 2790046"/>
              <a:gd name="connsiteX1" fmla="*/ 901242 w 2038252"/>
              <a:gd name="connsiteY1" fmla="*/ 0 h 2790046"/>
              <a:gd name="connsiteX2" fmla="*/ 2038252 w 2038252"/>
              <a:gd name="connsiteY2" fmla="*/ 1501007 h 2790046"/>
              <a:gd name="connsiteX3" fmla="*/ 837215 w 2038252"/>
              <a:gd name="connsiteY3" fmla="*/ 2790046 h 2790046"/>
              <a:gd name="connsiteX0" fmla="*/ 0 w 2038403"/>
              <a:gd name="connsiteY0" fmla="*/ 640873 h 2790046"/>
              <a:gd name="connsiteX1" fmla="*/ 901242 w 2038403"/>
              <a:gd name="connsiteY1" fmla="*/ 0 h 2790046"/>
              <a:gd name="connsiteX2" fmla="*/ 2038252 w 2038403"/>
              <a:gd name="connsiteY2" fmla="*/ 1501007 h 2790046"/>
              <a:gd name="connsiteX3" fmla="*/ 837215 w 2038403"/>
              <a:gd name="connsiteY3" fmla="*/ 2790046 h 2790046"/>
              <a:gd name="connsiteX0" fmla="*/ 0 w 2038403"/>
              <a:gd name="connsiteY0" fmla="*/ 644295 h 2793468"/>
              <a:gd name="connsiteX1" fmla="*/ 901242 w 2038403"/>
              <a:gd name="connsiteY1" fmla="*/ 3422 h 2793468"/>
              <a:gd name="connsiteX2" fmla="*/ 2038252 w 2038403"/>
              <a:gd name="connsiteY2" fmla="*/ 1504429 h 2793468"/>
              <a:gd name="connsiteX3" fmla="*/ 837215 w 2038403"/>
              <a:gd name="connsiteY3" fmla="*/ 2793468 h 2793468"/>
              <a:gd name="connsiteX0" fmla="*/ 0 w 2167093"/>
              <a:gd name="connsiteY0" fmla="*/ 672964 h 2808284"/>
              <a:gd name="connsiteX1" fmla="*/ 1029977 w 2167093"/>
              <a:gd name="connsiteY1" fmla="*/ 18238 h 2808284"/>
              <a:gd name="connsiteX2" fmla="*/ 2166987 w 2167093"/>
              <a:gd name="connsiteY2" fmla="*/ 1519245 h 2808284"/>
              <a:gd name="connsiteX3" fmla="*/ 965950 w 2167093"/>
              <a:gd name="connsiteY3" fmla="*/ 2808284 h 2808284"/>
              <a:gd name="connsiteX0" fmla="*/ 0 w 2167107"/>
              <a:gd name="connsiteY0" fmla="*/ 654899 h 2790219"/>
              <a:gd name="connsiteX1" fmla="*/ 1029977 w 2167107"/>
              <a:gd name="connsiteY1" fmla="*/ 173 h 2790219"/>
              <a:gd name="connsiteX2" fmla="*/ 2166987 w 2167107"/>
              <a:gd name="connsiteY2" fmla="*/ 1501180 h 2790219"/>
              <a:gd name="connsiteX3" fmla="*/ 965950 w 2167107"/>
              <a:gd name="connsiteY3" fmla="*/ 2790219 h 2790219"/>
              <a:gd name="connsiteX0" fmla="*/ 0 w 2167108"/>
              <a:gd name="connsiteY0" fmla="*/ 654899 h 2790394"/>
              <a:gd name="connsiteX1" fmla="*/ 1029977 w 2167108"/>
              <a:gd name="connsiteY1" fmla="*/ 173 h 2790394"/>
              <a:gd name="connsiteX2" fmla="*/ 2166987 w 2167108"/>
              <a:gd name="connsiteY2" fmla="*/ 1501180 h 2790394"/>
              <a:gd name="connsiteX3" fmla="*/ 965950 w 2167108"/>
              <a:gd name="connsiteY3" fmla="*/ 2790219 h 2790394"/>
              <a:gd name="connsiteX0" fmla="*/ 0 w 2167108"/>
              <a:gd name="connsiteY0" fmla="*/ 654899 h 2790575"/>
              <a:gd name="connsiteX1" fmla="*/ 1029977 w 2167108"/>
              <a:gd name="connsiteY1" fmla="*/ 173 h 2790575"/>
              <a:gd name="connsiteX2" fmla="*/ 2166987 w 2167108"/>
              <a:gd name="connsiteY2" fmla="*/ 1501180 h 2790575"/>
              <a:gd name="connsiteX3" fmla="*/ 965950 w 2167108"/>
              <a:gd name="connsiteY3" fmla="*/ 2790219 h 2790575"/>
              <a:gd name="connsiteX0" fmla="*/ 0 w 2167122"/>
              <a:gd name="connsiteY0" fmla="*/ 654735 h 2790411"/>
              <a:gd name="connsiteX1" fmla="*/ 1029977 w 2167122"/>
              <a:gd name="connsiteY1" fmla="*/ 9 h 2790411"/>
              <a:gd name="connsiteX2" fmla="*/ 2166987 w 2167122"/>
              <a:gd name="connsiteY2" fmla="*/ 1501016 h 2790411"/>
              <a:gd name="connsiteX3" fmla="*/ 965950 w 2167122"/>
              <a:gd name="connsiteY3" fmla="*/ 2790055 h 2790411"/>
              <a:gd name="connsiteX0" fmla="*/ 0 w 2167122"/>
              <a:gd name="connsiteY0" fmla="*/ 654736 h 2790412"/>
              <a:gd name="connsiteX1" fmla="*/ 1029977 w 2167122"/>
              <a:gd name="connsiteY1" fmla="*/ 10 h 2790412"/>
              <a:gd name="connsiteX2" fmla="*/ 2166987 w 2167122"/>
              <a:gd name="connsiteY2" fmla="*/ 1501017 h 2790412"/>
              <a:gd name="connsiteX3" fmla="*/ 965950 w 2167122"/>
              <a:gd name="connsiteY3" fmla="*/ 2790056 h 2790412"/>
              <a:gd name="connsiteX0" fmla="*/ 0 w 2167122"/>
              <a:gd name="connsiteY0" fmla="*/ 654736 h 2678128"/>
              <a:gd name="connsiteX1" fmla="*/ 1029977 w 2167122"/>
              <a:gd name="connsiteY1" fmla="*/ 10 h 2678128"/>
              <a:gd name="connsiteX2" fmla="*/ 2166987 w 2167122"/>
              <a:gd name="connsiteY2" fmla="*/ 1501017 h 2678128"/>
              <a:gd name="connsiteX3" fmla="*/ 1028386 w 2167122"/>
              <a:gd name="connsiteY3" fmla="*/ 2677644 h 2678128"/>
              <a:gd name="connsiteX0" fmla="*/ 0 w 2167126"/>
              <a:gd name="connsiteY0" fmla="*/ 347098 h 2370490"/>
              <a:gd name="connsiteX1" fmla="*/ 1047816 w 2167126"/>
              <a:gd name="connsiteY1" fmla="*/ 31 h 2370490"/>
              <a:gd name="connsiteX2" fmla="*/ 2166987 w 2167126"/>
              <a:gd name="connsiteY2" fmla="*/ 1193379 h 2370490"/>
              <a:gd name="connsiteX3" fmla="*/ 1028386 w 2167126"/>
              <a:gd name="connsiteY3" fmla="*/ 2370006 h 2370490"/>
              <a:gd name="connsiteX0" fmla="*/ 0 w 1899561"/>
              <a:gd name="connsiteY0" fmla="*/ 384152 h 2407534"/>
              <a:gd name="connsiteX1" fmla="*/ 1047816 w 1899561"/>
              <a:gd name="connsiteY1" fmla="*/ 37085 h 2407534"/>
              <a:gd name="connsiteX2" fmla="*/ 1899407 w 1899561"/>
              <a:gd name="connsiteY2" fmla="*/ 1224516 h 2407534"/>
              <a:gd name="connsiteX3" fmla="*/ 1028386 w 1899561"/>
              <a:gd name="connsiteY3" fmla="*/ 2407060 h 2407534"/>
              <a:gd name="connsiteX0" fmla="*/ 0 w 1899583"/>
              <a:gd name="connsiteY0" fmla="*/ 352379 h 2375762"/>
              <a:gd name="connsiteX1" fmla="*/ 1047816 w 1899583"/>
              <a:gd name="connsiteY1" fmla="*/ 5312 h 2375762"/>
              <a:gd name="connsiteX2" fmla="*/ 1899407 w 1899583"/>
              <a:gd name="connsiteY2" fmla="*/ 1192743 h 2375762"/>
              <a:gd name="connsiteX3" fmla="*/ 1028386 w 1899583"/>
              <a:gd name="connsiteY3" fmla="*/ 2375287 h 2375762"/>
              <a:gd name="connsiteX0" fmla="*/ 0 w 1872801"/>
              <a:gd name="connsiteY0" fmla="*/ 564158 h 2386381"/>
              <a:gd name="connsiteX1" fmla="*/ 1021058 w 1872801"/>
              <a:gd name="connsiteY1" fmla="*/ 15931 h 2386381"/>
              <a:gd name="connsiteX2" fmla="*/ 1872649 w 1872801"/>
              <a:gd name="connsiteY2" fmla="*/ 1203362 h 2386381"/>
              <a:gd name="connsiteX3" fmla="*/ 1001628 w 1872801"/>
              <a:gd name="connsiteY3" fmla="*/ 2385906 h 2386381"/>
              <a:gd name="connsiteX0" fmla="*/ 0 w 1872801"/>
              <a:gd name="connsiteY0" fmla="*/ 784303 h 2606526"/>
              <a:gd name="connsiteX1" fmla="*/ 1021058 w 1872801"/>
              <a:gd name="connsiteY1" fmla="*/ 11250 h 2606526"/>
              <a:gd name="connsiteX2" fmla="*/ 1872649 w 1872801"/>
              <a:gd name="connsiteY2" fmla="*/ 1423507 h 2606526"/>
              <a:gd name="connsiteX3" fmla="*/ 1001628 w 1872801"/>
              <a:gd name="connsiteY3" fmla="*/ 2606051 h 2606526"/>
              <a:gd name="connsiteX0" fmla="*/ 0 w 1872818"/>
              <a:gd name="connsiteY0" fmla="*/ 222266 h 2044489"/>
              <a:gd name="connsiteX1" fmla="*/ 1074574 w 1872818"/>
              <a:gd name="connsiteY1" fmla="*/ 46777 h 2044489"/>
              <a:gd name="connsiteX2" fmla="*/ 1872649 w 1872818"/>
              <a:gd name="connsiteY2" fmla="*/ 861470 h 2044489"/>
              <a:gd name="connsiteX3" fmla="*/ 1001628 w 1872818"/>
              <a:gd name="connsiteY3" fmla="*/ 2044014 h 2044489"/>
              <a:gd name="connsiteX0" fmla="*/ 0 w 1872836"/>
              <a:gd name="connsiteY0" fmla="*/ 188658 h 2010881"/>
              <a:gd name="connsiteX1" fmla="*/ 1074574 w 1872836"/>
              <a:gd name="connsiteY1" fmla="*/ 13169 h 2010881"/>
              <a:gd name="connsiteX2" fmla="*/ 1872649 w 1872836"/>
              <a:gd name="connsiteY2" fmla="*/ 827862 h 2010881"/>
              <a:gd name="connsiteX3" fmla="*/ 1001628 w 1872836"/>
              <a:gd name="connsiteY3" fmla="*/ 2010406 h 2010881"/>
              <a:gd name="connsiteX0" fmla="*/ 0 w 1681130"/>
              <a:gd name="connsiteY0" fmla="*/ 244910 h 2070000"/>
              <a:gd name="connsiteX1" fmla="*/ 1074574 w 1681130"/>
              <a:gd name="connsiteY1" fmla="*/ 69421 h 2070000"/>
              <a:gd name="connsiteX2" fmla="*/ 1680883 w 1681130"/>
              <a:gd name="connsiteY2" fmla="*/ 1191773 h 2070000"/>
              <a:gd name="connsiteX3" fmla="*/ 1001628 w 1681130"/>
              <a:gd name="connsiteY3" fmla="*/ 2066658 h 2070000"/>
              <a:gd name="connsiteX0" fmla="*/ 0 w 1681039"/>
              <a:gd name="connsiteY0" fmla="*/ 287732 h 2112821"/>
              <a:gd name="connsiteX1" fmla="*/ 873889 w 1681039"/>
              <a:gd name="connsiteY1" fmla="*/ 58994 h 2112821"/>
              <a:gd name="connsiteX2" fmla="*/ 1680883 w 1681039"/>
              <a:gd name="connsiteY2" fmla="*/ 1234595 h 2112821"/>
              <a:gd name="connsiteX3" fmla="*/ 1001628 w 1681039"/>
              <a:gd name="connsiteY3" fmla="*/ 2109480 h 2112821"/>
              <a:gd name="connsiteX0" fmla="*/ 0 w 1681062"/>
              <a:gd name="connsiteY0" fmla="*/ 231640 h 2056729"/>
              <a:gd name="connsiteX1" fmla="*/ 873889 w 1681062"/>
              <a:gd name="connsiteY1" fmla="*/ 2902 h 2056729"/>
              <a:gd name="connsiteX2" fmla="*/ 1680883 w 1681062"/>
              <a:gd name="connsiteY2" fmla="*/ 1178503 h 2056729"/>
              <a:gd name="connsiteX3" fmla="*/ 1001628 w 1681062"/>
              <a:gd name="connsiteY3" fmla="*/ 2053388 h 2056729"/>
              <a:gd name="connsiteX0" fmla="*/ 0 w 1681059"/>
              <a:gd name="connsiteY0" fmla="*/ 365781 h 2190870"/>
              <a:gd name="connsiteX1" fmla="*/ 864970 w 1681059"/>
              <a:gd name="connsiteY1" fmla="*/ 964 h 2190870"/>
              <a:gd name="connsiteX2" fmla="*/ 1680883 w 1681059"/>
              <a:gd name="connsiteY2" fmla="*/ 1312644 h 2190870"/>
              <a:gd name="connsiteX3" fmla="*/ 1001628 w 1681059"/>
              <a:gd name="connsiteY3" fmla="*/ 2187529 h 2190870"/>
              <a:gd name="connsiteX0" fmla="*/ 0 w 1672120"/>
              <a:gd name="connsiteY0" fmla="*/ 394799 h 2217255"/>
              <a:gd name="connsiteX1" fmla="*/ 864970 w 1672120"/>
              <a:gd name="connsiteY1" fmla="*/ 29982 h 2217255"/>
              <a:gd name="connsiteX2" fmla="*/ 1671964 w 1672120"/>
              <a:gd name="connsiteY2" fmla="*/ 1140503 h 2217255"/>
              <a:gd name="connsiteX3" fmla="*/ 1001628 w 1672120"/>
              <a:gd name="connsiteY3" fmla="*/ 2216547 h 2217255"/>
              <a:gd name="connsiteX0" fmla="*/ 0 w 1671964"/>
              <a:gd name="connsiteY0" fmla="*/ 394799 h 2217255"/>
              <a:gd name="connsiteX1" fmla="*/ 864970 w 1671964"/>
              <a:gd name="connsiteY1" fmla="*/ 29982 h 2217255"/>
              <a:gd name="connsiteX2" fmla="*/ 1671964 w 1671964"/>
              <a:gd name="connsiteY2" fmla="*/ 1140503 h 2217255"/>
              <a:gd name="connsiteX3" fmla="*/ 1001628 w 1671964"/>
              <a:gd name="connsiteY3" fmla="*/ 2216547 h 2217255"/>
              <a:gd name="connsiteX0" fmla="*/ 0 w 1672120"/>
              <a:gd name="connsiteY0" fmla="*/ 394799 h 2217255"/>
              <a:gd name="connsiteX1" fmla="*/ 864970 w 1672120"/>
              <a:gd name="connsiteY1" fmla="*/ 29982 h 2217255"/>
              <a:gd name="connsiteX2" fmla="*/ 1671964 w 1672120"/>
              <a:gd name="connsiteY2" fmla="*/ 1140503 h 2217255"/>
              <a:gd name="connsiteX3" fmla="*/ 1001628 w 1672120"/>
              <a:gd name="connsiteY3" fmla="*/ 2216547 h 2217255"/>
              <a:gd name="connsiteX0" fmla="*/ 0 w 1672017"/>
              <a:gd name="connsiteY0" fmla="*/ 394799 h 2216876"/>
              <a:gd name="connsiteX1" fmla="*/ 864970 w 1672017"/>
              <a:gd name="connsiteY1" fmla="*/ 29982 h 2216876"/>
              <a:gd name="connsiteX2" fmla="*/ 1671964 w 1672017"/>
              <a:gd name="connsiteY2" fmla="*/ 1140503 h 2216876"/>
              <a:gd name="connsiteX3" fmla="*/ 1001628 w 1672017"/>
              <a:gd name="connsiteY3" fmla="*/ 2216547 h 2216876"/>
              <a:gd name="connsiteX0" fmla="*/ 0 w 1672024"/>
              <a:gd name="connsiteY0" fmla="*/ 367814 h 2189891"/>
              <a:gd name="connsiteX1" fmla="*/ 864970 w 1672024"/>
              <a:gd name="connsiteY1" fmla="*/ 2997 h 2189891"/>
              <a:gd name="connsiteX2" fmla="*/ 1671964 w 1672024"/>
              <a:gd name="connsiteY2" fmla="*/ 1113518 h 2189891"/>
              <a:gd name="connsiteX3" fmla="*/ 1001628 w 1672024"/>
              <a:gd name="connsiteY3" fmla="*/ 2189562 h 2189891"/>
              <a:gd name="connsiteX0" fmla="*/ 0 w 1673360"/>
              <a:gd name="connsiteY0" fmla="*/ 367814 h 2142444"/>
              <a:gd name="connsiteX1" fmla="*/ 864970 w 1673360"/>
              <a:gd name="connsiteY1" fmla="*/ 2997 h 2142444"/>
              <a:gd name="connsiteX2" fmla="*/ 1671964 w 1673360"/>
              <a:gd name="connsiteY2" fmla="*/ 1113518 h 2142444"/>
              <a:gd name="connsiteX3" fmla="*/ 997168 w 1673360"/>
              <a:gd name="connsiteY3" fmla="*/ 2142230 h 2142444"/>
              <a:gd name="connsiteX0" fmla="*/ 0 w 1709037"/>
              <a:gd name="connsiteY0" fmla="*/ 194237 h 2235108"/>
              <a:gd name="connsiteX1" fmla="*/ 900647 w 1709037"/>
              <a:gd name="connsiteY1" fmla="*/ 95661 h 2235108"/>
              <a:gd name="connsiteX2" fmla="*/ 1707641 w 1709037"/>
              <a:gd name="connsiteY2" fmla="*/ 1206182 h 2235108"/>
              <a:gd name="connsiteX3" fmla="*/ 1032845 w 1709037"/>
              <a:gd name="connsiteY3" fmla="*/ 2234894 h 2235108"/>
              <a:gd name="connsiteX0" fmla="*/ 0 w 1709037"/>
              <a:gd name="connsiteY0" fmla="*/ 177846 h 2218717"/>
              <a:gd name="connsiteX1" fmla="*/ 900647 w 1709037"/>
              <a:gd name="connsiteY1" fmla="*/ 79270 h 2218717"/>
              <a:gd name="connsiteX2" fmla="*/ 1707641 w 1709037"/>
              <a:gd name="connsiteY2" fmla="*/ 1189791 h 2218717"/>
              <a:gd name="connsiteX3" fmla="*/ 1032845 w 1709037"/>
              <a:gd name="connsiteY3" fmla="*/ 2218503 h 2218717"/>
              <a:gd name="connsiteX0" fmla="*/ 0 w 1740108"/>
              <a:gd name="connsiteY0" fmla="*/ 164699 h 2205526"/>
              <a:gd name="connsiteX1" fmla="*/ 900647 w 1740108"/>
              <a:gd name="connsiteY1" fmla="*/ 66123 h 2205526"/>
              <a:gd name="connsiteX2" fmla="*/ 1738859 w 1740108"/>
              <a:gd name="connsiteY2" fmla="*/ 999151 h 2205526"/>
              <a:gd name="connsiteX3" fmla="*/ 1032845 w 1740108"/>
              <a:gd name="connsiteY3" fmla="*/ 2205356 h 2205526"/>
              <a:gd name="connsiteX0" fmla="*/ 0 w 1740431"/>
              <a:gd name="connsiteY0" fmla="*/ 164699 h 2205356"/>
              <a:gd name="connsiteX1" fmla="*/ 900647 w 1740431"/>
              <a:gd name="connsiteY1" fmla="*/ 66123 h 2205356"/>
              <a:gd name="connsiteX2" fmla="*/ 1738859 w 1740431"/>
              <a:gd name="connsiteY2" fmla="*/ 999151 h 2205356"/>
              <a:gd name="connsiteX3" fmla="*/ 1032845 w 1740431"/>
              <a:gd name="connsiteY3" fmla="*/ 2205356 h 2205356"/>
              <a:gd name="connsiteX0" fmla="*/ 0 w 1740431"/>
              <a:gd name="connsiteY0" fmla="*/ 159440 h 2200097"/>
              <a:gd name="connsiteX1" fmla="*/ 900647 w 1740431"/>
              <a:gd name="connsiteY1" fmla="*/ 60864 h 2200097"/>
              <a:gd name="connsiteX2" fmla="*/ 1738859 w 1740431"/>
              <a:gd name="connsiteY2" fmla="*/ 993892 h 2200097"/>
              <a:gd name="connsiteX3" fmla="*/ 1032845 w 1740431"/>
              <a:gd name="connsiteY3" fmla="*/ 2200097 h 2200097"/>
              <a:gd name="connsiteX0" fmla="*/ 0 w 1739668"/>
              <a:gd name="connsiteY0" fmla="*/ 181990 h 2222647"/>
              <a:gd name="connsiteX1" fmla="*/ 940784 w 1739668"/>
              <a:gd name="connsiteY1" fmla="*/ 53831 h 2222647"/>
              <a:gd name="connsiteX2" fmla="*/ 1738859 w 1739668"/>
              <a:gd name="connsiteY2" fmla="*/ 1016442 h 2222647"/>
              <a:gd name="connsiteX3" fmla="*/ 1032845 w 1739668"/>
              <a:gd name="connsiteY3" fmla="*/ 2222647 h 2222647"/>
              <a:gd name="connsiteX0" fmla="*/ 0 w 1739284"/>
              <a:gd name="connsiteY0" fmla="*/ 181990 h 2222647"/>
              <a:gd name="connsiteX1" fmla="*/ 940784 w 1739284"/>
              <a:gd name="connsiteY1" fmla="*/ 53831 h 2222647"/>
              <a:gd name="connsiteX2" fmla="*/ 1738859 w 1739284"/>
              <a:gd name="connsiteY2" fmla="*/ 1016442 h 2222647"/>
              <a:gd name="connsiteX3" fmla="*/ 1032845 w 1739284"/>
              <a:gd name="connsiteY3" fmla="*/ 2222647 h 2222647"/>
              <a:gd name="connsiteX0" fmla="*/ 0 w 1739284"/>
              <a:gd name="connsiteY0" fmla="*/ 179385 h 2220042"/>
              <a:gd name="connsiteX1" fmla="*/ 940784 w 1739284"/>
              <a:gd name="connsiteY1" fmla="*/ 51226 h 2220042"/>
              <a:gd name="connsiteX2" fmla="*/ 1738859 w 1739284"/>
              <a:gd name="connsiteY2" fmla="*/ 1013837 h 2220042"/>
              <a:gd name="connsiteX3" fmla="*/ 1032845 w 1739284"/>
              <a:gd name="connsiteY3" fmla="*/ 2220042 h 2220042"/>
              <a:gd name="connsiteX0" fmla="*/ 0 w 1739422"/>
              <a:gd name="connsiteY0" fmla="*/ 179385 h 2220042"/>
              <a:gd name="connsiteX1" fmla="*/ 940784 w 1739422"/>
              <a:gd name="connsiteY1" fmla="*/ 51226 h 2220042"/>
              <a:gd name="connsiteX2" fmla="*/ 1738859 w 1739422"/>
              <a:gd name="connsiteY2" fmla="*/ 1013837 h 2220042"/>
              <a:gd name="connsiteX3" fmla="*/ 1032845 w 1739422"/>
              <a:gd name="connsiteY3" fmla="*/ 2220042 h 2220042"/>
              <a:gd name="connsiteX0" fmla="*/ 0 w 1739422"/>
              <a:gd name="connsiteY0" fmla="*/ 208121 h 2248778"/>
              <a:gd name="connsiteX1" fmla="*/ 940784 w 1739422"/>
              <a:gd name="connsiteY1" fmla="*/ 79962 h 2248778"/>
              <a:gd name="connsiteX2" fmla="*/ 1738859 w 1739422"/>
              <a:gd name="connsiteY2" fmla="*/ 1042573 h 2248778"/>
              <a:gd name="connsiteX3" fmla="*/ 1032845 w 1739422"/>
              <a:gd name="connsiteY3" fmla="*/ 2248778 h 2248778"/>
              <a:gd name="connsiteX0" fmla="*/ 0 w 1739422"/>
              <a:gd name="connsiteY0" fmla="*/ 204743 h 2245400"/>
              <a:gd name="connsiteX1" fmla="*/ 940784 w 1739422"/>
              <a:gd name="connsiteY1" fmla="*/ 76584 h 2245400"/>
              <a:gd name="connsiteX2" fmla="*/ 1738859 w 1739422"/>
              <a:gd name="connsiteY2" fmla="*/ 1039195 h 2245400"/>
              <a:gd name="connsiteX3" fmla="*/ 1032845 w 1739422"/>
              <a:gd name="connsiteY3" fmla="*/ 2245400 h 2245400"/>
              <a:gd name="connsiteX0" fmla="*/ 0 w 1739422"/>
              <a:gd name="connsiteY0" fmla="*/ 210490 h 2251147"/>
              <a:gd name="connsiteX1" fmla="*/ 940784 w 1739422"/>
              <a:gd name="connsiteY1" fmla="*/ 82331 h 2251147"/>
              <a:gd name="connsiteX2" fmla="*/ 1738859 w 1739422"/>
              <a:gd name="connsiteY2" fmla="*/ 1044942 h 2251147"/>
              <a:gd name="connsiteX3" fmla="*/ 1032845 w 1739422"/>
              <a:gd name="connsiteY3" fmla="*/ 2251147 h 2251147"/>
              <a:gd name="connsiteX0" fmla="*/ 0 w 1739422"/>
              <a:gd name="connsiteY0" fmla="*/ 189513 h 2230170"/>
              <a:gd name="connsiteX1" fmla="*/ 940784 w 1739422"/>
              <a:gd name="connsiteY1" fmla="*/ 61354 h 2230170"/>
              <a:gd name="connsiteX2" fmla="*/ 1738859 w 1739422"/>
              <a:gd name="connsiteY2" fmla="*/ 1023965 h 2230170"/>
              <a:gd name="connsiteX3" fmla="*/ 1032845 w 1739422"/>
              <a:gd name="connsiteY3" fmla="*/ 2230170 h 2230170"/>
              <a:gd name="connsiteX0" fmla="*/ 0 w 1734962"/>
              <a:gd name="connsiteY0" fmla="*/ 173480 h 2237804"/>
              <a:gd name="connsiteX1" fmla="*/ 936324 w 1734962"/>
              <a:gd name="connsiteY1" fmla="*/ 68988 h 2237804"/>
              <a:gd name="connsiteX2" fmla="*/ 1734399 w 1734962"/>
              <a:gd name="connsiteY2" fmla="*/ 1031599 h 2237804"/>
              <a:gd name="connsiteX3" fmla="*/ 1028385 w 1734962"/>
              <a:gd name="connsiteY3" fmla="*/ 2237804 h 2237804"/>
              <a:gd name="connsiteX0" fmla="*/ 0 w 1734962"/>
              <a:gd name="connsiteY0" fmla="*/ 152454 h 2216778"/>
              <a:gd name="connsiteX1" fmla="*/ 936324 w 1734962"/>
              <a:gd name="connsiteY1" fmla="*/ 47962 h 2216778"/>
              <a:gd name="connsiteX2" fmla="*/ 1734399 w 1734962"/>
              <a:gd name="connsiteY2" fmla="*/ 1010573 h 2216778"/>
              <a:gd name="connsiteX3" fmla="*/ 1028385 w 1734962"/>
              <a:gd name="connsiteY3" fmla="*/ 2216778 h 2216778"/>
              <a:gd name="connsiteX0" fmla="*/ 0 w 1737573"/>
              <a:gd name="connsiteY0" fmla="*/ 152453 h 2261423"/>
              <a:gd name="connsiteX1" fmla="*/ 936324 w 1737573"/>
              <a:gd name="connsiteY1" fmla="*/ 47961 h 2261423"/>
              <a:gd name="connsiteX2" fmla="*/ 1734399 w 1737573"/>
              <a:gd name="connsiteY2" fmla="*/ 1010572 h 2261423"/>
              <a:gd name="connsiteX3" fmla="*/ 658205 w 1737573"/>
              <a:gd name="connsiteY3" fmla="*/ 2261423 h 2261423"/>
              <a:gd name="connsiteX0" fmla="*/ 0 w 1737573"/>
              <a:gd name="connsiteY0" fmla="*/ 152453 h 2263039"/>
              <a:gd name="connsiteX1" fmla="*/ 936324 w 1737573"/>
              <a:gd name="connsiteY1" fmla="*/ 47961 h 2263039"/>
              <a:gd name="connsiteX2" fmla="*/ 1734399 w 1737573"/>
              <a:gd name="connsiteY2" fmla="*/ 1010572 h 2263039"/>
              <a:gd name="connsiteX3" fmla="*/ 658205 w 1737573"/>
              <a:gd name="connsiteY3" fmla="*/ 2261423 h 2263039"/>
              <a:gd name="connsiteX0" fmla="*/ 0 w 1793016"/>
              <a:gd name="connsiteY0" fmla="*/ 180368 h 2291126"/>
              <a:gd name="connsiteX1" fmla="*/ 936324 w 1793016"/>
              <a:gd name="connsiteY1" fmla="*/ 75876 h 2291126"/>
              <a:gd name="connsiteX2" fmla="*/ 1790486 w 1793016"/>
              <a:gd name="connsiteY2" fmla="*/ 1131499 h 2291126"/>
              <a:gd name="connsiteX3" fmla="*/ 658205 w 1793016"/>
              <a:gd name="connsiteY3" fmla="*/ 2289338 h 2291126"/>
              <a:gd name="connsiteX0" fmla="*/ 0 w 1790488"/>
              <a:gd name="connsiteY0" fmla="*/ 180368 h 2291275"/>
              <a:gd name="connsiteX1" fmla="*/ 936324 w 1790488"/>
              <a:gd name="connsiteY1" fmla="*/ 75876 h 2291275"/>
              <a:gd name="connsiteX2" fmla="*/ 1790486 w 1790488"/>
              <a:gd name="connsiteY2" fmla="*/ 1131499 h 2291275"/>
              <a:gd name="connsiteX3" fmla="*/ 658205 w 1790488"/>
              <a:gd name="connsiteY3" fmla="*/ 2289338 h 2291275"/>
              <a:gd name="connsiteX0" fmla="*/ 0 w 1790489"/>
              <a:gd name="connsiteY0" fmla="*/ 142354 h 2253260"/>
              <a:gd name="connsiteX1" fmla="*/ 936324 w 1790489"/>
              <a:gd name="connsiteY1" fmla="*/ 37862 h 2253260"/>
              <a:gd name="connsiteX2" fmla="*/ 1790486 w 1790489"/>
              <a:gd name="connsiteY2" fmla="*/ 1093485 h 2253260"/>
              <a:gd name="connsiteX3" fmla="*/ 658205 w 1790489"/>
              <a:gd name="connsiteY3" fmla="*/ 2251324 h 2253260"/>
              <a:gd name="connsiteX0" fmla="*/ 0 w 1790490"/>
              <a:gd name="connsiteY0" fmla="*/ 142354 h 2253333"/>
              <a:gd name="connsiteX1" fmla="*/ 936324 w 1790490"/>
              <a:gd name="connsiteY1" fmla="*/ 37862 h 2253333"/>
              <a:gd name="connsiteX2" fmla="*/ 1790486 w 1790490"/>
              <a:gd name="connsiteY2" fmla="*/ 1093485 h 2253333"/>
              <a:gd name="connsiteX3" fmla="*/ 658205 w 1790490"/>
              <a:gd name="connsiteY3" fmla="*/ 2251324 h 2253333"/>
              <a:gd name="connsiteX0" fmla="*/ 0 w 1790490"/>
              <a:gd name="connsiteY0" fmla="*/ 142354 h 2253333"/>
              <a:gd name="connsiteX1" fmla="*/ 936324 w 1790490"/>
              <a:gd name="connsiteY1" fmla="*/ 37862 h 2253333"/>
              <a:gd name="connsiteX2" fmla="*/ 1790486 w 1790490"/>
              <a:gd name="connsiteY2" fmla="*/ 1093485 h 2253333"/>
              <a:gd name="connsiteX3" fmla="*/ 658205 w 1790490"/>
              <a:gd name="connsiteY3" fmla="*/ 2251324 h 2253333"/>
              <a:gd name="connsiteX0" fmla="*/ 0 w 1792645"/>
              <a:gd name="connsiteY0" fmla="*/ 142354 h 2249398"/>
              <a:gd name="connsiteX1" fmla="*/ 936324 w 1792645"/>
              <a:gd name="connsiteY1" fmla="*/ 37862 h 2249398"/>
              <a:gd name="connsiteX2" fmla="*/ 1790486 w 1792645"/>
              <a:gd name="connsiteY2" fmla="*/ 1093485 h 2249398"/>
              <a:gd name="connsiteX3" fmla="*/ 703076 w 1792645"/>
              <a:gd name="connsiteY3" fmla="*/ 2247603 h 2249398"/>
              <a:gd name="connsiteX0" fmla="*/ 0 w 1792645"/>
              <a:gd name="connsiteY0" fmla="*/ 142354 h 2247603"/>
              <a:gd name="connsiteX1" fmla="*/ 936324 w 1792645"/>
              <a:gd name="connsiteY1" fmla="*/ 37862 h 2247603"/>
              <a:gd name="connsiteX2" fmla="*/ 1790486 w 1792645"/>
              <a:gd name="connsiteY2" fmla="*/ 1093485 h 2247603"/>
              <a:gd name="connsiteX3" fmla="*/ 703076 w 1792645"/>
              <a:gd name="connsiteY3" fmla="*/ 2247603 h 2247603"/>
              <a:gd name="connsiteX0" fmla="*/ 0 w 1792645"/>
              <a:gd name="connsiteY0" fmla="*/ 142354 h 2248254"/>
              <a:gd name="connsiteX1" fmla="*/ 936324 w 1792645"/>
              <a:gd name="connsiteY1" fmla="*/ 37862 h 2248254"/>
              <a:gd name="connsiteX2" fmla="*/ 1790486 w 1792645"/>
              <a:gd name="connsiteY2" fmla="*/ 1093485 h 2248254"/>
              <a:gd name="connsiteX3" fmla="*/ 703076 w 1792645"/>
              <a:gd name="connsiteY3" fmla="*/ 2247603 h 2248254"/>
              <a:gd name="connsiteX0" fmla="*/ 0 w 1790486"/>
              <a:gd name="connsiteY0" fmla="*/ 142354 h 2248332"/>
              <a:gd name="connsiteX1" fmla="*/ 936324 w 1790486"/>
              <a:gd name="connsiteY1" fmla="*/ 37862 h 2248332"/>
              <a:gd name="connsiteX2" fmla="*/ 1790486 w 1790486"/>
              <a:gd name="connsiteY2" fmla="*/ 1093485 h 2248332"/>
              <a:gd name="connsiteX3" fmla="*/ 703076 w 1790486"/>
              <a:gd name="connsiteY3" fmla="*/ 2247603 h 2248332"/>
              <a:gd name="connsiteX0" fmla="*/ 0 w 1790486"/>
              <a:gd name="connsiteY0" fmla="*/ 142354 h 2247602"/>
              <a:gd name="connsiteX1" fmla="*/ 936324 w 1790486"/>
              <a:gd name="connsiteY1" fmla="*/ 37862 h 2247602"/>
              <a:gd name="connsiteX2" fmla="*/ 1790486 w 1790486"/>
              <a:gd name="connsiteY2" fmla="*/ 1093485 h 2247602"/>
              <a:gd name="connsiteX3" fmla="*/ 703076 w 1790486"/>
              <a:gd name="connsiteY3" fmla="*/ 2247603 h 22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486" h="2247602">
                <a:moveTo>
                  <a:pt x="0" y="142354"/>
                </a:moveTo>
                <a:cubicBezTo>
                  <a:pt x="312228" y="-3863"/>
                  <a:pt x="536953" y="-35088"/>
                  <a:pt x="936324" y="37862"/>
                </a:cubicBezTo>
                <a:cubicBezTo>
                  <a:pt x="1335695" y="110812"/>
                  <a:pt x="1790099" y="635903"/>
                  <a:pt x="1790486" y="1093485"/>
                </a:cubicBezTo>
                <a:cubicBezTo>
                  <a:pt x="1790873" y="1551067"/>
                  <a:pt x="1422314" y="2248459"/>
                  <a:pt x="703076" y="2247603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0" name="Freeform 1">
            <a:extLst>
              <a:ext uri="{FF2B5EF4-FFF2-40B4-BE49-F238E27FC236}">
                <a16:creationId xmlns:a16="http://schemas.microsoft.com/office/drawing/2014/main" id="{C7B022A5-B431-4AB8-8D52-8B5187EB3EEE}"/>
              </a:ext>
            </a:extLst>
          </p:cNvPr>
          <p:cNvSpPr/>
          <p:nvPr/>
        </p:nvSpPr>
        <p:spPr>
          <a:xfrm flipH="1">
            <a:off x="4860032" y="1005447"/>
            <a:ext cx="1530874" cy="1494295"/>
          </a:xfrm>
          <a:custGeom>
            <a:avLst/>
            <a:gdLst>
              <a:gd name="connsiteX0" fmla="*/ 365760 w 1720722"/>
              <a:gd name="connsiteY0" fmla="*/ 0 h 2783840"/>
              <a:gd name="connsiteX1" fmla="*/ 1717040 w 1720722"/>
              <a:gd name="connsiteY1" fmla="*/ 1209040 h 2783840"/>
              <a:gd name="connsiteX2" fmla="*/ 0 w 1720722"/>
              <a:gd name="connsiteY2" fmla="*/ 2783840 h 278384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57"/>
              <a:gd name="connsiteY0" fmla="*/ 0 h 2519680"/>
              <a:gd name="connsiteX1" fmla="*/ 1778000 w 1778057"/>
              <a:gd name="connsiteY1" fmla="*/ 944880 h 2519680"/>
              <a:gd name="connsiteX2" fmla="*/ 60960 w 1778057"/>
              <a:gd name="connsiteY2" fmla="*/ 2519680 h 2519680"/>
              <a:gd name="connsiteX0" fmla="*/ 0 w 1778074"/>
              <a:gd name="connsiteY0" fmla="*/ 0 h 2519680"/>
              <a:gd name="connsiteX1" fmla="*/ 1778000 w 1778074"/>
              <a:gd name="connsiteY1" fmla="*/ 944880 h 2519680"/>
              <a:gd name="connsiteX2" fmla="*/ 60960 w 1778074"/>
              <a:gd name="connsiteY2" fmla="*/ 2519680 h 2519680"/>
              <a:gd name="connsiteX0" fmla="*/ 0 w 1331091"/>
              <a:gd name="connsiteY0" fmla="*/ 0 h 2519680"/>
              <a:gd name="connsiteX1" fmla="*/ 1330960 w 1331091"/>
              <a:gd name="connsiteY1" fmla="*/ 1270000 h 2519680"/>
              <a:gd name="connsiteX2" fmla="*/ 60960 w 1331091"/>
              <a:gd name="connsiteY2" fmla="*/ 2519680 h 2519680"/>
              <a:gd name="connsiteX0" fmla="*/ 0 w 1353620"/>
              <a:gd name="connsiteY0" fmla="*/ 0 h 2519680"/>
              <a:gd name="connsiteX1" fmla="*/ 811149 w 1353620"/>
              <a:gd name="connsiteY1" fmla="*/ 392099 h 2519680"/>
              <a:gd name="connsiteX2" fmla="*/ 1330960 w 1353620"/>
              <a:gd name="connsiteY2" fmla="*/ 1270000 h 2519680"/>
              <a:gd name="connsiteX3" fmla="*/ 60960 w 1353620"/>
              <a:gd name="connsiteY3" fmla="*/ 2519680 h 2519680"/>
              <a:gd name="connsiteX0" fmla="*/ 0 w 1350934"/>
              <a:gd name="connsiteY0" fmla="*/ 31521 h 2551201"/>
              <a:gd name="connsiteX1" fmla="*/ 740122 w 1350934"/>
              <a:gd name="connsiteY1" fmla="*/ 96642 h 2551201"/>
              <a:gd name="connsiteX2" fmla="*/ 1330960 w 1350934"/>
              <a:gd name="connsiteY2" fmla="*/ 1301521 h 2551201"/>
              <a:gd name="connsiteX3" fmla="*/ 60960 w 1350934"/>
              <a:gd name="connsiteY3" fmla="*/ 2551201 h 2551201"/>
              <a:gd name="connsiteX0" fmla="*/ 0 w 1339500"/>
              <a:gd name="connsiteY0" fmla="*/ 31521 h 2551201"/>
              <a:gd name="connsiteX1" fmla="*/ 740122 w 1339500"/>
              <a:gd name="connsiteY1" fmla="*/ 96642 h 2551201"/>
              <a:gd name="connsiteX2" fmla="*/ 1319123 w 1339500"/>
              <a:gd name="connsiteY2" fmla="*/ 1292179 h 2551201"/>
              <a:gd name="connsiteX3" fmla="*/ 60960 w 1339500"/>
              <a:gd name="connsiteY3" fmla="*/ 2551201 h 2551201"/>
              <a:gd name="connsiteX0" fmla="*/ 0 w 1319257"/>
              <a:gd name="connsiteY0" fmla="*/ 31521 h 2551201"/>
              <a:gd name="connsiteX1" fmla="*/ 740122 w 1319257"/>
              <a:gd name="connsiteY1" fmla="*/ 96642 h 2551201"/>
              <a:gd name="connsiteX2" fmla="*/ 1319123 w 1319257"/>
              <a:gd name="connsiteY2" fmla="*/ 1292179 h 2551201"/>
              <a:gd name="connsiteX3" fmla="*/ 60960 w 1319257"/>
              <a:gd name="connsiteY3" fmla="*/ 2551201 h 2551201"/>
              <a:gd name="connsiteX0" fmla="*/ 0 w 1319257"/>
              <a:gd name="connsiteY0" fmla="*/ 74873 h 2594553"/>
              <a:gd name="connsiteX1" fmla="*/ 740122 w 1319257"/>
              <a:gd name="connsiteY1" fmla="*/ 139994 h 2594553"/>
              <a:gd name="connsiteX2" fmla="*/ 1319123 w 1319257"/>
              <a:gd name="connsiteY2" fmla="*/ 1335531 h 2594553"/>
              <a:gd name="connsiteX3" fmla="*/ 60960 w 1319257"/>
              <a:gd name="connsiteY3" fmla="*/ 2594553 h 2594553"/>
              <a:gd name="connsiteX0" fmla="*/ 0 w 2171582"/>
              <a:gd name="connsiteY0" fmla="*/ 416348 h 2506284"/>
              <a:gd name="connsiteX1" fmla="*/ 1592447 w 2171582"/>
              <a:gd name="connsiteY1" fmla="*/ 51725 h 2506284"/>
              <a:gd name="connsiteX2" fmla="*/ 2171448 w 2171582"/>
              <a:gd name="connsiteY2" fmla="*/ 1247262 h 2506284"/>
              <a:gd name="connsiteX3" fmla="*/ 913285 w 2171582"/>
              <a:gd name="connsiteY3" fmla="*/ 2506284 h 2506284"/>
              <a:gd name="connsiteX0" fmla="*/ 0 w 2171582"/>
              <a:gd name="connsiteY0" fmla="*/ 380804 h 2470740"/>
              <a:gd name="connsiteX1" fmla="*/ 1592447 w 2171582"/>
              <a:gd name="connsiteY1" fmla="*/ 16181 h 2470740"/>
              <a:gd name="connsiteX2" fmla="*/ 2171448 w 2171582"/>
              <a:gd name="connsiteY2" fmla="*/ 1211718 h 2470740"/>
              <a:gd name="connsiteX3" fmla="*/ 913285 w 2171582"/>
              <a:gd name="connsiteY3" fmla="*/ 2470740 h 2470740"/>
              <a:gd name="connsiteX0" fmla="*/ 0 w 2171582"/>
              <a:gd name="connsiteY0" fmla="*/ 380804 h 2470740"/>
              <a:gd name="connsiteX1" fmla="*/ 1592447 w 2171582"/>
              <a:gd name="connsiteY1" fmla="*/ 16181 h 2470740"/>
              <a:gd name="connsiteX2" fmla="*/ 2171448 w 2171582"/>
              <a:gd name="connsiteY2" fmla="*/ 1211718 h 2470740"/>
              <a:gd name="connsiteX3" fmla="*/ 913285 w 2171582"/>
              <a:gd name="connsiteY3" fmla="*/ 2470740 h 2470740"/>
              <a:gd name="connsiteX0" fmla="*/ 0 w 2171582"/>
              <a:gd name="connsiteY0" fmla="*/ 380804 h 2470740"/>
              <a:gd name="connsiteX1" fmla="*/ 1592447 w 2171582"/>
              <a:gd name="connsiteY1" fmla="*/ 16181 h 2470740"/>
              <a:gd name="connsiteX2" fmla="*/ 2171448 w 2171582"/>
              <a:gd name="connsiteY2" fmla="*/ 1211718 h 2470740"/>
              <a:gd name="connsiteX3" fmla="*/ 913285 w 2171582"/>
              <a:gd name="connsiteY3" fmla="*/ 2470740 h 2470740"/>
              <a:gd name="connsiteX0" fmla="*/ 0 w 2171582"/>
              <a:gd name="connsiteY0" fmla="*/ 375782 h 2465718"/>
              <a:gd name="connsiteX1" fmla="*/ 1592447 w 2171582"/>
              <a:gd name="connsiteY1" fmla="*/ 11159 h 2465718"/>
              <a:gd name="connsiteX2" fmla="*/ 2171448 w 2171582"/>
              <a:gd name="connsiteY2" fmla="*/ 1206696 h 2465718"/>
              <a:gd name="connsiteX3" fmla="*/ 913285 w 2171582"/>
              <a:gd name="connsiteY3" fmla="*/ 2465718 h 2465718"/>
              <a:gd name="connsiteX0" fmla="*/ 0 w 2171582"/>
              <a:gd name="connsiteY0" fmla="*/ 730684 h 2820620"/>
              <a:gd name="connsiteX1" fmla="*/ 1364361 w 2171582"/>
              <a:gd name="connsiteY1" fmla="*/ 6055 h 2820620"/>
              <a:gd name="connsiteX2" fmla="*/ 2171448 w 2171582"/>
              <a:gd name="connsiteY2" fmla="*/ 1561598 h 2820620"/>
              <a:gd name="connsiteX3" fmla="*/ 913285 w 2171582"/>
              <a:gd name="connsiteY3" fmla="*/ 2820620 h 2820620"/>
              <a:gd name="connsiteX0" fmla="*/ 0 w 2171582"/>
              <a:gd name="connsiteY0" fmla="*/ 730684 h 2820620"/>
              <a:gd name="connsiteX1" fmla="*/ 1364361 w 2171582"/>
              <a:gd name="connsiteY1" fmla="*/ 6055 h 2820620"/>
              <a:gd name="connsiteX2" fmla="*/ 2171448 w 2171582"/>
              <a:gd name="connsiteY2" fmla="*/ 1561598 h 2820620"/>
              <a:gd name="connsiteX3" fmla="*/ 913285 w 2171582"/>
              <a:gd name="connsiteY3" fmla="*/ 2820620 h 2820620"/>
              <a:gd name="connsiteX0" fmla="*/ 0 w 2171582"/>
              <a:gd name="connsiteY0" fmla="*/ 745407 h 2835343"/>
              <a:gd name="connsiteX1" fmla="*/ 1364361 w 2171582"/>
              <a:gd name="connsiteY1" fmla="*/ 20778 h 2835343"/>
              <a:gd name="connsiteX2" fmla="*/ 2171448 w 2171582"/>
              <a:gd name="connsiteY2" fmla="*/ 1576321 h 2835343"/>
              <a:gd name="connsiteX3" fmla="*/ 913285 w 2171582"/>
              <a:gd name="connsiteY3" fmla="*/ 2835343 h 2835343"/>
              <a:gd name="connsiteX0" fmla="*/ 0 w 2171582"/>
              <a:gd name="connsiteY0" fmla="*/ 728175 h 2818111"/>
              <a:gd name="connsiteX1" fmla="*/ 1364361 w 2171582"/>
              <a:gd name="connsiteY1" fmla="*/ 3546 h 2818111"/>
              <a:gd name="connsiteX2" fmla="*/ 2171448 w 2171582"/>
              <a:gd name="connsiteY2" fmla="*/ 1559089 h 2818111"/>
              <a:gd name="connsiteX3" fmla="*/ 913285 w 2171582"/>
              <a:gd name="connsiteY3" fmla="*/ 2818111 h 2818111"/>
              <a:gd name="connsiteX0" fmla="*/ 0 w 2171448"/>
              <a:gd name="connsiteY0" fmla="*/ 728175 h 2818111"/>
              <a:gd name="connsiteX1" fmla="*/ 1364361 w 2171448"/>
              <a:gd name="connsiteY1" fmla="*/ 3546 h 2818111"/>
              <a:gd name="connsiteX2" fmla="*/ 2171448 w 2171448"/>
              <a:gd name="connsiteY2" fmla="*/ 1559089 h 2818111"/>
              <a:gd name="connsiteX3" fmla="*/ 913285 w 2171448"/>
              <a:gd name="connsiteY3" fmla="*/ 2818111 h 2818111"/>
              <a:gd name="connsiteX0" fmla="*/ 0 w 2196791"/>
              <a:gd name="connsiteY0" fmla="*/ 728175 h 2818111"/>
              <a:gd name="connsiteX1" fmla="*/ 1364361 w 2196791"/>
              <a:gd name="connsiteY1" fmla="*/ 3546 h 2818111"/>
              <a:gd name="connsiteX2" fmla="*/ 2196791 w 2196791"/>
              <a:gd name="connsiteY2" fmla="*/ 1439087 h 2818111"/>
              <a:gd name="connsiteX3" fmla="*/ 913285 w 2196791"/>
              <a:gd name="connsiteY3" fmla="*/ 2818111 h 2818111"/>
              <a:gd name="connsiteX0" fmla="*/ 0 w 2196791"/>
              <a:gd name="connsiteY0" fmla="*/ 728175 h 2818111"/>
              <a:gd name="connsiteX1" fmla="*/ 1364361 w 2196791"/>
              <a:gd name="connsiteY1" fmla="*/ 3546 h 2818111"/>
              <a:gd name="connsiteX2" fmla="*/ 2196791 w 2196791"/>
              <a:gd name="connsiteY2" fmla="*/ 1439087 h 2818111"/>
              <a:gd name="connsiteX3" fmla="*/ 913285 w 2196791"/>
              <a:gd name="connsiteY3" fmla="*/ 2818111 h 2818111"/>
              <a:gd name="connsiteX0" fmla="*/ 0 w 2326895"/>
              <a:gd name="connsiteY0" fmla="*/ 728175 h 2818111"/>
              <a:gd name="connsiteX1" fmla="*/ 1364361 w 2326895"/>
              <a:gd name="connsiteY1" fmla="*/ 3546 h 2818111"/>
              <a:gd name="connsiteX2" fmla="*/ 2189341 w 2326895"/>
              <a:gd name="connsiteY2" fmla="*/ 1237117 h 2818111"/>
              <a:gd name="connsiteX3" fmla="*/ 2196791 w 2326895"/>
              <a:gd name="connsiteY3" fmla="*/ 1439087 h 2818111"/>
              <a:gd name="connsiteX4" fmla="*/ 913285 w 2326895"/>
              <a:gd name="connsiteY4" fmla="*/ 2818111 h 2818111"/>
              <a:gd name="connsiteX0" fmla="*/ 0 w 2343897"/>
              <a:gd name="connsiteY0" fmla="*/ 728175 h 2818111"/>
              <a:gd name="connsiteX1" fmla="*/ 1364361 w 2343897"/>
              <a:gd name="connsiteY1" fmla="*/ 3546 h 2818111"/>
              <a:gd name="connsiteX2" fmla="*/ 2227356 w 2343897"/>
              <a:gd name="connsiteY2" fmla="*/ 847111 h 2818111"/>
              <a:gd name="connsiteX3" fmla="*/ 2196791 w 2343897"/>
              <a:gd name="connsiteY3" fmla="*/ 1439087 h 2818111"/>
              <a:gd name="connsiteX4" fmla="*/ 913285 w 2343897"/>
              <a:gd name="connsiteY4" fmla="*/ 2818111 h 2818111"/>
              <a:gd name="connsiteX0" fmla="*/ 0 w 2311021"/>
              <a:gd name="connsiteY0" fmla="*/ 728175 h 2818111"/>
              <a:gd name="connsiteX1" fmla="*/ 1364361 w 2311021"/>
              <a:gd name="connsiteY1" fmla="*/ 3546 h 2818111"/>
              <a:gd name="connsiteX2" fmla="*/ 2227356 w 2311021"/>
              <a:gd name="connsiteY2" fmla="*/ 847111 h 2818111"/>
              <a:gd name="connsiteX3" fmla="*/ 2120763 w 2311021"/>
              <a:gd name="connsiteY3" fmla="*/ 2069096 h 2818111"/>
              <a:gd name="connsiteX4" fmla="*/ 913285 w 2311021"/>
              <a:gd name="connsiteY4" fmla="*/ 2818111 h 2818111"/>
              <a:gd name="connsiteX0" fmla="*/ 0 w 2311021"/>
              <a:gd name="connsiteY0" fmla="*/ 728175 h 2818111"/>
              <a:gd name="connsiteX1" fmla="*/ 1364361 w 2311021"/>
              <a:gd name="connsiteY1" fmla="*/ 3546 h 2818111"/>
              <a:gd name="connsiteX2" fmla="*/ 2227356 w 2311021"/>
              <a:gd name="connsiteY2" fmla="*/ 847111 h 2818111"/>
              <a:gd name="connsiteX3" fmla="*/ 2120763 w 2311021"/>
              <a:gd name="connsiteY3" fmla="*/ 2069096 h 2818111"/>
              <a:gd name="connsiteX4" fmla="*/ 913285 w 2311021"/>
              <a:gd name="connsiteY4" fmla="*/ 2818111 h 2818111"/>
              <a:gd name="connsiteX0" fmla="*/ 0 w 2289088"/>
              <a:gd name="connsiteY0" fmla="*/ 728175 h 2818111"/>
              <a:gd name="connsiteX1" fmla="*/ 1364361 w 2289088"/>
              <a:gd name="connsiteY1" fmla="*/ 3546 h 2818111"/>
              <a:gd name="connsiteX2" fmla="*/ 2227356 w 2289088"/>
              <a:gd name="connsiteY2" fmla="*/ 847111 h 2818111"/>
              <a:gd name="connsiteX3" fmla="*/ 2120763 w 2289088"/>
              <a:gd name="connsiteY3" fmla="*/ 2069096 h 2818111"/>
              <a:gd name="connsiteX4" fmla="*/ 913285 w 2289088"/>
              <a:gd name="connsiteY4" fmla="*/ 2818111 h 2818111"/>
              <a:gd name="connsiteX0" fmla="*/ 0 w 2335887"/>
              <a:gd name="connsiteY0" fmla="*/ 728175 h 2818111"/>
              <a:gd name="connsiteX1" fmla="*/ 1364361 w 2335887"/>
              <a:gd name="connsiteY1" fmla="*/ 3546 h 2818111"/>
              <a:gd name="connsiteX2" fmla="*/ 2227356 w 2335887"/>
              <a:gd name="connsiteY2" fmla="*/ 847111 h 2818111"/>
              <a:gd name="connsiteX3" fmla="*/ 2316056 w 2335887"/>
              <a:gd name="connsiteY3" fmla="*/ 1177117 h 2818111"/>
              <a:gd name="connsiteX4" fmla="*/ 2120763 w 2335887"/>
              <a:gd name="connsiteY4" fmla="*/ 2069096 h 2818111"/>
              <a:gd name="connsiteX5" fmla="*/ 913285 w 2335887"/>
              <a:gd name="connsiteY5" fmla="*/ 2818111 h 2818111"/>
              <a:gd name="connsiteX0" fmla="*/ 0 w 2319714"/>
              <a:gd name="connsiteY0" fmla="*/ 728175 h 2818111"/>
              <a:gd name="connsiteX1" fmla="*/ 1364361 w 2319714"/>
              <a:gd name="connsiteY1" fmla="*/ 3546 h 2818111"/>
              <a:gd name="connsiteX2" fmla="*/ 2138656 w 2319714"/>
              <a:gd name="connsiteY2" fmla="*/ 397104 h 2818111"/>
              <a:gd name="connsiteX3" fmla="*/ 2316056 w 2319714"/>
              <a:gd name="connsiteY3" fmla="*/ 1177117 h 2818111"/>
              <a:gd name="connsiteX4" fmla="*/ 2120763 w 2319714"/>
              <a:gd name="connsiteY4" fmla="*/ 2069096 h 2818111"/>
              <a:gd name="connsiteX5" fmla="*/ 913285 w 2319714"/>
              <a:gd name="connsiteY5" fmla="*/ 2818111 h 2818111"/>
              <a:gd name="connsiteX0" fmla="*/ 0 w 2327986"/>
              <a:gd name="connsiteY0" fmla="*/ 728175 h 2818111"/>
              <a:gd name="connsiteX1" fmla="*/ 1364361 w 2327986"/>
              <a:gd name="connsiteY1" fmla="*/ 3546 h 2818111"/>
              <a:gd name="connsiteX2" fmla="*/ 2138656 w 2327986"/>
              <a:gd name="connsiteY2" fmla="*/ 397104 h 2818111"/>
              <a:gd name="connsiteX3" fmla="*/ 2316056 w 2327986"/>
              <a:gd name="connsiteY3" fmla="*/ 1177117 h 2818111"/>
              <a:gd name="connsiteX4" fmla="*/ 2290713 w 2327986"/>
              <a:gd name="connsiteY4" fmla="*/ 1607123 h 2818111"/>
              <a:gd name="connsiteX5" fmla="*/ 2120763 w 2327986"/>
              <a:gd name="connsiteY5" fmla="*/ 2069096 h 2818111"/>
              <a:gd name="connsiteX6" fmla="*/ 913285 w 2327986"/>
              <a:gd name="connsiteY6" fmla="*/ 2818111 h 2818111"/>
              <a:gd name="connsiteX0" fmla="*/ 0 w 2312505"/>
              <a:gd name="connsiteY0" fmla="*/ 728175 h 2818111"/>
              <a:gd name="connsiteX1" fmla="*/ 1364361 w 2312505"/>
              <a:gd name="connsiteY1" fmla="*/ 3546 h 2818111"/>
              <a:gd name="connsiteX2" fmla="*/ 2138656 w 2312505"/>
              <a:gd name="connsiteY2" fmla="*/ 397104 h 2818111"/>
              <a:gd name="connsiteX3" fmla="*/ 2290713 w 2312505"/>
              <a:gd name="connsiteY3" fmla="*/ 817111 h 2818111"/>
              <a:gd name="connsiteX4" fmla="*/ 2290713 w 2312505"/>
              <a:gd name="connsiteY4" fmla="*/ 1607123 h 2818111"/>
              <a:gd name="connsiteX5" fmla="*/ 2120763 w 2312505"/>
              <a:gd name="connsiteY5" fmla="*/ 2069096 h 2818111"/>
              <a:gd name="connsiteX6" fmla="*/ 913285 w 2312505"/>
              <a:gd name="connsiteY6" fmla="*/ 2818111 h 2818111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38656 w 2312505"/>
              <a:gd name="connsiteY2" fmla="*/ 417012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2120763 w 2312505"/>
              <a:gd name="connsiteY5" fmla="*/ 2089004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2120763 w 2312505"/>
              <a:gd name="connsiteY5" fmla="*/ 2089004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2120763 w 2312505"/>
              <a:gd name="connsiteY5" fmla="*/ 2089004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2120763 w 2312505"/>
              <a:gd name="connsiteY5" fmla="*/ 2089004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312505"/>
              <a:gd name="connsiteY0" fmla="*/ 748083 h 2924251"/>
              <a:gd name="connsiteX1" fmla="*/ 1034901 w 2312505"/>
              <a:gd name="connsiteY1" fmla="*/ 3454 h 2924251"/>
              <a:gd name="connsiteX2" fmla="*/ 2163998 w 2312505"/>
              <a:gd name="connsiteY2" fmla="*/ 247010 h 2924251"/>
              <a:gd name="connsiteX3" fmla="*/ 2290713 w 2312505"/>
              <a:gd name="connsiteY3" fmla="*/ 837019 h 2924251"/>
              <a:gd name="connsiteX4" fmla="*/ 2290713 w 2312505"/>
              <a:gd name="connsiteY4" fmla="*/ 1627031 h 2924251"/>
              <a:gd name="connsiteX5" fmla="*/ 1994048 w 2312505"/>
              <a:gd name="connsiteY5" fmla="*/ 2399009 h 2924251"/>
              <a:gd name="connsiteX6" fmla="*/ 913285 w 2312505"/>
              <a:gd name="connsiteY6" fmla="*/ 2838019 h 2924251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2163998 w 2312505"/>
              <a:gd name="connsiteY2" fmla="*/ 247010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312505"/>
              <a:gd name="connsiteY0" fmla="*/ 748083 h 2838019"/>
              <a:gd name="connsiteX1" fmla="*/ 1034901 w 2312505"/>
              <a:gd name="connsiteY1" fmla="*/ 3454 h 2838019"/>
              <a:gd name="connsiteX2" fmla="*/ 1910568 w 2312505"/>
              <a:gd name="connsiteY2" fmla="*/ 377011 h 2838019"/>
              <a:gd name="connsiteX3" fmla="*/ 2290713 w 2312505"/>
              <a:gd name="connsiteY3" fmla="*/ 837019 h 2838019"/>
              <a:gd name="connsiteX4" fmla="*/ 2290713 w 2312505"/>
              <a:gd name="connsiteY4" fmla="*/ 1627031 h 2838019"/>
              <a:gd name="connsiteX5" fmla="*/ 1994048 w 2312505"/>
              <a:gd name="connsiteY5" fmla="*/ 2399009 h 2838019"/>
              <a:gd name="connsiteX6" fmla="*/ 913285 w 2312505"/>
              <a:gd name="connsiteY6" fmla="*/ 2838019 h 2838019"/>
              <a:gd name="connsiteX0" fmla="*/ 0 w 2294548"/>
              <a:gd name="connsiteY0" fmla="*/ 748083 h 2838019"/>
              <a:gd name="connsiteX1" fmla="*/ 1034901 w 2294548"/>
              <a:gd name="connsiteY1" fmla="*/ 3454 h 2838019"/>
              <a:gd name="connsiteX2" fmla="*/ 1910568 w 2294548"/>
              <a:gd name="connsiteY2" fmla="*/ 377011 h 2838019"/>
              <a:gd name="connsiteX3" fmla="*/ 2113313 w 2294548"/>
              <a:gd name="connsiteY3" fmla="*/ 1087023 h 2838019"/>
              <a:gd name="connsiteX4" fmla="*/ 2290713 w 2294548"/>
              <a:gd name="connsiteY4" fmla="*/ 1627031 h 2838019"/>
              <a:gd name="connsiteX5" fmla="*/ 1994048 w 2294548"/>
              <a:gd name="connsiteY5" fmla="*/ 2399009 h 2838019"/>
              <a:gd name="connsiteX6" fmla="*/ 913285 w 2294548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994048 w 2118122"/>
              <a:gd name="connsiteY5" fmla="*/ 2399009 h 2838019"/>
              <a:gd name="connsiteX6" fmla="*/ 913285 w 2118122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854662 w 2118122"/>
              <a:gd name="connsiteY5" fmla="*/ 2419009 h 2838019"/>
              <a:gd name="connsiteX6" fmla="*/ 913285 w 2118122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854662 w 2118122"/>
              <a:gd name="connsiteY5" fmla="*/ 2419009 h 2838019"/>
              <a:gd name="connsiteX6" fmla="*/ 913285 w 2118122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854662 w 2118122"/>
              <a:gd name="connsiteY5" fmla="*/ 2419009 h 2838019"/>
              <a:gd name="connsiteX6" fmla="*/ 913285 w 2118122"/>
              <a:gd name="connsiteY6" fmla="*/ 2838019 h 2838019"/>
              <a:gd name="connsiteX0" fmla="*/ 0 w 2118122"/>
              <a:gd name="connsiteY0" fmla="*/ 748083 h 2838019"/>
              <a:gd name="connsiteX1" fmla="*/ 1034901 w 2118122"/>
              <a:gd name="connsiteY1" fmla="*/ 3454 h 2838019"/>
              <a:gd name="connsiteX2" fmla="*/ 1910568 w 2118122"/>
              <a:gd name="connsiteY2" fmla="*/ 377011 h 2838019"/>
              <a:gd name="connsiteX3" fmla="*/ 2113313 w 2118122"/>
              <a:gd name="connsiteY3" fmla="*/ 1087023 h 2838019"/>
              <a:gd name="connsiteX4" fmla="*/ 2024612 w 2118122"/>
              <a:gd name="connsiteY4" fmla="*/ 1857035 h 2838019"/>
              <a:gd name="connsiteX5" fmla="*/ 1854662 w 2118122"/>
              <a:gd name="connsiteY5" fmla="*/ 2419009 h 2838019"/>
              <a:gd name="connsiteX6" fmla="*/ 913285 w 2118122"/>
              <a:gd name="connsiteY6" fmla="*/ 2838019 h 2838019"/>
              <a:gd name="connsiteX0" fmla="*/ 0 w 2118122"/>
              <a:gd name="connsiteY0" fmla="*/ 698321 h 2838258"/>
              <a:gd name="connsiteX1" fmla="*/ 1034901 w 2118122"/>
              <a:gd name="connsiteY1" fmla="*/ 3693 h 2838258"/>
              <a:gd name="connsiteX2" fmla="*/ 1910568 w 2118122"/>
              <a:gd name="connsiteY2" fmla="*/ 377250 h 2838258"/>
              <a:gd name="connsiteX3" fmla="*/ 2113313 w 2118122"/>
              <a:gd name="connsiteY3" fmla="*/ 1087262 h 2838258"/>
              <a:gd name="connsiteX4" fmla="*/ 2024612 w 2118122"/>
              <a:gd name="connsiteY4" fmla="*/ 1857274 h 2838258"/>
              <a:gd name="connsiteX5" fmla="*/ 1854662 w 2118122"/>
              <a:gd name="connsiteY5" fmla="*/ 2419248 h 2838258"/>
              <a:gd name="connsiteX6" fmla="*/ 913285 w 2118122"/>
              <a:gd name="connsiteY6" fmla="*/ 2838258 h 2838258"/>
              <a:gd name="connsiteX0" fmla="*/ 0 w 2036115"/>
              <a:gd name="connsiteY0" fmla="*/ 698321 h 2838258"/>
              <a:gd name="connsiteX1" fmla="*/ 1034901 w 2036115"/>
              <a:gd name="connsiteY1" fmla="*/ 3693 h 2838258"/>
              <a:gd name="connsiteX2" fmla="*/ 1910568 w 2036115"/>
              <a:gd name="connsiteY2" fmla="*/ 377250 h 2838258"/>
              <a:gd name="connsiteX3" fmla="*/ 2024612 w 2036115"/>
              <a:gd name="connsiteY3" fmla="*/ 1857274 h 2838258"/>
              <a:gd name="connsiteX4" fmla="*/ 1854662 w 2036115"/>
              <a:gd name="connsiteY4" fmla="*/ 2419248 h 2838258"/>
              <a:gd name="connsiteX5" fmla="*/ 913285 w 2036115"/>
              <a:gd name="connsiteY5" fmla="*/ 2838258 h 2838258"/>
              <a:gd name="connsiteX0" fmla="*/ 0 w 2119048"/>
              <a:gd name="connsiteY0" fmla="*/ 698321 h 2838258"/>
              <a:gd name="connsiteX1" fmla="*/ 1034901 w 2119048"/>
              <a:gd name="connsiteY1" fmla="*/ 3693 h 2838258"/>
              <a:gd name="connsiteX2" fmla="*/ 2049955 w 2119048"/>
              <a:gd name="connsiteY2" fmla="*/ 787256 h 2838258"/>
              <a:gd name="connsiteX3" fmla="*/ 2024612 w 2119048"/>
              <a:gd name="connsiteY3" fmla="*/ 1857274 h 2838258"/>
              <a:gd name="connsiteX4" fmla="*/ 1854662 w 2119048"/>
              <a:gd name="connsiteY4" fmla="*/ 2419248 h 2838258"/>
              <a:gd name="connsiteX5" fmla="*/ 913285 w 2119048"/>
              <a:gd name="connsiteY5" fmla="*/ 2838258 h 2838258"/>
              <a:gd name="connsiteX0" fmla="*/ 0 w 2119048"/>
              <a:gd name="connsiteY0" fmla="*/ 718222 h 2858159"/>
              <a:gd name="connsiteX1" fmla="*/ 1148945 w 2119048"/>
              <a:gd name="connsiteY1" fmla="*/ 3593 h 2858159"/>
              <a:gd name="connsiteX2" fmla="*/ 2049955 w 2119048"/>
              <a:gd name="connsiteY2" fmla="*/ 807157 h 2858159"/>
              <a:gd name="connsiteX3" fmla="*/ 2024612 w 2119048"/>
              <a:gd name="connsiteY3" fmla="*/ 1877175 h 2858159"/>
              <a:gd name="connsiteX4" fmla="*/ 1854662 w 2119048"/>
              <a:gd name="connsiteY4" fmla="*/ 2439149 h 2858159"/>
              <a:gd name="connsiteX5" fmla="*/ 913285 w 2119048"/>
              <a:gd name="connsiteY5" fmla="*/ 2858159 h 2858159"/>
              <a:gd name="connsiteX0" fmla="*/ 0 w 2119048"/>
              <a:gd name="connsiteY0" fmla="*/ 718222 h 2858159"/>
              <a:gd name="connsiteX1" fmla="*/ 1148945 w 2119048"/>
              <a:gd name="connsiteY1" fmla="*/ 3593 h 2858159"/>
              <a:gd name="connsiteX2" fmla="*/ 2049955 w 2119048"/>
              <a:gd name="connsiteY2" fmla="*/ 807157 h 2858159"/>
              <a:gd name="connsiteX3" fmla="*/ 2024612 w 2119048"/>
              <a:gd name="connsiteY3" fmla="*/ 1877175 h 2858159"/>
              <a:gd name="connsiteX4" fmla="*/ 1854662 w 2119048"/>
              <a:gd name="connsiteY4" fmla="*/ 2439149 h 2858159"/>
              <a:gd name="connsiteX5" fmla="*/ 913285 w 2119048"/>
              <a:gd name="connsiteY5" fmla="*/ 2858159 h 2858159"/>
              <a:gd name="connsiteX0" fmla="*/ 0 w 2091046"/>
              <a:gd name="connsiteY0" fmla="*/ 718222 h 2858159"/>
              <a:gd name="connsiteX1" fmla="*/ 1148945 w 2091046"/>
              <a:gd name="connsiteY1" fmla="*/ 3593 h 2858159"/>
              <a:gd name="connsiteX2" fmla="*/ 2049955 w 2091046"/>
              <a:gd name="connsiteY2" fmla="*/ 807157 h 2858159"/>
              <a:gd name="connsiteX3" fmla="*/ 2024612 w 2091046"/>
              <a:gd name="connsiteY3" fmla="*/ 1877175 h 2858159"/>
              <a:gd name="connsiteX4" fmla="*/ 1854662 w 2091046"/>
              <a:gd name="connsiteY4" fmla="*/ 2439149 h 2858159"/>
              <a:gd name="connsiteX5" fmla="*/ 913285 w 2091046"/>
              <a:gd name="connsiteY5" fmla="*/ 2858159 h 2858159"/>
              <a:gd name="connsiteX0" fmla="*/ 0 w 2102403"/>
              <a:gd name="connsiteY0" fmla="*/ 718222 h 2858159"/>
              <a:gd name="connsiteX1" fmla="*/ 1148945 w 2102403"/>
              <a:gd name="connsiteY1" fmla="*/ 3593 h 2858159"/>
              <a:gd name="connsiteX2" fmla="*/ 2049955 w 2102403"/>
              <a:gd name="connsiteY2" fmla="*/ 807157 h 2858159"/>
              <a:gd name="connsiteX3" fmla="*/ 2024612 w 2102403"/>
              <a:gd name="connsiteY3" fmla="*/ 1877175 h 2858159"/>
              <a:gd name="connsiteX4" fmla="*/ 1854662 w 2102403"/>
              <a:gd name="connsiteY4" fmla="*/ 2439149 h 2858159"/>
              <a:gd name="connsiteX5" fmla="*/ 913285 w 2102403"/>
              <a:gd name="connsiteY5" fmla="*/ 2858159 h 2858159"/>
              <a:gd name="connsiteX0" fmla="*/ 0 w 2102403"/>
              <a:gd name="connsiteY0" fmla="*/ 718222 h 2858159"/>
              <a:gd name="connsiteX1" fmla="*/ 1148945 w 2102403"/>
              <a:gd name="connsiteY1" fmla="*/ 3593 h 2858159"/>
              <a:gd name="connsiteX2" fmla="*/ 2049955 w 2102403"/>
              <a:gd name="connsiteY2" fmla="*/ 807157 h 2858159"/>
              <a:gd name="connsiteX3" fmla="*/ 2024612 w 2102403"/>
              <a:gd name="connsiteY3" fmla="*/ 1877175 h 2858159"/>
              <a:gd name="connsiteX4" fmla="*/ 1854662 w 2102403"/>
              <a:gd name="connsiteY4" fmla="*/ 2439149 h 2858159"/>
              <a:gd name="connsiteX5" fmla="*/ 913285 w 2102403"/>
              <a:gd name="connsiteY5" fmla="*/ 2858159 h 2858159"/>
              <a:gd name="connsiteX0" fmla="*/ 0 w 2123273"/>
              <a:gd name="connsiteY0" fmla="*/ 718222 h 2858159"/>
              <a:gd name="connsiteX1" fmla="*/ 1148945 w 2123273"/>
              <a:gd name="connsiteY1" fmla="*/ 3593 h 2858159"/>
              <a:gd name="connsiteX2" fmla="*/ 2049955 w 2123273"/>
              <a:gd name="connsiteY2" fmla="*/ 807157 h 2858159"/>
              <a:gd name="connsiteX3" fmla="*/ 2075298 w 2123273"/>
              <a:gd name="connsiteY3" fmla="*/ 1877175 h 2858159"/>
              <a:gd name="connsiteX4" fmla="*/ 1854662 w 2123273"/>
              <a:gd name="connsiteY4" fmla="*/ 2439149 h 2858159"/>
              <a:gd name="connsiteX5" fmla="*/ 913285 w 2123273"/>
              <a:gd name="connsiteY5" fmla="*/ 2858159 h 2858159"/>
              <a:gd name="connsiteX0" fmla="*/ 0 w 2123273"/>
              <a:gd name="connsiteY0" fmla="*/ 718222 h 2858159"/>
              <a:gd name="connsiteX1" fmla="*/ 1148945 w 2123273"/>
              <a:gd name="connsiteY1" fmla="*/ 3593 h 2858159"/>
              <a:gd name="connsiteX2" fmla="*/ 2049955 w 2123273"/>
              <a:gd name="connsiteY2" fmla="*/ 807157 h 2858159"/>
              <a:gd name="connsiteX3" fmla="*/ 2075298 w 2123273"/>
              <a:gd name="connsiteY3" fmla="*/ 1877175 h 2858159"/>
              <a:gd name="connsiteX4" fmla="*/ 1689932 w 2123273"/>
              <a:gd name="connsiteY4" fmla="*/ 2629152 h 2858159"/>
              <a:gd name="connsiteX5" fmla="*/ 913285 w 2123273"/>
              <a:gd name="connsiteY5" fmla="*/ 2858159 h 2858159"/>
              <a:gd name="connsiteX0" fmla="*/ 0 w 2123273"/>
              <a:gd name="connsiteY0" fmla="*/ 718222 h 2858159"/>
              <a:gd name="connsiteX1" fmla="*/ 1148945 w 2123273"/>
              <a:gd name="connsiteY1" fmla="*/ 3593 h 2858159"/>
              <a:gd name="connsiteX2" fmla="*/ 2049955 w 2123273"/>
              <a:gd name="connsiteY2" fmla="*/ 807157 h 2858159"/>
              <a:gd name="connsiteX3" fmla="*/ 2075298 w 2123273"/>
              <a:gd name="connsiteY3" fmla="*/ 1877175 h 2858159"/>
              <a:gd name="connsiteX4" fmla="*/ 1689932 w 2123273"/>
              <a:gd name="connsiteY4" fmla="*/ 2629152 h 2858159"/>
              <a:gd name="connsiteX5" fmla="*/ 913285 w 2123273"/>
              <a:gd name="connsiteY5" fmla="*/ 2858159 h 2858159"/>
              <a:gd name="connsiteX0" fmla="*/ 0 w 2123273"/>
              <a:gd name="connsiteY0" fmla="*/ 479938 h 2619875"/>
              <a:gd name="connsiteX1" fmla="*/ 1123601 w 2123273"/>
              <a:gd name="connsiteY1" fmla="*/ 5312 h 2619875"/>
              <a:gd name="connsiteX2" fmla="*/ 2049955 w 2123273"/>
              <a:gd name="connsiteY2" fmla="*/ 568873 h 2619875"/>
              <a:gd name="connsiteX3" fmla="*/ 2075298 w 2123273"/>
              <a:gd name="connsiteY3" fmla="*/ 1638891 h 2619875"/>
              <a:gd name="connsiteX4" fmla="*/ 1689932 w 2123273"/>
              <a:gd name="connsiteY4" fmla="*/ 2390868 h 2619875"/>
              <a:gd name="connsiteX5" fmla="*/ 913285 w 2123273"/>
              <a:gd name="connsiteY5" fmla="*/ 2619875 h 2619875"/>
              <a:gd name="connsiteX0" fmla="*/ 0 w 2123273"/>
              <a:gd name="connsiteY0" fmla="*/ 479938 h 2619875"/>
              <a:gd name="connsiteX1" fmla="*/ 1123601 w 2123273"/>
              <a:gd name="connsiteY1" fmla="*/ 5312 h 2619875"/>
              <a:gd name="connsiteX2" fmla="*/ 2049955 w 2123273"/>
              <a:gd name="connsiteY2" fmla="*/ 568873 h 2619875"/>
              <a:gd name="connsiteX3" fmla="*/ 2075298 w 2123273"/>
              <a:gd name="connsiteY3" fmla="*/ 1638891 h 2619875"/>
              <a:gd name="connsiteX4" fmla="*/ 1689932 w 2123273"/>
              <a:gd name="connsiteY4" fmla="*/ 2390868 h 2619875"/>
              <a:gd name="connsiteX5" fmla="*/ 913285 w 2123273"/>
              <a:gd name="connsiteY5" fmla="*/ 2619875 h 2619875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633579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474626 h 2614563"/>
              <a:gd name="connsiteX1" fmla="*/ 1123601 w 2123273"/>
              <a:gd name="connsiteY1" fmla="*/ 0 h 2614563"/>
              <a:gd name="connsiteX2" fmla="*/ 2049955 w 2123273"/>
              <a:gd name="connsiteY2" fmla="*/ 563561 h 2614563"/>
              <a:gd name="connsiteX3" fmla="*/ 2075298 w 2123273"/>
              <a:gd name="connsiteY3" fmla="*/ 1763581 h 2614563"/>
              <a:gd name="connsiteX4" fmla="*/ 1689932 w 2123273"/>
              <a:gd name="connsiteY4" fmla="*/ 2385556 h 2614563"/>
              <a:gd name="connsiteX5" fmla="*/ 913285 w 2123273"/>
              <a:gd name="connsiteY5" fmla="*/ 2614563 h 2614563"/>
              <a:gd name="connsiteX0" fmla="*/ 0 w 2123273"/>
              <a:gd name="connsiteY0" fmla="*/ 640873 h 2780810"/>
              <a:gd name="connsiteX1" fmla="*/ 901242 w 2123273"/>
              <a:gd name="connsiteY1" fmla="*/ 0 h 2780810"/>
              <a:gd name="connsiteX2" fmla="*/ 2049955 w 2123273"/>
              <a:gd name="connsiteY2" fmla="*/ 729808 h 2780810"/>
              <a:gd name="connsiteX3" fmla="*/ 2075298 w 2123273"/>
              <a:gd name="connsiteY3" fmla="*/ 1929828 h 2780810"/>
              <a:gd name="connsiteX4" fmla="*/ 1689932 w 2123273"/>
              <a:gd name="connsiteY4" fmla="*/ 2551803 h 2780810"/>
              <a:gd name="connsiteX5" fmla="*/ 913285 w 2123273"/>
              <a:gd name="connsiteY5" fmla="*/ 2780810 h 2780810"/>
              <a:gd name="connsiteX0" fmla="*/ 0 w 2123273"/>
              <a:gd name="connsiteY0" fmla="*/ 640873 h 2790046"/>
              <a:gd name="connsiteX1" fmla="*/ 901242 w 2123273"/>
              <a:gd name="connsiteY1" fmla="*/ 0 h 2790046"/>
              <a:gd name="connsiteX2" fmla="*/ 2049955 w 2123273"/>
              <a:gd name="connsiteY2" fmla="*/ 729808 h 2790046"/>
              <a:gd name="connsiteX3" fmla="*/ 2075298 w 2123273"/>
              <a:gd name="connsiteY3" fmla="*/ 1929828 h 2790046"/>
              <a:gd name="connsiteX4" fmla="*/ 1689932 w 2123273"/>
              <a:gd name="connsiteY4" fmla="*/ 2551803 h 2790046"/>
              <a:gd name="connsiteX5" fmla="*/ 837215 w 2123273"/>
              <a:gd name="connsiteY5" fmla="*/ 2790046 h 2790046"/>
              <a:gd name="connsiteX0" fmla="*/ 0 w 2123273"/>
              <a:gd name="connsiteY0" fmla="*/ 640873 h 2790046"/>
              <a:gd name="connsiteX1" fmla="*/ 901242 w 2123273"/>
              <a:gd name="connsiteY1" fmla="*/ 0 h 2790046"/>
              <a:gd name="connsiteX2" fmla="*/ 2049955 w 2123273"/>
              <a:gd name="connsiteY2" fmla="*/ 729808 h 2790046"/>
              <a:gd name="connsiteX3" fmla="*/ 2075298 w 2123273"/>
              <a:gd name="connsiteY3" fmla="*/ 1929828 h 2790046"/>
              <a:gd name="connsiteX4" fmla="*/ 1689932 w 2123273"/>
              <a:gd name="connsiteY4" fmla="*/ 2551803 h 2790046"/>
              <a:gd name="connsiteX5" fmla="*/ 837215 w 2123273"/>
              <a:gd name="connsiteY5" fmla="*/ 2790046 h 2790046"/>
              <a:gd name="connsiteX0" fmla="*/ 0 w 2123273"/>
              <a:gd name="connsiteY0" fmla="*/ 640873 h 2790046"/>
              <a:gd name="connsiteX1" fmla="*/ 901242 w 2123273"/>
              <a:gd name="connsiteY1" fmla="*/ 0 h 2790046"/>
              <a:gd name="connsiteX2" fmla="*/ 2049955 w 2123273"/>
              <a:gd name="connsiteY2" fmla="*/ 729808 h 2790046"/>
              <a:gd name="connsiteX3" fmla="*/ 2075298 w 2123273"/>
              <a:gd name="connsiteY3" fmla="*/ 1929828 h 2790046"/>
              <a:gd name="connsiteX4" fmla="*/ 837215 w 2123273"/>
              <a:gd name="connsiteY4" fmla="*/ 2790046 h 2790046"/>
              <a:gd name="connsiteX0" fmla="*/ 0 w 2049956"/>
              <a:gd name="connsiteY0" fmla="*/ 640873 h 2790046"/>
              <a:gd name="connsiteX1" fmla="*/ 901242 w 2049956"/>
              <a:gd name="connsiteY1" fmla="*/ 0 h 2790046"/>
              <a:gd name="connsiteX2" fmla="*/ 2049955 w 2049956"/>
              <a:gd name="connsiteY2" fmla="*/ 729808 h 2790046"/>
              <a:gd name="connsiteX3" fmla="*/ 837215 w 2049956"/>
              <a:gd name="connsiteY3" fmla="*/ 2790046 h 2790046"/>
              <a:gd name="connsiteX0" fmla="*/ 0 w 2038252"/>
              <a:gd name="connsiteY0" fmla="*/ 640873 h 2790046"/>
              <a:gd name="connsiteX1" fmla="*/ 901242 w 2038252"/>
              <a:gd name="connsiteY1" fmla="*/ 0 h 2790046"/>
              <a:gd name="connsiteX2" fmla="*/ 2038252 w 2038252"/>
              <a:gd name="connsiteY2" fmla="*/ 1501007 h 2790046"/>
              <a:gd name="connsiteX3" fmla="*/ 837215 w 2038252"/>
              <a:gd name="connsiteY3" fmla="*/ 2790046 h 2790046"/>
              <a:gd name="connsiteX0" fmla="*/ 0 w 2038403"/>
              <a:gd name="connsiteY0" fmla="*/ 640873 h 2790046"/>
              <a:gd name="connsiteX1" fmla="*/ 901242 w 2038403"/>
              <a:gd name="connsiteY1" fmla="*/ 0 h 2790046"/>
              <a:gd name="connsiteX2" fmla="*/ 2038252 w 2038403"/>
              <a:gd name="connsiteY2" fmla="*/ 1501007 h 2790046"/>
              <a:gd name="connsiteX3" fmla="*/ 837215 w 2038403"/>
              <a:gd name="connsiteY3" fmla="*/ 2790046 h 2790046"/>
              <a:gd name="connsiteX0" fmla="*/ 0 w 2038403"/>
              <a:gd name="connsiteY0" fmla="*/ 644295 h 2793468"/>
              <a:gd name="connsiteX1" fmla="*/ 901242 w 2038403"/>
              <a:gd name="connsiteY1" fmla="*/ 3422 h 2793468"/>
              <a:gd name="connsiteX2" fmla="*/ 2038252 w 2038403"/>
              <a:gd name="connsiteY2" fmla="*/ 1504429 h 2793468"/>
              <a:gd name="connsiteX3" fmla="*/ 837215 w 2038403"/>
              <a:gd name="connsiteY3" fmla="*/ 2793468 h 2793468"/>
              <a:gd name="connsiteX0" fmla="*/ 0 w 2167093"/>
              <a:gd name="connsiteY0" fmla="*/ 672964 h 2808284"/>
              <a:gd name="connsiteX1" fmla="*/ 1029977 w 2167093"/>
              <a:gd name="connsiteY1" fmla="*/ 18238 h 2808284"/>
              <a:gd name="connsiteX2" fmla="*/ 2166987 w 2167093"/>
              <a:gd name="connsiteY2" fmla="*/ 1519245 h 2808284"/>
              <a:gd name="connsiteX3" fmla="*/ 965950 w 2167093"/>
              <a:gd name="connsiteY3" fmla="*/ 2808284 h 2808284"/>
              <a:gd name="connsiteX0" fmla="*/ 0 w 2167107"/>
              <a:gd name="connsiteY0" fmla="*/ 654899 h 2790219"/>
              <a:gd name="connsiteX1" fmla="*/ 1029977 w 2167107"/>
              <a:gd name="connsiteY1" fmla="*/ 173 h 2790219"/>
              <a:gd name="connsiteX2" fmla="*/ 2166987 w 2167107"/>
              <a:gd name="connsiteY2" fmla="*/ 1501180 h 2790219"/>
              <a:gd name="connsiteX3" fmla="*/ 965950 w 2167107"/>
              <a:gd name="connsiteY3" fmla="*/ 2790219 h 2790219"/>
              <a:gd name="connsiteX0" fmla="*/ 0 w 2167108"/>
              <a:gd name="connsiteY0" fmla="*/ 654899 h 2790394"/>
              <a:gd name="connsiteX1" fmla="*/ 1029977 w 2167108"/>
              <a:gd name="connsiteY1" fmla="*/ 173 h 2790394"/>
              <a:gd name="connsiteX2" fmla="*/ 2166987 w 2167108"/>
              <a:gd name="connsiteY2" fmla="*/ 1501180 h 2790394"/>
              <a:gd name="connsiteX3" fmla="*/ 965950 w 2167108"/>
              <a:gd name="connsiteY3" fmla="*/ 2790219 h 2790394"/>
              <a:gd name="connsiteX0" fmla="*/ 0 w 2167108"/>
              <a:gd name="connsiteY0" fmla="*/ 654899 h 2790575"/>
              <a:gd name="connsiteX1" fmla="*/ 1029977 w 2167108"/>
              <a:gd name="connsiteY1" fmla="*/ 173 h 2790575"/>
              <a:gd name="connsiteX2" fmla="*/ 2166987 w 2167108"/>
              <a:gd name="connsiteY2" fmla="*/ 1501180 h 2790575"/>
              <a:gd name="connsiteX3" fmla="*/ 965950 w 2167108"/>
              <a:gd name="connsiteY3" fmla="*/ 2790219 h 2790575"/>
              <a:gd name="connsiteX0" fmla="*/ 0 w 2167122"/>
              <a:gd name="connsiteY0" fmla="*/ 654735 h 2790411"/>
              <a:gd name="connsiteX1" fmla="*/ 1029977 w 2167122"/>
              <a:gd name="connsiteY1" fmla="*/ 9 h 2790411"/>
              <a:gd name="connsiteX2" fmla="*/ 2166987 w 2167122"/>
              <a:gd name="connsiteY2" fmla="*/ 1501016 h 2790411"/>
              <a:gd name="connsiteX3" fmla="*/ 965950 w 2167122"/>
              <a:gd name="connsiteY3" fmla="*/ 2790055 h 2790411"/>
              <a:gd name="connsiteX0" fmla="*/ 0 w 2167122"/>
              <a:gd name="connsiteY0" fmla="*/ 654736 h 2790412"/>
              <a:gd name="connsiteX1" fmla="*/ 1029977 w 2167122"/>
              <a:gd name="connsiteY1" fmla="*/ 10 h 2790412"/>
              <a:gd name="connsiteX2" fmla="*/ 2166987 w 2167122"/>
              <a:gd name="connsiteY2" fmla="*/ 1501017 h 2790412"/>
              <a:gd name="connsiteX3" fmla="*/ 965950 w 2167122"/>
              <a:gd name="connsiteY3" fmla="*/ 2790056 h 2790412"/>
              <a:gd name="connsiteX0" fmla="*/ 0 w 2167122"/>
              <a:gd name="connsiteY0" fmla="*/ 654736 h 2785042"/>
              <a:gd name="connsiteX1" fmla="*/ 1029977 w 2167122"/>
              <a:gd name="connsiteY1" fmla="*/ 10 h 2785042"/>
              <a:gd name="connsiteX2" fmla="*/ 2166987 w 2167122"/>
              <a:gd name="connsiteY2" fmla="*/ 1501017 h 2785042"/>
              <a:gd name="connsiteX3" fmla="*/ 901286 w 2167122"/>
              <a:gd name="connsiteY3" fmla="*/ 2784682 h 2785042"/>
              <a:gd name="connsiteX0" fmla="*/ 0 w 2270560"/>
              <a:gd name="connsiteY0" fmla="*/ 706108 h 2804174"/>
              <a:gd name="connsiteX1" fmla="*/ 1133442 w 2270560"/>
              <a:gd name="connsiteY1" fmla="*/ 19140 h 2804174"/>
              <a:gd name="connsiteX2" fmla="*/ 2270452 w 2270560"/>
              <a:gd name="connsiteY2" fmla="*/ 1520147 h 2804174"/>
              <a:gd name="connsiteX3" fmla="*/ 1004751 w 2270560"/>
              <a:gd name="connsiteY3" fmla="*/ 2803812 h 2804174"/>
              <a:gd name="connsiteX0" fmla="*/ 0 w 2270564"/>
              <a:gd name="connsiteY0" fmla="*/ 686970 h 2785034"/>
              <a:gd name="connsiteX1" fmla="*/ 1133442 w 2270564"/>
              <a:gd name="connsiteY1" fmla="*/ 2 h 2785034"/>
              <a:gd name="connsiteX2" fmla="*/ 2270452 w 2270564"/>
              <a:gd name="connsiteY2" fmla="*/ 1501009 h 2785034"/>
              <a:gd name="connsiteX3" fmla="*/ 1004751 w 2270564"/>
              <a:gd name="connsiteY3" fmla="*/ 2784674 h 2785034"/>
              <a:gd name="connsiteX0" fmla="*/ 0 w 2283492"/>
              <a:gd name="connsiteY0" fmla="*/ 706962 h 2805046"/>
              <a:gd name="connsiteX1" fmla="*/ 1133442 w 2283492"/>
              <a:gd name="connsiteY1" fmla="*/ 19994 h 2805046"/>
              <a:gd name="connsiteX2" fmla="*/ 2283384 w 2283492"/>
              <a:gd name="connsiteY2" fmla="*/ 1542496 h 2805046"/>
              <a:gd name="connsiteX3" fmla="*/ 1004751 w 2283492"/>
              <a:gd name="connsiteY3" fmla="*/ 2804666 h 2805046"/>
              <a:gd name="connsiteX0" fmla="*/ 0 w 2283522"/>
              <a:gd name="connsiteY0" fmla="*/ 686968 h 2785052"/>
              <a:gd name="connsiteX1" fmla="*/ 1133442 w 2283522"/>
              <a:gd name="connsiteY1" fmla="*/ 0 h 2785052"/>
              <a:gd name="connsiteX2" fmla="*/ 2283384 w 2283522"/>
              <a:gd name="connsiteY2" fmla="*/ 1522502 h 2785052"/>
              <a:gd name="connsiteX3" fmla="*/ 1004751 w 2283522"/>
              <a:gd name="connsiteY3" fmla="*/ 2784672 h 2785052"/>
              <a:gd name="connsiteX0" fmla="*/ 0 w 2283515"/>
              <a:gd name="connsiteY0" fmla="*/ 688365 h 2786449"/>
              <a:gd name="connsiteX1" fmla="*/ 1133442 w 2283515"/>
              <a:gd name="connsiteY1" fmla="*/ 1397 h 2786449"/>
              <a:gd name="connsiteX2" fmla="*/ 2283384 w 2283515"/>
              <a:gd name="connsiteY2" fmla="*/ 1523899 h 2786449"/>
              <a:gd name="connsiteX3" fmla="*/ 1004751 w 2283515"/>
              <a:gd name="connsiteY3" fmla="*/ 2786069 h 2786449"/>
              <a:gd name="connsiteX0" fmla="*/ 0 w 2283515"/>
              <a:gd name="connsiteY0" fmla="*/ 688365 h 2786069"/>
              <a:gd name="connsiteX1" fmla="*/ 1133442 w 2283515"/>
              <a:gd name="connsiteY1" fmla="*/ 1397 h 2786069"/>
              <a:gd name="connsiteX2" fmla="*/ 2283384 w 2283515"/>
              <a:gd name="connsiteY2" fmla="*/ 1523899 h 2786069"/>
              <a:gd name="connsiteX3" fmla="*/ 1004751 w 2283515"/>
              <a:gd name="connsiteY3" fmla="*/ 2786069 h 2786069"/>
              <a:gd name="connsiteX0" fmla="*/ 0 w 2266251"/>
              <a:gd name="connsiteY0" fmla="*/ 703419 h 2801123"/>
              <a:gd name="connsiteX1" fmla="*/ 1133442 w 2266251"/>
              <a:gd name="connsiteY1" fmla="*/ 16451 h 2801123"/>
              <a:gd name="connsiteX2" fmla="*/ 2266141 w 2266251"/>
              <a:gd name="connsiteY2" fmla="*/ 1447599 h 2801123"/>
              <a:gd name="connsiteX3" fmla="*/ 1004751 w 2266251"/>
              <a:gd name="connsiteY3" fmla="*/ 2801123 h 2801123"/>
              <a:gd name="connsiteX0" fmla="*/ 0 w 2266272"/>
              <a:gd name="connsiteY0" fmla="*/ 687020 h 2784724"/>
              <a:gd name="connsiteX1" fmla="*/ 1133442 w 2266272"/>
              <a:gd name="connsiteY1" fmla="*/ 52 h 2784724"/>
              <a:gd name="connsiteX2" fmla="*/ 2266141 w 2266272"/>
              <a:gd name="connsiteY2" fmla="*/ 1431200 h 2784724"/>
              <a:gd name="connsiteX3" fmla="*/ 1004751 w 2266272"/>
              <a:gd name="connsiteY3" fmla="*/ 2784724 h 2784724"/>
              <a:gd name="connsiteX0" fmla="*/ 0 w 2266271"/>
              <a:gd name="connsiteY0" fmla="*/ 687037 h 2784741"/>
              <a:gd name="connsiteX1" fmla="*/ 1133442 w 2266271"/>
              <a:gd name="connsiteY1" fmla="*/ 69 h 2784741"/>
              <a:gd name="connsiteX2" fmla="*/ 2266141 w 2266271"/>
              <a:gd name="connsiteY2" fmla="*/ 1431217 h 2784741"/>
              <a:gd name="connsiteX3" fmla="*/ 1004751 w 2266271"/>
              <a:gd name="connsiteY3" fmla="*/ 2784741 h 2784741"/>
              <a:gd name="connsiteX0" fmla="*/ 0 w 2266271"/>
              <a:gd name="connsiteY0" fmla="*/ 687037 h 2784741"/>
              <a:gd name="connsiteX1" fmla="*/ 1133442 w 2266271"/>
              <a:gd name="connsiteY1" fmla="*/ 69 h 2784741"/>
              <a:gd name="connsiteX2" fmla="*/ 2266141 w 2266271"/>
              <a:gd name="connsiteY2" fmla="*/ 1431217 h 2784741"/>
              <a:gd name="connsiteX3" fmla="*/ 1004751 w 2266271"/>
              <a:gd name="connsiteY3" fmla="*/ 2784741 h 2784741"/>
              <a:gd name="connsiteX0" fmla="*/ 0 w 2266271"/>
              <a:gd name="connsiteY0" fmla="*/ 687037 h 2785049"/>
              <a:gd name="connsiteX1" fmla="*/ 1133442 w 2266271"/>
              <a:gd name="connsiteY1" fmla="*/ 69 h 2785049"/>
              <a:gd name="connsiteX2" fmla="*/ 2266141 w 2266271"/>
              <a:gd name="connsiteY2" fmla="*/ 1431217 h 2785049"/>
              <a:gd name="connsiteX3" fmla="*/ 1004751 w 2266271"/>
              <a:gd name="connsiteY3" fmla="*/ 2784741 h 2785049"/>
              <a:gd name="connsiteX0" fmla="*/ 0 w 2266271"/>
              <a:gd name="connsiteY0" fmla="*/ 687037 h 2720613"/>
              <a:gd name="connsiteX1" fmla="*/ 1133442 w 2266271"/>
              <a:gd name="connsiteY1" fmla="*/ 69 h 2720613"/>
              <a:gd name="connsiteX2" fmla="*/ 2266141 w 2266271"/>
              <a:gd name="connsiteY2" fmla="*/ 1431217 h 2720613"/>
              <a:gd name="connsiteX3" fmla="*/ 629693 w 2266271"/>
              <a:gd name="connsiteY3" fmla="*/ 2720257 h 2720613"/>
              <a:gd name="connsiteX0" fmla="*/ 0 w 2266271"/>
              <a:gd name="connsiteY0" fmla="*/ 687037 h 2792903"/>
              <a:gd name="connsiteX1" fmla="*/ 1133442 w 2266271"/>
              <a:gd name="connsiteY1" fmla="*/ 69 h 2792903"/>
              <a:gd name="connsiteX2" fmla="*/ 2266141 w 2266271"/>
              <a:gd name="connsiteY2" fmla="*/ 1431217 h 2792903"/>
              <a:gd name="connsiteX3" fmla="*/ 629693 w 2266271"/>
              <a:gd name="connsiteY3" fmla="*/ 2720257 h 2792903"/>
              <a:gd name="connsiteX0" fmla="*/ 0 w 2266271"/>
              <a:gd name="connsiteY0" fmla="*/ 687037 h 2787422"/>
              <a:gd name="connsiteX1" fmla="*/ 1133442 w 2266271"/>
              <a:gd name="connsiteY1" fmla="*/ 69 h 2787422"/>
              <a:gd name="connsiteX2" fmla="*/ 2266141 w 2266271"/>
              <a:gd name="connsiteY2" fmla="*/ 1431217 h 2787422"/>
              <a:gd name="connsiteX3" fmla="*/ 629693 w 2266271"/>
              <a:gd name="connsiteY3" fmla="*/ 2720257 h 2787422"/>
              <a:gd name="connsiteX0" fmla="*/ 0 w 2266271"/>
              <a:gd name="connsiteY0" fmla="*/ 687037 h 2757430"/>
              <a:gd name="connsiteX1" fmla="*/ 1133442 w 2266271"/>
              <a:gd name="connsiteY1" fmla="*/ 69 h 2757430"/>
              <a:gd name="connsiteX2" fmla="*/ 2266141 w 2266271"/>
              <a:gd name="connsiteY2" fmla="*/ 1431217 h 2757430"/>
              <a:gd name="connsiteX3" fmla="*/ 664182 w 2266271"/>
              <a:gd name="connsiteY3" fmla="*/ 2688015 h 275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271" h="2757430">
                <a:moveTo>
                  <a:pt x="0" y="687037"/>
                </a:moveTo>
                <a:cubicBezTo>
                  <a:pt x="112734" y="353225"/>
                  <a:pt x="635043" y="-5740"/>
                  <a:pt x="1133442" y="69"/>
                </a:cubicBezTo>
                <a:cubicBezTo>
                  <a:pt x="1631841" y="5878"/>
                  <a:pt x="2276812" y="532122"/>
                  <a:pt x="2266141" y="1431217"/>
                </a:cubicBezTo>
                <a:cubicBezTo>
                  <a:pt x="2255470" y="2330312"/>
                  <a:pt x="1419096" y="2976183"/>
                  <a:pt x="664182" y="268801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347507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67494"/>
            <a:ext cx="7448375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anose="020B0609020204030204" pitchFamily="49" charset="0"/>
                <a:cs typeface="Consolas" pitchFamily="49" charset="0"/>
              </a:rPr>
              <a:t> sum = 0, counter = 0, stop = 25, mark;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>
                <a:solidFill>
                  <a:srgbClr val="00B0F0"/>
                </a:solidFill>
                <a:latin typeface="Consolas" panose="020B0609020204030204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anose="020B0609020204030204" pitchFamily="49" charset="0"/>
                <a:cs typeface="Consolas" pitchFamily="49" charset="0"/>
              </a:rPr>
              <a:t>.Write</a:t>
            </a:r>
            <a:r>
              <a:rPr lang="en-CA" sz="1800" dirty="0">
                <a:latin typeface="Consolas" panose="020B0609020204030204" pitchFamily="49" charset="0"/>
                <a:cs typeface="Consolas" pitchFamily="49" charset="0"/>
              </a:rPr>
              <a:t>($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"Enter marks #</a:t>
            </a:r>
            <a:r>
              <a:rPr lang="en-CA" sz="1800" dirty="0">
                <a:latin typeface="Consolas" panose="020B0609020204030204" pitchFamily="49" charset="0"/>
                <a:cs typeface="Consolas" pitchFamily="49" charset="0"/>
              </a:rPr>
              <a:t>{counter + 1}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: 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mark = </a:t>
            </a:r>
            <a:r>
              <a:rPr lang="en-CA" sz="1800" dirty="0">
                <a:solidFill>
                  <a:srgbClr val="00B0F0"/>
                </a:solidFill>
                <a:latin typeface="Consolas" panose="020B0609020204030204" pitchFamily="49" charset="0"/>
                <a:cs typeface="Consolas" pitchFamily="49" charset="0"/>
              </a:rPr>
              <a:t>Convert</a:t>
            </a:r>
            <a:r>
              <a:rPr lang="en-CA" sz="1800" dirty="0">
                <a:latin typeface="Consolas" panose="020B0609020204030204" pitchFamily="49" charset="0"/>
                <a:cs typeface="Consolas" pitchFamily="49" charset="0"/>
              </a:rPr>
              <a:t>.ToInt32(</a:t>
            </a:r>
            <a:r>
              <a:rPr lang="en-CA" sz="1800" dirty="0" err="1">
                <a:solidFill>
                  <a:srgbClr val="00B0F0"/>
                </a:solidFill>
                <a:latin typeface="Consolas" panose="020B0609020204030204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anose="020B0609020204030204" pitchFamily="49" charset="0"/>
                <a:cs typeface="Consolas" pitchFamily="49" charset="0"/>
              </a:rPr>
              <a:t>.ReadLine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if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(mark &lt; 0)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break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sum += mark;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while</a:t>
            </a:r>
            <a:r>
              <a:rPr lang="en-CA" sz="1800" dirty="0">
                <a:latin typeface="Consolas" panose="020B0609020204030204" pitchFamily="49" charset="0"/>
                <a:cs typeface="Consolas" pitchFamily="49" charset="0"/>
              </a:rPr>
              <a:t>(counter &lt; stop);</a:t>
            </a:r>
          </a:p>
          <a:p>
            <a:pPr marL="0" indent="0">
              <a:buNone/>
            </a:pP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B0F0"/>
                </a:solidFill>
                <a:latin typeface="Consolas" panose="020B0609020204030204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anose="020B0609020204030204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"Total of </a:t>
            </a:r>
            <a:r>
              <a:rPr lang="en-CA" sz="1800" dirty="0">
                <a:latin typeface="Consolas" panose="020B0609020204030204" pitchFamily="49" charset="0"/>
                <a:cs typeface="Consolas" pitchFamily="49" charset="0"/>
              </a:rPr>
              <a:t>{counter}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 marks is </a:t>
            </a:r>
            <a:r>
              <a:rPr lang="en-CA" sz="1800" dirty="0">
                <a:latin typeface="Consolas" panose="020B0609020204030204" pitchFamily="49" charset="0"/>
                <a:cs typeface="Consolas" pitchFamily="49" charset="0"/>
              </a:rPr>
              <a:t>{sum}</a:t>
            </a:r>
            <a:r>
              <a:rPr lang="en-CA" sz="18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</a:rPr>
              <a:t>"</a:t>
            </a:r>
            <a:r>
              <a:rPr lang="en-CA" sz="1800" dirty="0">
                <a:latin typeface="Consolas" panose="020B0609020204030204" pitchFamily="49" charset="0"/>
                <a:cs typeface="Consolas" pitchFamily="49" charset="0"/>
              </a:rPr>
              <a:t>);</a:t>
            </a:r>
            <a:r>
              <a:rPr lang="en-CA" sz="18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16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510"/>
            <a:ext cx="78867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sum = 0, counter = 0, mark;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</a:t>
            </a:r>
            <a:endParaRPr lang="en-CA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"Enter marks #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counter + 1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}: 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mark = </a:t>
            </a:r>
            <a:r>
              <a:rPr lang="en-CA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.ToInt32(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(mark &lt; 0)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sum += mark;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"Total of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counter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 marks is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sum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8238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sum = 0, stop = 100;</a:t>
            </a:r>
          </a:p>
          <a:p>
            <a:pPr marL="0" indent="0">
              <a:buNone/>
            </a:pPr>
            <a:endParaRPr lang="en-CA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= 0;i &lt;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stop;i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++)</a:t>
            </a:r>
            <a:endParaRPr lang="en-CA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% 7 == 0)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      </a:t>
            </a:r>
            <a:r>
              <a:rPr lang="en-CA" sz="1800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//updating the sum is skipped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sum +=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sum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69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510"/>
            <a:ext cx="7886700" cy="4608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sum = 0, stop = 100;</a:t>
            </a:r>
          </a:p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++;             </a:t>
            </a:r>
            <a:r>
              <a:rPr lang="en-CA" sz="1800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//better place to put the updater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% 7 == 0)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sum +=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CA" sz="1800" dirty="0" err="1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>
                <a:solidFill>
                  <a:srgbClr val="BFBFBF"/>
                </a:solidFill>
                <a:latin typeface="Consolas" pitchFamily="49" charset="0"/>
                <a:cs typeface="Consolas" pitchFamily="49" charset="0"/>
              </a:rPr>
              <a:t>++;           //bad place to put the updater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}</a:t>
            </a:r>
            <a:r>
              <a:rPr lang="en-CA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 &lt; stop);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sum is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sum</a:t>
            </a:r>
            <a:r>
              <a:rPr lang="en-CA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);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9492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2629</TotalTime>
  <Words>796</Words>
  <Application>Microsoft Office PowerPoint</Application>
  <PresentationFormat>On-screen Show (16:9)</PresentationFormat>
  <Paragraphs>127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 3</vt:lpstr>
      <vt:lpstr>Facet</vt:lpstr>
      <vt:lpstr>break and continue statements</vt:lpstr>
      <vt:lpstr>Agenda</vt:lpstr>
      <vt:lpstr>Modifying control flow in loops – break</vt:lpstr>
      <vt:lpstr>Modifying control flow in loops – continue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return statement</vt:lpstr>
      <vt:lpstr>Summary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Narendra Pershad</cp:lastModifiedBy>
  <cp:revision>94</cp:revision>
  <dcterms:created xsi:type="dcterms:W3CDTF">2013-02-12T13:42:02Z</dcterms:created>
  <dcterms:modified xsi:type="dcterms:W3CDTF">2020-10-26T00:34:21Z</dcterms:modified>
</cp:coreProperties>
</file>