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0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0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9C0D86-AAF4-4F17-B30E-243BFFF9259E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DDAE-8A46-40AE-B634-AA42A018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8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34792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g</a:t>
            </a:r>
            <a:r>
              <a:rPr lang="en-US" sz="4000" b="1" dirty="0" smtClean="0">
                <a:solidFill>
                  <a:schemeClr val="bg1"/>
                </a:solidFill>
              </a:rPr>
              <a:t>opedal.com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Sayed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mehedi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011162097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Fanir-al-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mamun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011161142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8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56" y="1536811"/>
            <a:ext cx="9144000" cy="49434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37338" y="283335"/>
            <a:ext cx="3917324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Entity Relationship Diagram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96" y="1507699"/>
            <a:ext cx="8248650" cy="49244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94697" y="116782"/>
            <a:ext cx="2602606" cy="50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Relational Schema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5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8660" y="2485623"/>
            <a:ext cx="5499279" cy="1506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Thank you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89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16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gopedal.com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almamun fanir</dc:creator>
  <cp:lastModifiedBy>almamun fanir</cp:lastModifiedBy>
  <cp:revision>13</cp:revision>
  <dcterms:created xsi:type="dcterms:W3CDTF">2018-11-27T18:56:44Z</dcterms:created>
  <dcterms:modified xsi:type="dcterms:W3CDTF">2018-11-28T02:49:08Z</dcterms:modified>
</cp:coreProperties>
</file>