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40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204928-B4D1-436B-82AB-FE85B2E60B45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1522-17B6-43A7-9F43-EF64B5B3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9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435" y="1081825"/>
            <a:ext cx="4135333" cy="66970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  <a:r>
              <a:rPr lang="en-US" sz="4000" b="1" dirty="0" smtClean="0">
                <a:solidFill>
                  <a:schemeClr val="bg1"/>
                </a:solidFill>
              </a:rPr>
              <a:t>opedal.com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843139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011162097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Fanir-al-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mamun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011161142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9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028700"/>
            <a:ext cx="8210550" cy="4800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312276" y="399245"/>
            <a:ext cx="3567448" cy="37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Entity Relationship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9199" y="119731"/>
            <a:ext cx="2519966" cy="53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004887"/>
            <a:ext cx="8267700" cy="4848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6352" y="190732"/>
            <a:ext cx="194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Relational Schema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448" y="2971800"/>
            <a:ext cx="52545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gopedal.com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almamun fanir</dc:creator>
  <cp:lastModifiedBy>almamun fanir</cp:lastModifiedBy>
  <cp:revision>10</cp:revision>
  <dcterms:created xsi:type="dcterms:W3CDTF">2018-11-27T19:15:32Z</dcterms:created>
  <dcterms:modified xsi:type="dcterms:W3CDTF">2018-11-27T20:40:51Z</dcterms:modified>
</cp:coreProperties>
</file>