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8" r:id="rId2"/>
    <p:sldId id="259" r:id="rId3"/>
    <p:sldId id="262" r:id="rId4"/>
    <p:sldId id="264" r:id="rId5"/>
    <p:sldId id="265" r:id="rId6"/>
    <p:sldId id="266" r:id="rId7"/>
    <p:sldId id="267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99F76-C9D7-4A58-9F63-E214117F2EF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FDB76-B23B-4CA4-852D-A8E29711D4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1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FDB76-B23B-4CA4-852D-A8E29711D42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8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FDB76-B23B-4CA4-852D-A8E29711D42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39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BA09C5-01ED-48D8-A112-FBBEF578457D}" type="datetimeFigureOut">
              <a:rPr lang="fr-FR" smtClean="0"/>
              <a:pPr/>
              <a:t>22/03/2017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FDD216-728A-488A-B277-AB9C87850E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402" y="335401"/>
            <a:ext cx="118762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229026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SITUATION METEOROLOGIE ACTUELLE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44008" y="6309320"/>
            <a:ext cx="41764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0000FF"/>
                </a:solidFill>
              </a:rPr>
              <a:t>Source; DGM/MTM</a:t>
            </a:r>
          </a:p>
        </p:txBody>
      </p:sp>
      <p:pic>
        <p:nvPicPr>
          <p:cNvPr id="5" name="Image 4" descr="C:\Users\Utilisateur\Desktop\LOGO MTM ok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332656"/>
            <a:ext cx="1043608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619672" y="3991074"/>
            <a:ext cx="604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Présenté par:</a:t>
            </a:r>
          </a:p>
          <a:p>
            <a:r>
              <a:rPr lang="fr-FR" dirty="0" smtClean="0"/>
              <a:t>ANDRIANJAFINIRINA SOLONOMENJANAHARY</a:t>
            </a:r>
          </a:p>
          <a:p>
            <a:r>
              <a:rPr lang="fr-FR" dirty="0" smtClean="0"/>
              <a:t>Chef de Service de la Météorologie Opérationnelle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1681" y="260648"/>
            <a:ext cx="7555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4644007" y="6457890"/>
            <a:ext cx="41764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0000FF"/>
                </a:solidFill>
              </a:rPr>
              <a:t>Source; DGM/MTM</a:t>
            </a:r>
          </a:p>
        </p:txBody>
      </p:sp>
      <p:pic>
        <p:nvPicPr>
          <p:cNvPr id="7" name="Image 6" descr="C:\Users\Utilisateur\Desktop\LOGO MTM ok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60648"/>
            <a:ext cx="53955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1775072" y="42673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 SATELLITE DU </a:t>
            </a:r>
            <a:r>
              <a:rPr lang="fr-FR" b="1" dirty="0" smtClean="0"/>
              <a:t>22/03/2017 </a:t>
            </a:r>
            <a:r>
              <a:rPr lang="fr-FR" b="1" dirty="0"/>
              <a:t>à </a:t>
            </a:r>
            <a:r>
              <a:rPr lang="fr-FR" b="1" dirty="0" smtClean="0"/>
              <a:t>14h00</a:t>
            </a:r>
            <a:endParaRPr lang="fr-FR" b="1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6462"/>
            <a:ext cx="8352927" cy="5421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3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PREVISION DE TRAJECTOIRE</a:t>
            </a:r>
          </a:p>
        </p:txBody>
      </p:sp>
      <p:pic>
        <p:nvPicPr>
          <p:cNvPr id="4" name="Image 3" descr="C:\Users\Utilisateur\Desktop\LOGO MTM ok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460" y="80950"/>
            <a:ext cx="586408" cy="56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399" y="80950"/>
            <a:ext cx="745677" cy="6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SITUATION GENERALE :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REGIME D’ALIZE MODERE du 22 au 24/03/2017</a:t>
            </a:r>
          </a:p>
          <a:p>
            <a:pPr marL="109728" indent="0">
              <a:buNone/>
            </a:pPr>
            <a:r>
              <a:rPr lang="fr-FR" dirty="0" smtClean="0"/>
              <a:t>AFFAIBLISSEMENT REGIME </a:t>
            </a:r>
            <a:r>
              <a:rPr lang="fr-FR" dirty="0"/>
              <a:t>D’ALIZE </a:t>
            </a:r>
            <a:r>
              <a:rPr lang="fr-FR" dirty="0" smtClean="0"/>
              <a:t>du 25 </a:t>
            </a:r>
            <a:r>
              <a:rPr lang="fr-FR" dirty="0"/>
              <a:t>au </a:t>
            </a:r>
            <a:r>
              <a:rPr lang="fr-FR" dirty="0" smtClean="0"/>
              <a:t>28/03/2017</a:t>
            </a: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1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91680" y="260648"/>
            <a:ext cx="6275040" cy="994122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PREVISION DES PRECIPITATIONS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1789906"/>
            <a:ext cx="1038225" cy="39433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8800"/>
            <a:ext cx="2753278" cy="439689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484784"/>
            <a:ext cx="2736304" cy="454951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71600" y="125477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24/03/2017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76056" y="11154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25/03/2017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2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691680" y="260648"/>
            <a:ext cx="627504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2800" smtClean="0"/>
              <a:t>PREVISION DES PRECIPITATIONS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" r="759"/>
          <a:stretch/>
        </p:blipFill>
        <p:spPr>
          <a:xfrm>
            <a:off x="179512" y="1369933"/>
            <a:ext cx="2448272" cy="46805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816"/>
          <a:stretch/>
        </p:blipFill>
        <p:spPr>
          <a:xfrm>
            <a:off x="2810838" y="1369933"/>
            <a:ext cx="2436796" cy="48286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92" y="1789906"/>
            <a:ext cx="864096" cy="37993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542" y="1369933"/>
            <a:ext cx="2403826" cy="482868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83568" y="10001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26/03/2017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30069" y="97493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27/03/2017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940152" y="9186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28/03/2017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43808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ACTIVITE CYCLONIQUE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39552" y="1988840"/>
            <a:ext cx="8213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-TRES FAIBLE PROBABILITE  DE FORMATION DE CYCLONE DANS LE BASSIN SUD OUEST DE LOCEAN INDIEN DANS 7 JOURS</a:t>
            </a:r>
          </a:p>
          <a:p>
            <a:pPr algn="ctr"/>
            <a:endParaRPr lang="fr-FR" dirty="0" smtClean="0"/>
          </a:p>
          <a:p>
            <a:r>
              <a:rPr lang="fr-FR" dirty="0" smtClean="0"/>
              <a:t>-PAS DE PHENOMENE METERORLOGIQUE  EXTRÊME DANS 5 JOURS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8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0057" y="764704"/>
            <a:ext cx="530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PREVISION DES TEMPERATURES</a:t>
            </a:r>
            <a:endParaRPr lang="fr-FR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115616" y="1628800"/>
            <a:ext cx="6696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 22 au 24/03/2017:</a:t>
            </a:r>
          </a:p>
          <a:p>
            <a:r>
              <a:rPr lang="fr-FR" dirty="0" smtClean="0"/>
              <a:t>-Haute Terre  Min 14°C à 16°C ;Max 25°C à 26°C</a:t>
            </a:r>
          </a:p>
          <a:p>
            <a:endParaRPr lang="fr-FR" dirty="0"/>
          </a:p>
          <a:p>
            <a:r>
              <a:rPr lang="fr-FR" dirty="0" smtClean="0"/>
              <a:t>-Zone Côtière </a:t>
            </a:r>
            <a:r>
              <a:rPr lang="fr-FR" dirty="0"/>
              <a:t>Min </a:t>
            </a:r>
            <a:r>
              <a:rPr lang="fr-FR" dirty="0" smtClean="0"/>
              <a:t>22°C </a:t>
            </a:r>
            <a:r>
              <a:rPr lang="fr-FR" dirty="0"/>
              <a:t>à </a:t>
            </a:r>
            <a:r>
              <a:rPr lang="fr-FR" dirty="0" smtClean="0"/>
              <a:t>25°C </a:t>
            </a:r>
            <a:r>
              <a:rPr lang="fr-FR" dirty="0"/>
              <a:t>;Max </a:t>
            </a:r>
            <a:r>
              <a:rPr lang="fr-FR" dirty="0" smtClean="0"/>
              <a:t>29°C </a:t>
            </a:r>
            <a:r>
              <a:rPr lang="fr-FR" dirty="0"/>
              <a:t>à </a:t>
            </a:r>
            <a:r>
              <a:rPr lang="fr-FR" dirty="0" smtClean="0"/>
              <a:t>32°C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Du </a:t>
            </a:r>
            <a:r>
              <a:rPr lang="fr-FR" dirty="0" smtClean="0"/>
              <a:t>25 </a:t>
            </a:r>
            <a:r>
              <a:rPr lang="fr-FR" dirty="0"/>
              <a:t>au </a:t>
            </a:r>
            <a:r>
              <a:rPr lang="fr-FR" dirty="0" smtClean="0"/>
              <a:t>28/03/2017</a:t>
            </a:r>
            <a:r>
              <a:rPr lang="fr-FR" dirty="0"/>
              <a:t>:</a:t>
            </a:r>
          </a:p>
          <a:p>
            <a:r>
              <a:rPr lang="fr-FR" dirty="0"/>
              <a:t>-Haute Terre  Min </a:t>
            </a:r>
            <a:r>
              <a:rPr lang="fr-FR" dirty="0" smtClean="0"/>
              <a:t>16°C </a:t>
            </a:r>
            <a:r>
              <a:rPr lang="fr-FR" dirty="0"/>
              <a:t>à </a:t>
            </a:r>
            <a:r>
              <a:rPr lang="fr-FR" dirty="0" smtClean="0"/>
              <a:t>18°C </a:t>
            </a:r>
            <a:r>
              <a:rPr lang="fr-FR" dirty="0"/>
              <a:t>;Max </a:t>
            </a:r>
            <a:r>
              <a:rPr lang="fr-FR" dirty="0" smtClean="0"/>
              <a:t>26°C </a:t>
            </a:r>
            <a:r>
              <a:rPr lang="fr-FR" dirty="0"/>
              <a:t>à </a:t>
            </a:r>
            <a:r>
              <a:rPr lang="fr-FR" dirty="0" smtClean="0"/>
              <a:t>28°C</a:t>
            </a:r>
            <a:endParaRPr lang="fr-FR" dirty="0"/>
          </a:p>
          <a:p>
            <a:endParaRPr lang="fr-FR" dirty="0"/>
          </a:p>
          <a:p>
            <a:r>
              <a:rPr lang="fr-FR" dirty="0"/>
              <a:t>-Zone Côtière Min 22°C à </a:t>
            </a:r>
            <a:r>
              <a:rPr lang="fr-FR" dirty="0" smtClean="0"/>
              <a:t>26°C </a:t>
            </a:r>
            <a:r>
              <a:rPr lang="fr-FR" dirty="0"/>
              <a:t>;Max </a:t>
            </a:r>
            <a:r>
              <a:rPr lang="fr-FR" dirty="0" smtClean="0"/>
              <a:t>30°C </a:t>
            </a:r>
            <a:r>
              <a:rPr lang="fr-FR" dirty="0"/>
              <a:t>à </a:t>
            </a:r>
            <a:r>
              <a:rPr lang="fr-FR" dirty="0" smtClean="0"/>
              <a:t>33°C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7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Utilisateur\Desktop\LOGO MTM ok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864096" cy="80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124744"/>
            <a:ext cx="7920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1512168"/>
          </a:xfrm>
        </p:spPr>
        <p:txBody>
          <a:bodyPr/>
          <a:lstStyle/>
          <a:p>
            <a:pPr marL="109728" indent="0">
              <a:buNone/>
            </a:pPr>
            <a:r>
              <a:rPr lang="fr-FR" dirty="0"/>
              <a:t>                MISAOTRA TOMPOKO</a:t>
            </a:r>
          </a:p>
        </p:txBody>
      </p:sp>
    </p:spTree>
    <p:extLst>
      <p:ext uri="{BB962C8B-B14F-4D97-AF65-F5344CB8AC3E}">
        <p14:creationId xmlns:p14="http://schemas.microsoft.com/office/powerpoint/2010/main" val="24762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154</Words>
  <Application>Microsoft Office PowerPoint</Application>
  <PresentationFormat>Affichage à l'écran 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Lucida Sans Unicode</vt:lpstr>
      <vt:lpstr>Verdana</vt:lpstr>
      <vt:lpstr>Wingdings 2</vt:lpstr>
      <vt:lpstr>Wingdings 3</vt:lpstr>
      <vt:lpstr>Rotonde</vt:lpstr>
      <vt:lpstr>SITUATION METEOROLOGIE ACTUELLE</vt:lpstr>
      <vt:lpstr>Présentation PowerPoint</vt:lpstr>
      <vt:lpstr>PREVISION DE TRAJECTOIRE</vt:lpstr>
      <vt:lpstr>PREVISION DES PRECIPITATIONS</vt:lpstr>
      <vt:lpstr>Présentation PowerPoint</vt:lpstr>
      <vt:lpstr>Présentation PowerPoint</vt:lpstr>
      <vt:lpstr>Présentation PowerPoint</vt:lpstr>
      <vt:lpstr>Présentation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 l’évolution des conditions atmosphériques et océaniques susceptibles d’influencer l’activité cyclonique à Madagascar, la saison cyclonique 2014/2015 s’annonce active et proche de la normale climatologique avec 1 à 3 perturbations pouvant atterrir sur les côtes, dont 1 à 2 pourraient atteindre le stade de cyclone tropical, voire plus intense.</dc:title>
  <dc:creator>Toshiba</dc:creator>
  <cp:lastModifiedBy>POWER</cp:lastModifiedBy>
  <cp:revision>62</cp:revision>
  <dcterms:created xsi:type="dcterms:W3CDTF">2014-11-17T12:36:31Z</dcterms:created>
  <dcterms:modified xsi:type="dcterms:W3CDTF">2017-03-22T12:14:16Z</dcterms:modified>
</cp:coreProperties>
</file>