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Добро пожаловать!" id="{E75E278A-FF0E-49A4-B170-79828D63BBAD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Автор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241" autoAdjust="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2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8014AD-F481-4E14-9BD9-D47CBAE72461}" type="datetime1">
              <a:rPr lang="ru-RU" smtClean="0"/>
              <a:t>12.05.2022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455C72D-B947-43B7-ACB2-A2F85E78585E}" type="datetime1">
              <a:rPr lang="ru-RU" noProof="0" smtClean="0"/>
              <a:t>12.05.2022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1800" noProof="0" dirty="0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Второй уровень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Третий уровень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BEA9688-C9C9-4214-807D-21324925409C}" type="datetime1">
              <a:rPr lang="ru-RU" noProof="0" smtClean="0"/>
              <a:t>12.05.2022</a:t>
            </a:fld>
            <a:endParaRPr lang="ru-RU" noProof="0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8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 dirty="0"/>
          </a:p>
        </p:txBody>
      </p:sp>
      <p:sp>
        <p:nvSpPr>
          <p:cNvPr id="10" name="Прямоугольник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Второй уровень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Третий уровень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1800" noProof="0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2EB7719-815B-4B5E-83ED-26C3E4DC4C4F}" type="datetime1">
              <a:rPr lang="ru-RU" noProof="0" smtClean="0"/>
              <a:t>12.05.2022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cxnSp>
        <p:nvCxnSpPr>
          <p:cNvPr id="8" name="Прямая соединительная линия 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algn="r" rtl="0"/>
            <a:r>
              <a:rPr lang="ru-RU" sz="4800" dirty="0">
                <a:solidFill>
                  <a:schemeClr val="bg1"/>
                </a:solidFill>
              </a:rPr>
              <a:t>Занятие №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algn="r" rtl="0">
              <a:buNone/>
            </a:pPr>
            <a:r>
              <a:rPr lang="ru-RU" sz="2400" dirty="0" smtClean="0">
                <a:solidFill>
                  <a:schemeClr val="bg1"/>
                </a:solidFill>
                <a:latin typeface="+mj-lt"/>
              </a:rPr>
              <a:t>Техническое задание</a:t>
            </a:r>
            <a:endParaRPr lang="ru-RU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FD8B55-8CB4-4CDE-87AD-7BBC6723F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356" y="5242723"/>
            <a:ext cx="597036" cy="90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Усовершенствуем проект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28007" y="1964451"/>
            <a:ext cx="101193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>
                <a:solidFill>
                  <a:srgbClr val="222222"/>
                </a:solidFill>
                <a:latin typeface="Arial" panose="020B0604020202020204" pitchFamily="34" charset="0"/>
              </a:rPr>
              <a:t>Нельзя 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было добавить в заказ один и тот же товар, чтобы выводилось сообщение что такой товар уже есть в </a:t>
            </a:r>
            <a:r>
              <a:rPr lang="ru-RU" dirty="0" smtClean="0">
                <a:solidFill>
                  <a:srgbClr val="222222"/>
                </a:solidFill>
                <a:latin typeface="Arial" panose="020B0604020202020204" pitchFamily="34" charset="0"/>
              </a:rPr>
              <a:t>корзине.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>
                <a:solidFill>
                  <a:srgbClr val="222222"/>
                </a:solidFill>
                <a:latin typeface="Arial" panose="020B0604020202020204" pitchFamily="34" charset="0"/>
              </a:rPr>
              <a:t>Возможность 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убрать из корзины </a:t>
            </a:r>
            <a:r>
              <a:rPr lang="ru-RU" dirty="0" smtClean="0">
                <a:solidFill>
                  <a:srgbClr val="222222"/>
                </a:solidFill>
                <a:latin typeface="Arial" panose="020B0604020202020204" pitchFamily="34" charset="0"/>
              </a:rPr>
              <a:t>товар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 dirty="0" smtClean="0">
                <a:solidFill>
                  <a:srgbClr val="222222"/>
                </a:solidFill>
                <a:latin typeface="Arial" panose="020B0604020202020204" pitchFamily="34" charset="0"/>
              </a:rPr>
              <a:t>При 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оформлении заказа данные уходили на почту. Письмо на почту должно </a:t>
            </a:r>
            <a:r>
              <a:rPr lang="ru-RU" dirty="0" smtClean="0">
                <a:solidFill>
                  <a:srgbClr val="222222"/>
                </a:solidFill>
                <a:latin typeface="Arial" panose="020B0604020202020204" pitchFamily="34" charset="0"/>
              </a:rPr>
              <a:t>прийти 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в картинкой товара и описанием</a:t>
            </a:r>
            <a:r>
              <a:rPr lang="ru-RU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ru-RU" dirty="0" smtClean="0">
                <a:solidFill>
                  <a:srgbClr val="222222"/>
                </a:solidFill>
                <a:latin typeface="Arial" panose="020B0604020202020204" pitchFamily="34" charset="0"/>
              </a:rPr>
              <a:t>Реализовать поиск по сайту.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510009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54_TF10001108" id="{AD03B7F0-D966-4354-AC03-7A90B59AFB51}" vid="{C94E022A-E681-4920-85C8-04125627F5A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{C15F6F85-D599-48C2-A3F7-643573EB46AA}tf10001108_win32</Template>
  <TotalTime>532</TotalTime>
  <Words>58</Words>
  <Application>Microsoft Office PowerPoint</Application>
  <PresentationFormat>Широкоэкранный</PresentationFormat>
  <Paragraphs>8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Segoe UI</vt:lpstr>
      <vt:lpstr>Segoe UI Light</vt:lpstr>
      <vt:lpstr>WelcomeDoc</vt:lpstr>
      <vt:lpstr>Занятие № </vt:lpstr>
      <vt:lpstr>Усовершенствуем проект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Занятие № 3</dc:title>
  <dc:creator>Fanis Galimyanov</dc:creator>
  <cp:keywords/>
  <cp:lastModifiedBy>Другие пользователи</cp:lastModifiedBy>
  <cp:revision>67</cp:revision>
  <dcterms:created xsi:type="dcterms:W3CDTF">2021-11-18T06:39:48Z</dcterms:created>
  <dcterms:modified xsi:type="dcterms:W3CDTF">2022-05-12T15:19:03Z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