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eedd17d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75eedd17d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fdcf0df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5dfdcf0df5_0_1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g5dfdcf0d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eedd17d1_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75eedd17d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eedd17d1_2_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75eedd17d1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c98704e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6c98704e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eedd17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75eedd17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eedd17d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75eedd17d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3">
  <p:cSld name="Code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89" name="Google Shape;8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2" type="body"/>
          </p:nvPr>
        </p:nvSpPr>
        <p:spPr>
          <a:xfrm>
            <a:off x="719667" y="1716199"/>
            <a:ext cx="10752667" cy="144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3" type="body"/>
          </p:nvPr>
        </p:nvSpPr>
        <p:spPr>
          <a:xfrm>
            <a:off x="719138" y="3606800"/>
            <a:ext cx="10753725" cy="27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4">
  <p:cSld name="Code 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94" name="Google Shape;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719138" y="1838036"/>
            <a:ext cx="10753726" cy="453577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ереход на live-coding">
  <p:cSld name="Переход на live-coding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2707893" y="1341406"/>
            <a:ext cx="6776215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LIVE</a:t>
            </a:r>
            <a:endParaRPr b="1" i="0" sz="25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0" y="30194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19100" lvl="1" marL="9144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19100" lvl="2" marL="1371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19100" lvl="3" marL="18288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19100" lvl="4" marL="22860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писок литературы">
  <p:cSld name="Список литературы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2" type="body"/>
          </p:nvPr>
        </p:nvSpPr>
        <p:spPr>
          <a:xfrm>
            <a:off x="719138" y="1818640"/>
            <a:ext cx="10753725" cy="452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зображение">
  <p:cSld name="Изображение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>
            <p:ph idx="2" type="pic"/>
          </p:nvPr>
        </p:nvSpPr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руктура презентации">
  <p:cSld name="Структура презентации">
    <p:bg>
      <p:bgPr>
        <a:solidFill>
          <a:srgbClr val="FEFEF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108" name="Google Shape;10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1490789" y="1864920"/>
            <a:ext cx="3886714" cy="1061885"/>
          </a:xfrm>
          <a:prstGeom prst="homePlate">
            <a:avLst>
              <a:gd fmla="val 50000" name="adj"/>
            </a:avLst>
          </a:prstGeom>
          <a:solidFill>
            <a:srgbClr val="40CDD0"/>
          </a:solidFill>
          <a:ln>
            <a:noFill/>
          </a:ln>
          <a:effectLst>
            <a:outerShdw blurRad="50800" rotWithShape="0" algn="t" dir="54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490788" y="3445248"/>
            <a:ext cx="3886715" cy="1061885"/>
          </a:xfrm>
          <a:prstGeom prst="homePlate">
            <a:avLst>
              <a:gd fmla="val 50000" name="adj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825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479660" y="5025576"/>
            <a:ext cx="3886715" cy="1061885"/>
          </a:xfrm>
          <a:prstGeom prst="homePlate">
            <a:avLst>
              <a:gd fmla="val 50000" name="adj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825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6017342" y="1864920"/>
            <a:ext cx="5456048" cy="2993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Calibri"/>
              <a:buAutoNum type="arabicPeriod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body"/>
          </p:nvPr>
        </p:nvSpPr>
        <p:spPr>
          <a:xfrm>
            <a:off x="1589088" y="2058988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4" type="body"/>
          </p:nvPr>
        </p:nvSpPr>
        <p:spPr>
          <a:xfrm>
            <a:off x="1589088" y="3643610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5" type="body"/>
          </p:nvPr>
        </p:nvSpPr>
        <p:spPr>
          <a:xfrm>
            <a:off x="1589088" y="5223937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списка">
  <p:cSld name="Два списка">
    <p:bg>
      <p:bgPr>
        <a:solidFill>
          <a:srgbClr val="FEFEFE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118" name="Google Shape;11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719666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3" type="body"/>
          </p:nvPr>
        </p:nvSpPr>
        <p:spPr>
          <a:xfrm>
            <a:off x="6460595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и контакты">
  <p:cSld name="Закрывающий и контакты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-1" y="4656359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0" y="3425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453176" y="5102164"/>
            <a:ext cx="1390823" cy="1391505"/>
          </a:xfrm>
          <a:prstGeom prst="ellipse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Font typeface="Times New Roman"/>
              <a:buNone/>
            </a:pPr>
            <a:r>
              <a:t/>
            </a:r>
            <a:endParaRPr b="0" i="0" sz="1758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  <a:defRPr b="1" i="0" sz="3516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/>
          <p:nvPr>
            <p:ph idx="2" type="pic"/>
          </p:nvPr>
        </p:nvSpPr>
        <p:spPr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3" type="body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 b="0" i="0" sz="3164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4" type="body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5" type="body"/>
          </p:nvPr>
        </p:nvSpPr>
        <p:spPr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6" type="body"/>
          </p:nvPr>
        </p:nvSpPr>
        <p:spPr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27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-1" y="4627784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Пользователь"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57" y="5716005"/>
            <a:ext cx="362003" cy="362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Пользователь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57" y="6238478"/>
            <a:ext cx="362003" cy="362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0" y="-15336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6663" y="41107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0" y="2446645"/>
            <a:ext cx="121919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i="0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1" y="3458347"/>
            <a:ext cx="12191999" cy="520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2109"/>
              <a:buNone/>
              <a:defRPr b="0" i="0" sz="2109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662840" y="573803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0" i="0" sz="1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653725" y="626160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0" i="0" sz="1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 два блока">
  <p:cSld name="Список подтем">
    <p:bg>
      <p:bgPr>
        <a:solidFill>
          <a:srgbClr val="FEFEF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4" y="-13389"/>
            <a:ext cx="12215439" cy="6871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&#10;&#10;Автоматически созданное описание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117554" y="4436063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3722687" y="1579563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3" type="body"/>
          </p:nvPr>
        </p:nvSpPr>
        <p:spPr>
          <a:xfrm>
            <a:off x="3722687" y="2564725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4" type="body"/>
          </p:nvPr>
        </p:nvSpPr>
        <p:spPr>
          <a:xfrm>
            <a:off x="3215067" y="152787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5" type="body"/>
          </p:nvPr>
        </p:nvSpPr>
        <p:spPr>
          <a:xfrm>
            <a:off x="3207074" y="251464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6" type="body"/>
          </p:nvPr>
        </p:nvSpPr>
        <p:spPr>
          <a:xfrm>
            <a:off x="3215960" y="341523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7" type="body"/>
          </p:nvPr>
        </p:nvSpPr>
        <p:spPr>
          <a:xfrm>
            <a:off x="3215067" y="4399832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8" type="body"/>
          </p:nvPr>
        </p:nvSpPr>
        <p:spPr>
          <a:xfrm>
            <a:off x="3215067" y="5384355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контакты">
  <p:cSld name="Заголовок и контакты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-1" y="4656359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3425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453176" y="5102164"/>
            <a:ext cx="1390823" cy="1391505"/>
          </a:xfrm>
          <a:prstGeom prst="ellipse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Font typeface="Times New Roman"/>
              <a:buNone/>
            </a:pPr>
            <a:r>
              <a:t/>
            </a:r>
            <a:endParaRPr b="0" i="0" sz="1758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  <a:defRPr b="1" i="0" sz="3516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2" type="pic"/>
          </p:nvPr>
        </p:nvSpPr>
        <p:spPr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 b="0" i="0" sz="3164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5" type="body"/>
          </p:nvPr>
        </p:nvSpPr>
        <p:spPr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6" type="body"/>
          </p:nvPr>
        </p:nvSpPr>
        <p:spPr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а курса">
  <p:cSld name="Карта курс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venir"/>
              <a:buNone/>
              <a:defRPr b="1" sz="4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743998" y="2241317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1455442" y="2215852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1307756" y="463123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5" type="body"/>
          </p:nvPr>
        </p:nvSpPr>
        <p:spPr>
          <a:xfrm>
            <a:off x="2047094" y="4618499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6" type="body"/>
          </p:nvPr>
        </p:nvSpPr>
        <p:spPr>
          <a:xfrm>
            <a:off x="4831431" y="328277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7" type="body"/>
          </p:nvPr>
        </p:nvSpPr>
        <p:spPr>
          <a:xfrm>
            <a:off x="5570769" y="327004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8" type="body"/>
          </p:nvPr>
        </p:nvSpPr>
        <p:spPr>
          <a:xfrm>
            <a:off x="6922470" y="530395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9" type="body"/>
          </p:nvPr>
        </p:nvSpPr>
        <p:spPr>
          <a:xfrm>
            <a:off x="7661808" y="5291218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3" type="body"/>
          </p:nvPr>
        </p:nvSpPr>
        <p:spPr>
          <a:xfrm>
            <a:off x="7474858" y="154599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4" type="body"/>
          </p:nvPr>
        </p:nvSpPr>
        <p:spPr>
          <a:xfrm>
            <a:off x="8214196" y="153326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 rot="-10128133">
            <a:off x="1013862" y="2547913"/>
            <a:ext cx="2029719" cy="1978047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rot="6566080">
            <a:off x="4678081" y="2862401"/>
            <a:ext cx="2306337" cy="239473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 rot="-739297">
            <a:off x="7925859" y="3873550"/>
            <a:ext cx="2306337" cy="3163242"/>
          </a:xfrm>
          <a:prstGeom prst="arc">
            <a:avLst>
              <a:gd fmla="val 16712281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10588176" y="4714044"/>
            <a:ext cx="1002080" cy="1092133"/>
          </a:xfrm>
          <a:prstGeom prst="arc">
            <a:avLst>
              <a:gd fmla="val 16712281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9222388" y="4453625"/>
            <a:ext cx="2407942" cy="1705329"/>
          </a:xfrm>
          <a:prstGeom prst="arc">
            <a:avLst>
              <a:gd fmla="val 16712281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9970954">
            <a:off x="9787705" y="2709391"/>
            <a:ext cx="1302202" cy="1756152"/>
          </a:xfrm>
          <a:prstGeom prst="arc">
            <a:avLst>
              <a:gd fmla="val 16712281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rot="-6614669">
            <a:off x="9664026" y="3100179"/>
            <a:ext cx="1242877" cy="1009553"/>
          </a:xfrm>
          <a:prstGeom prst="arc">
            <a:avLst>
              <a:gd fmla="val 16712281" name="adj1"/>
              <a:gd fmla="val 54527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 rot="4766345">
            <a:off x="9630276" y="1761100"/>
            <a:ext cx="794009" cy="1697545"/>
          </a:xfrm>
          <a:prstGeom prst="arc">
            <a:avLst>
              <a:gd fmla="val 16712281" name="adj1"/>
              <a:gd fmla="val 54527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>
  <p:cSld name="Маршрут вебинара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2904836" y="1474029"/>
            <a:ext cx="6382327" cy="858982"/>
          </a:xfrm>
          <a:prstGeom prst="roundRect">
            <a:avLst>
              <a:gd fmla="val 16667" name="adj"/>
            </a:avLst>
          </a:prstGeom>
          <a:solidFill>
            <a:srgbClr val="40CDD0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2904834" y="5724238"/>
            <a:ext cx="6382327" cy="858982"/>
          </a:xfrm>
          <a:prstGeom prst="roundRect">
            <a:avLst>
              <a:gd fmla="val 16667" name="adj"/>
            </a:avLst>
          </a:prstGeom>
          <a:solidFill>
            <a:srgbClr val="40CDD0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904835" y="2890766"/>
            <a:ext cx="6382327" cy="858982"/>
          </a:xfrm>
          <a:prstGeom prst="roundRect">
            <a:avLst>
              <a:gd fmla="val 16667" name="adj"/>
            </a:avLst>
          </a:prstGeom>
          <a:solidFill>
            <a:srgbClr val="40CDD0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904835" y="4307503"/>
            <a:ext cx="6382327" cy="858982"/>
          </a:xfrm>
          <a:prstGeom prst="roundRect">
            <a:avLst>
              <a:gd fmla="val 16667" name="adj"/>
            </a:avLst>
          </a:prstGeom>
          <a:solidFill>
            <a:srgbClr val="40CDD0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5762332" y="2369703"/>
            <a:ext cx="667329" cy="484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3DFE1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5762331" y="3786440"/>
            <a:ext cx="667329" cy="484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3DFE1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5762331" y="5203177"/>
            <a:ext cx="667329" cy="484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3DFE1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3043526" y="158865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3" type="body"/>
          </p:nvPr>
        </p:nvSpPr>
        <p:spPr>
          <a:xfrm>
            <a:off x="3043526" y="3015457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4" type="body"/>
          </p:nvPr>
        </p:nvSpPr>
        <p:spPr>
          <a:xfrm>
            <a:off x="3043526" y="443738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5" type="body"/>
          </p:nvPr>
        </p:nvSpPr>
        <p:spPr>
          <a:xfrm>
            <a:off x="3043526" y="5848929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/>
          <p:nvPr/>
        </p:nvSpPr>
        <p:spPr>
          <a:xfrm>
            <a:off x="0" y="-15336"/>
            <a:ext cx="12192000" cy="18810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6663" y="41107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-2" y="2411267"/>
            <a:ext cx="12192000" cy="1810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b="1" sz="5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">
  <p:cSld name="Разделительный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5099050" y="1675606"/>
            <a:ext cx="1993900" cy="4217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b="1" sz="25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/>
          <p:nvPr>
            <p:ph idx="2" type="body"/>
          </p:nvPr>
        </p:nvSpPr>
        <p:spPr>
          <a:xfrm>
            <a:off x="0" y="3073400"/>
            <a:ext cx="121920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и картинка">
  <p:cSld name="Текст и картинка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75" name="Google Shape;7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/>
          <p:nvPr>
            <p:ph idx="2" type="pic"/>
          </p:nvPr>
        </p:nvSpPr>
        <p:spPr>
          <a:xfrm>
            <a:off x="6961188" y="1808163"/>
            <a:ext cx="4375150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719667" y="1808479"/>
            <a:ext cx="5040000" cy="45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1500"/>
              <a:buFont typeface="Noto Sans Symbols"/>
              <a:buChar char="▪"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3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1">
  <p:cSld name="Code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80" name="Google Shape;8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23600" y="1717040"/>
            <a:ext cx="10744800" cy="4807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2">
  <p:cSld name="Code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84" name="Google Shape;8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723599" y="1605280"/>
            <a:ext cx="6960000" cy="491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8032376" y="1605280"/>
            <a:ext cx="3439957" cy="491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1700"/>
              <a:buFont typeface="Noto Sans Symbols"/>
              <a:buNone/>
              <a:defRPr sz="1700"/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3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49" y="365001"/>
            <a:ext cx="10515502" cy="1326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4"/>
              <a:buFont typeface="Calibri"/>
              <a:buNone/>
              <a:defRPr b="0" i="0" sz="30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49" y="1826122"/>
            <a:ext cx="10515502" cy="4350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631" lvl="0" marL="45720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5724" lvl="1" marL="9144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881" lvl="2" marL="13716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991" lvl="3" marL="18288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8991" lvl="4" marL="22860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8991" lvl="5" marL="27432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8991" lvl="6" marL="32004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8990" lvl="7" marL="36576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8990" lvl="8" marL="41148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49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328" y="6356821"/>
            <a:ext cx="4115344" cy="36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188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6663" y="194101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4557" y="2669970"/>
            <a:ext cx="12082887" cy="1296154"/>
          </a:xfrm>
          <a:prstGeom prst="roundRect">
            <a:avLst>
              <a:gd fmla="val 60" name="adj"/>
            </a:avLst>
          </a:prstGeom>
          <a:noFill/>
          <a:ln>
            <a:noFill/>
          </a:ln>
        </p:spPr>
        <p:txBody>
          <a:bodyPr anchorCtr="0" anchor="ctr" bIns="22475" lIns="44975" spcFirstLastPara="1" rIns="44975" wrap="square" tIns="2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Онлайн-образование</a:t>
            </a:r>
            <a:endParaRPr b="1" i="0" sz="5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308" name="Google Shape;3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 и планы по развитию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004990" y="2209974"/>
            <a:ext cx="6505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004990" y="4382394"/>
            <a:ext cx="674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Звезда" id="312" name="Google Shape;3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3001" y="5147825"/>
            <a:ext cx="1640675" cy="14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650725" y="1434750"/>
            <a:ext cx="3640200" cy="1334700"/>
          </a:xfrm>
          <a:prstGeom prst="wedgeRoundRectCallout">
            <a:avLst>
              <a:gd fmla="val 47577" name="adj1"/>
              <a:gd fmla="val 123671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Запланируйте пару минут на рефлексию в конце защиты проекта </a:t>
            </a: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и расскажите о планах по развитию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0" y="0"/>
            <a:ext cx="12192000" cy="185940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-1" y="4643120"/>
            <a:ext cx="12192000" cy="2230200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54557" y="2603123"/>
            <a:ext cx="12082800" cy="1296300"/>
          </a:xfrm>
          <a:prstGeom prst="roundRect">
            <a:avLst>
              <a:gd fmla="val 60" name="adj"/>
            </a:avLst>
          </a:prstGeom>
          <a:noFill/>
          <a:ln>
            <a:noFill/>
          </a:ln>
        </p:spPr>
        <p:txBody>
          <a:bodyPr anchorCtr="0" anchor="ctr" bIns="22475" lIns="44975" spcFirstLastPara="1" rIns="44975" wrap="square" tIns="2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b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/>
          <p:nvPr>
            <p:ph idx="2" type="pic"/>
          </p:nvPr>
        </p:nvSpPr>
        <p:spPr>
          <a:xfrm>
            <a:off x="3480883" y="5120636"/>
            <a:ext cx="1299900" cy="1373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фото</a:t>
            </a:r>
            <a:endParaRPr/>
          </a:p>
        </p:txBody>
      </p:sp>
      <p:sp>
        <p:nvSpPr>
          <p:cNvPr id="324" name="Google Shape;324;p31"/>
          <p:cNvSpPr txBox="1"/>
          <p:nvPr>
            <p:ph idx="4294967295" type="body"/>
          </p:nvPr>
        </p:nvSpPr>
        <p:spPr>
          <a:xfrm>
            <a:off x="5221032" y="5034486"/>
            <a:ext cx="6555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Напишите ваше ФИО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1"/>
          <p:cNvSpPr txBox="1"/>
          <p:nvPr>
            <p:ph idx="4294967295" type="body"/>
          </p:nvPr>
        </p:nvSpPr>
        <p:spPr>
          <a:xfrm>
            <a:off x="5221032" y="5590125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1"/>
          <p:cNvSpPr txBox="1"/>
          <p:nvPr>
            <p:ph idx="4294967295" type="body"/>
          </p:nvPr>
        </p:nvSpPr>
        <p:spPr>
          <a:xfrm>
            <a:off x="5221032" y="5935296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Компанию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1"/>
          <p:cNvSpPr txBox="1"/>
          <p:nvPr>
            <p:ph idx="4294967295" type="body"/>
          </p:nvPr>
        </p:nvSpPr>
        <p:spPr>
          <a:xfrm>
            <a:off x="5221032" y="6269802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Контакты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4557" y="2080550"/>
            <a:ext cx="12082887" cy="1296154"/>
          </a:xfrm>
          <a:prstGeom prst="roundRect">
            <a:avLst>
              <a:gd fmla="val 60" name="adj"/>
            </a:avLst>
          </a:prstGeom>
          <a:noFill/>
          <a:ln>
            <a:noFill/>
          </a:ln>
        </p:spPr>
        <p:txBody>
          <a:bodyPr anchorCtr="0" anchor="ctr" bIns="22475" lIns="44975" spcFirstLastPara="1" rIns="44975" wrap="square" tIns="2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22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 &amp;&amp; слышно?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0" y="3341553"/>
            <a:ext cx="12137444" cy="649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0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Ставьте	       , если все хорошо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0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Напишите в чат, если есть проблемы</a:t>
            </a:r>
            <a:endParaRPr b="1" i="0" sz="2109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5408875" y="3376700"/>
            <a:ext cx="324900" cy="280800"/>
          </a:xfrm>
          <a:prstGeom prst="roundRect">
            <a:avLst>
              <a:gd fmla="val 16667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Защита проекта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Тема:...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/>
          <p:nvPr>
            <p:ph idx="2" type="pic"/>
          </p:nvPr>
        </p:nvSpPr>
        <p:spPr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3"/>
              </a:spcBef>
              <a:spcAft>
                <a:spcPts val="0"/>
              </a:spcAft>
              <a:buNone/>
            </a:pPr>
            <a:r>
              <a:rPr lang="en-US"/>
              <a:t>фото</a:t>
            </a:r>
            <a:endParaRPr/>
          </a:p>
        </p:txBody>
      </p:sp>
      <p:sp>
        <p:nvSpPr>
          <p:cNvPr id="187" name="Google Shape;187;p23"/>
          <p:cNvSpPr txBox="1"/>
          <p:nvPr>
            <p:ph idx="3" type="body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Напишите ваше ФИО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 txBox="1"/>
          <p:nvPr>
            <p:ph idx="4" type="body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Должность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/>
          <p:nvPr>
            <p:ph idx="5" type="body"/>
          </p:nvPr>
        </p:nvSpPr>
        <p:spPr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Компанию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/>
          <p:nvPr>
            <p:ph idx="6" type="body"/>
          </p:nvPr>
        </p:nvSpPr>
        <p:spPr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882903" y="1608056"/>
            <a:ext cx="723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75" u="none" cap="none" strike="noStrike">
              <a:solidFill>
                <a:srgbClr val="3554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2665824" y="1762405"/>
            <a:ext cx="6944271" cy="2772495"/>
            <a:chOff x="697888" y="2263"/>
            <a:chExt cx="6427500" cy="4630085"/>
          </a:xfrm>
        </p:grpSpPr>
        <p:sp>
          <p:nvSpPr>
            <p:cNvPr id="199" name="Google Shape;199;p24"/>
            <p:cNvSpPr/>
            <p:nvPr/>
          </p:nvSpPr>
          <p:spPr>
            <a:xfrm>
              <a:off x="697888" y="2263"/>
              <a:ext cx="64275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None/>
              </a:pPr>
              <a:r>
                <a:rPr b="1" lang="en-US" sz="2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Цели проекта</a:t>
              </a:r>
              <a:endPara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 rot="5400000">
              <a:off x="3753763" y="865069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3797952" y="896719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697888" y="1265024"/>
              <a:ext cx="64275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722545" y="1289681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Что планировалось</a:t>
              </a:r>
              <a:endParaRPr b="1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 rot="5400000">
              <a:off x="3753763" y="2127831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3797952" y="2159481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30094" y="2527786"/>
              <a:ext cx="63630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754751" y="2552443"/>
              <a:ext cx="63138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Используемые технологии</a:t>
              </a:r>
              <a:endParaRPr sz="2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 rot="5400000">
              <a:off x="3753763" y="3390593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3797952" y="3422243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23496" y="3790548"/>
              <a:ext cx="63762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748153" y="3815205"/>
              <a:ext cx="6327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Что получилось</a:t>
              </a:r>
              <a:endParaRPr b="1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4"/>
          <p:cNvGrpSpPr/>
          <p:nvPr/>
        </p:nvGrpSpPr>
        <p:grpSpPr>
          <a:xfrm>
            <a:off x="2730378" y="4600410"/>
            <a:ext cx="6944271" cy="1498327"/>
            <a:chOff x="697888" y="-395392"/>
            <a:chExt cx="6427500" cy="2502216"/>
          </a:xfrm>
        </p:grpSpPr>
        <p:sp>
          <p:nvSpPr>
            <p:cNvPr id="214" name="Google Shape;214;p24"/>
            <p:cNvSpPr/>
            <p:nvPr/>
          </p:nvSpPr>
          <p:spPr>
            <a:xfrm>
              <a:off x="697888" y="2263"/>
              <a:ext cx="64275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Схемы/архитектура</a:t>
              </a:r>
              <a:endParaRPr b="1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rot="5400000">
              <a:off x="3753763" y="865069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3797952" y="896719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97888" y="1265024"/>
              <a:ext cx="64275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722545" y="1289681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Выводы</a:t>
              </a:r>
              <a:endPara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 rot="5400000">
              <a:off x="3753763" y="-427042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3797952" y="-395392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</a:t>
            </a: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проекта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2340804" y="1712170"/>
            <a:ext cx="7541966" cy="1325881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2566876" y="1867279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14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244520" y="2021167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2340804" y="3304914"/>
            <a:ext cx="7541966" cy="1325881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2566876" y="3460023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0" i="0" sz="14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244520" y="3460023"/>
            <a:ext cx="639108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340804" y="5002105"/>
            <a:ext cx="7541966" cy="1325881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244520" y="5311102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566876" y="5157214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i="0" sz="66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4632275" y="2424775"/>
            <a:ext cx="3458400" cy="1176000"/>
          </a:xfrm>
          <a:prstGeom prst="wedgeRoundRectCallout">
            <a:avLst>
              <a:gd fmla="val 47577" name="adj1"/>
              <a:gd fmla="val 123671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Какие цели вы поставили и какие задачи решили своим проектом 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7507550" y="2431674"/>
            <a:ext cx="245810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Выделение фигурой/маркером инфы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554265" y="4678557"/>
            <a:ext cx="237068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Одна мысль на слайде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без картинок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6236002" y="4678557"/>
            <a:ext cx="237068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цифр для опроса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323962" y="1450424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3817207" y="158464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117554" y="4436063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323962" y="2426467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3817207" y="272962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323962" y="3382546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3817207" y="368570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3323962" y="4362963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3817207" y="450880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323962" y="5322995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3817207" y="5468841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Изображение выглядит как векторная графика&#10;&#10;Автоматически созданное описание" id="262" name="Google Shape;2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/>
          <p:nvPr/>
        </p:nvSpPr>
        <p:spPr>
          <a:xfrm>
            <a:off x="4519050" y="1699875"/>
            <a:ext cx="3457500" cy="1631400"/>
          </a:xfrm>
          <a:prstGeom prst="wedgeRoundRectCallout">
            <a:avLst>
              <a:gd fmla="val 47577" name="adj1"/>
              <a:gd fmla="val 123671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Что было в начале, что знали до курса, сколько времени заняло выполнение проекта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7507550" y="2431674"/>
            <a:ext cx="245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Выделение фигурой/маркером инфы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3554265" y="4678557"/>
            <a:ext cx="2370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Одна мысль на слайде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без картинок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6236002" y="4678557"/>
            <a:ext cx="2370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цифр для опроса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3117554" y="1516010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3323962" y="1450424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3817207" y="1584648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3117554" y="2489361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3117554" y="3462712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117554" y="4436063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3117554" y="5409413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3323962" y="2426467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3817207" y="2729629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3323962" y="3382546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3817207" y="3685708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3323962" y="4362963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3817207" y="4508809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3323962" y="5322995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3817207" y="5468841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Изображение выглядит как векторная графика&#10;&#10;Автоматически созданное описание" id="288" name="Google Shape;2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/>
          <p:nvPr/>
        </p:nvSpPr>
        <p:spPr>
          <a:xfrm>
            <a:off x="4607550" y="1936300"/>
            <a:ext cx="3460200" cy="1947900"/>
          </a:xfrm>
          <a:prstGeom prst="wedgeRoundRectCallout">
            <a:avLst>
              <a:gd fmla="val 47577" name="adj1"/>
              <a:gd fmla="val 123671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Какие технологии использовались и какое у вас мнение о новых технологиях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94" name="Google Shape;2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719675" y="1517650"/>
            <a:ext cx="10326300" cy="5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или</a:t>
            </a:r>
            <a:endParaRPr i="1" sz="18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или</a:t>
            </a:r>
            <a:endParaRPr sz="30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D1C1D"/>
                </a:solidFill>
                <a:highlight>
                  <a:srgbClr val="F8F8F8"/>
                </a:highlight>
              </a:rPr>
              <a:t>Ссылка на репозиторий с исходными кодами или просто удачные кусочки</a:t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301" name="Google Shape;3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 (архитектура, БД)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1060650" y="1925425"/>
            <a:ext cx="2976900" cy="1947900"/>
          </a:xfrm>
          <a:prstGeom prst="wedgeRoundRectCallout">
            <a:avLst>
              <a:gd fmla="val 102590" name="adj1"/>
              <a:gd fmla="val 5846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Опционально, если ваш проект позволяет это сделать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