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2" r:id="rId4"/>
    <p:sldId id="265" r:id="rId5"/>
    <p:sldId id="258" r:id="rId6"/>
    <p:sldId id="259" r:id="rId7"/>
    <p:sldId id="261" r:id="rId8"/>
    <p:sldId id="26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8FB-993C-4F0C-846C-DB053A06C4F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BFFF-D9E8-4C7C-BCB3-DC50E6200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86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8FB-993C-4F0C-846C-DB053A06C4F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BFFF-D9E8-4C7C-BCB3-DC50E6200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7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8FB-993C-4F0C-846C-DB053A06C4F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BFFF-D9E8-4C7C-BCB3-DC50E6200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78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8FB-993C-4F0C-846C-DB053A06C4F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BFFF-D9E8-4C7C-BCB3-DC50E6200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97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8FB-993C-4F0C-846C-DB053A06C4F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BFFF-D9E8-4C7C-BCB3-DC50E6200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67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8FB-993C-4F0C-846C-DB053A06C4F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BFFF-D9E8-4C7C-BCB3-DC50E6200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28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8FB-993C-4F0C-846C-DB053A06C4F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BFFF-D9E8-4C7C-BCB3-DC50E6200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42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8FB-993C-4F0C-846C-DB053A06C4F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BFFF-D9E8-4C7C-BCB3-DC50E6200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95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8FB-993C-4F0C-846C-DB053A06C4F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BFFF-D9E8-4C7C-BCB3-DC50E6200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33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8FB-993C-4F0C-846C-DB053A06C4F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BFFF-D9E8-4C7C-BCB3-DC50E6200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37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8FB-993C-4F0C-846C-DB053A06C4F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BFFF-D9E8-4C7C-BCB3-DC50E6200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12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E18FB-993C-4F0C-846C-DB053A06C4FF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6BFFF-D9E8-4C7C-BCB3-DC50E6200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19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7" y="306927"/>
            <a:ext cx="8096346" cy="5577483"/>
          </a:xfrm>
        </p:spPr>
      </p:pic>
      <p:sp>
        <p:nvSpPr>
          <p:cNvPr id="7" name="Прямоугольник 6"/>
          <p:cNvSpPr/>
          <p:nvPr/>
        </p:nvSpPr>
        <p:spPr>
          <a:xfrm>
            <a:off x="0" y="5157192"/>
            <a:ext cx="9144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9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ПАСЕКА</a:t>
            </a:r>
            <a:endParaRPr lang="ru-RU" sz="9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949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24744"/>
            <a:ext cx="8065626" cy="5330036"/>
          </a:xfr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5400" b="1" dirty="0" smtClean="0"/>
              <a:t>Инвентарь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2526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5400" b="1" dirty="0" smtClean="0"/>
              <a:t>Инструменты</a:t>
            </a:r>
            <a:endParaRPr lang="ru-RU" sz="54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7848872" cy="5194294"/>
          </a:xfrm>
        </p:spPr>
      </p:pic>
    </p:spTree>
    <p:extLst>
      <p:ext uri="{BB962C8B-B14F-4D97-AF65-F5344CB8AC3E}">
        <p14:creationId xmlns:p14="http://schemas.microsoft.com/office/powerpoint/2010/main" val="336446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8180108" cy="540073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332656"/>
            <a:ext cx="6203032" cy="861532"/>
          </a:xfrm>
        </p:spPr>
        <p:txBody>
          <a:bodyPr>
            <a:noAutofit/>
          </a:bodyPr>
          <a:lstStyle/>
          <a:p>
            <a:r>
              <a:rPr lang="ru-RU" sz="5400" b="1" dirty="0" smtClean="0"/>
              <a:t>Готовая продукция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1632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b="1" dirty="0" smtClean="0"/>
              <a:t>Концептуальный уровень</a:t>
            </a:r>
            <a:endParaRPr lang="ru-RU" b="1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8539501" cy="492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2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/>
              <a:t>Логический, физический уровень</a:t>
            </a:r>
            <a:endParaRPr lang="ru-RU" b="1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1628800"/>
            <a:ext cx="8808703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1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7873470" cy="5832648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2813535" cy="850106"/>
          </a:xfrm>
        </p:spPr>
        <p:txBody>
          <a:bodyPr>
            <a:noAutofit/>
          </a:bodyPr>
          <a:lstStyle/>
          <a:p>
            <a:r>
              <a:rPr lang="ru-RU" sz="5400" b="1" dirty="0" smtClean="0"/>
              <a:t>Рамка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08989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1" y="1484784"/>
            <a:ext cx="9055454" cy="468052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2736304" cy="778098"/>
          </a:xfrm>
        </p:spPr>
        <p:txBody>
          <a:bodyPr>
            <a:noAutofit/>
          </a:bodyPr>
          <a:lstStyle/>
          <a:p>
            <a:r>
              <a:rPr lang="ru-RU" sz="5400" b="1" dirty="0" err="1" smtClean="0"/>
              <a:t>Улий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25940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13</Words>
  <Application>Microsoft Office PowerPoint</Application>
  <PresentationFormat>Экран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Инвентарь</vt:lpstr>
      <vt:lpstr>Инструменты</vt:lpstr>
      <vt:lpstr>Готовая продукция</vt:lpstr>
      <vt:lpstr>Концептуальный уровень</vt:lpstr>
      <vt:lpstr>Логический, физический уровень</vt:lpstr>
      <vt:lpstr>Рамка</vt:lpstr>
      <vt:lpstr>Улий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safi</dc:creator>
  <cp:lastModifiedBy>safi</cp:lastModifiedBy>
  <cp:revision>10</cp:revision>
  <dcterms:created xsi:type="dcterms:W3CDTF">2020-11-16T16:42:18Z</dcterms:created>
  <dcterms:modified xsi:type="dcterms:W3CDTF">2020-11-16T22:55:15Z</dcterms:modified>
</cp:coreProperties>
</file>