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1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4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96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5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9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1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3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A1DB-D8E8-453F-A2FD-58FADBA35B57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571E7A-A190-4714-9D16-BF350BBEE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5858" y="1727527"/>
            <a:ext cx="9184379" cy="1646302"/>
          </a:xfrm>
        </p:spPr>
        <p:txBody>
          <a:bodyPr/>
          <a:lstStyle/>
          <a:p>
            <a:pPr algn="ctr"/>
            <a:r>
              <a:rPr lang="ru-RU" sz="4800" dirty="0" smtClean="0"/>
              <a:t>Итоговый </a:t>
            </a:r>
            <a:r>
              <a:rPr lang="en-US" sz="4800" dirty="0" smtClean="0"/>
              <a:t>WEB </a:t>
            </a:r>
            <a:r>
              <a:rPr lang="ru-RU" sz="4800" dirty="0" smtClean="0"/>
              <a:t>проект: Сайт «Конфигуратор ПК»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4131" y="5435786"/>
            <a:ext cx="6126358" cy="1096899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Выполнил: Гарипов Фанис </a:t>
            </a:r>
            <a:r>
              <a:rPr lang="ru-RU" b="1" dirty="0" err="1" smtClean="0"/>
              <a:t>Габдуллович</a:t>
            </a:r>
            <a:r>
              <a:rPr lang="ru-RU" b="1" dirty="0" smtClean="0"/>
              <a:t>, </a:t>
            </a:r>
            <a:r>
              <a:rPr lang="ru-RU" b="1" dirty="0" smtClean="0"/>
              <a:t>у</a:t>
            </a:r>
            <a:r>
              <a:rPr lang="ru-RU" b="1" dirty="0" smtClean="0"/>
              <a:t>ченик 9 класса</a:t>
            </a:r>
          </a:p>
          <a:p>
            <a:r>
              <a:rPr lang="ru-RU" b="1" dirty="0" smtClean="0"/>
              <a:t>Преподаватель «Яндекс Лицея»: </a:t>
            </a:r>
            <a:r>
              <a:rPr lang="ru-RU" b="1" dirty="0" err="1" smtClean="0"/>
              <a:t>Кашапов</a:t>
            </a:r>
            <a:r>
              <a:rPr lang="ru-RU" b="1" dirty="0" smtClean="0"/>
              <a:t> </a:t>
            </a:r>
            <a:r>
              <a:rPr lang="ru-RU" b="1" dirty="0" err="1" smtClean="0"/>
              <a:t>Юнус</a:t>
            </a:r>
            <a:r>
              <a:rPr lang="ru-RU" b="1" dirty="0"/>
              <a:t> </a:t>
            </a:r>
            <a:r>
              <a:rPr lang="ru-RU" b="1" dirty="0" err="1"/>
              <a:t>Абдулхамитович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1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7931" y="2070519"/>
            <a:ext cx="8012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 !!!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9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6" y="712177"/>
            <a:ext cx="10454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Этот проект направлен на создание небольшого сайта на</a:t>
            </a:r>
            <a:r>
              <a:rPr lang="en-US" dirty="0" smtClean="0"/>
              <a:t> Flask.</a:t>
            </a:r>
            <a:r>
              <a:rPr lang="ru-RU" dirty="0" smtClean="0"/>
              <a:t> Сайт о сборке своего ПК. Здесь можно купить разного рода комплектующие, а именно: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Процессоры</a:t>
            </a:r>
          </a:p>
          <a:p>
            <a:pPr marL="342900" indent="-342900">
              <a:buAutoNum type="arabicPeriod"/>
            </a:pPr>
            <a:r>
              <a:rPr lang="ru-RU" dirty="0" smtClean="0"/>
              <a:t>Материнские платы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Оперативную память</a:t>
            </a:r>
          </a:p>
          <a:p>
            <a:pPr marL="342900" indent="-342900">
              <a:buAutoNum type="arabicPeriod"/>
            </a:pPr>
            <a:r>
              <a:rPr lang="ru-RU" dirty="0" smtClean="0"/>
              <a:t>Термопасту</a:t>
            </a:r>
          </a:p>
          <a:p>
            <a:pPr marL="342900" indent="-342900">
              <a:buAutoNum type="arabicPeriod"/>
            </a:pPr>
            <a:r>
              <a:rPr lang="ru-RU" dirty="0" smtClean="0"/>
              <a:t>Охлаждение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Блоки питания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Видеокарты</a:t>
            </a:r>
          </a:p>
          <a:p>
            <a:pPr marL="342900" indent="-342900">
              <a:buAutoNum type="arabicPeriod"/>
            </a:pPr>
            <a:r>
              <a:rPr lang="en-US" dirty="0" smtClean="0"/>
              <a:t>SSD-</a:t>
            </a:r>
            <a:r>
              <a:rPr lang="ru-RU" dirty="0" smtClean="0"/>
              <a:t>накопители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Корпуса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 smtClean="0"/>
              <a:t>Сайт обладает некоторыми функциями интернет магазинов, таких как корзина, возможность покупки товара сразу, добавление товаров и их закономерное удаление. Авторизация также присутствует. В профиле считаются покупки и их общая сумма.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55" y="316522"/>
            <a:ext cx="8853854" cy="4980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7732" y="5565531"/>
            <a:ext cx="1131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 сайта. Здесь мы можем увидеть все комплектующие, навигационные панели, а также интерактивную картинку, при нажатии на комплектующие которой можно получить о них разную информацию.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395655"/>
            <a:ext cx="5416063" cy="3046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356838" y="3968261"/>
            <a:ext cx="5345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 «Добавление товара». Судя по названию здесь можно добавить товар(только при условии если пользователь авторизован, но об этом позже). Есть поля с </a:t>
            </a:r>
            <a:r>
              <a:rPr lang="en-US" dirty="0" smtClean="0"/>
              <a:t>id, </a:t>
            </a:r>
            <a:r>
              <a:rPr lang="ru-RU" dirty="0" smtClean="0"/>
              <a:t>названием, описанием, ценой, кол-вом на складе, типом комплектующего и названия файла фото. Фото можно добавить отдельно.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38" y="395655"/>
            <a:ext cx="5416062" cy="3046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4623" y="3968262"/>
            <a:ext cx="534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 «О нас», ну </a:t>
            </a:r>
            <a:r>
              <a:rPr lang="ru-RU" dirty="0" err="1" smtClean="0"/>
              <a:t>т.е</a:t>
            </a:r>
            <a:r>
              <a:rPr lang="ru-RU" dirty="0" smtClean="0"/>
              <a:t> «обо мне, потому что я единственный разработчик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2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3408324"/>
            <a:ext cx="5284178" cy="2972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" y="279703"/>
            <a:ext cx="4633547" cy="2606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55" y="279703"/>
            <a:ext cx="4633546" cy="2606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53354" y="330259"/>
            <a:ext cx="197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Форма авторизации пользователей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86048" y="1775839"/>
            <a:ext cx="178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Форма регистрации пользователей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36069" y="4155835"/>
            <a:ext cx="3877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это профиль пользователя. Здесь видны некоторые данные пользователя: Логин, ФИО, Электронная почта, Кол-во покупок, Сумма всех покупок.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298939"/>
            <a:ext cx="3824653" cy="2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3885"/>
            <a:ext cx="3815862" cy="2146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4" y="4018083"/>
            <a:ext cx="4235938" cy="2382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2370" y="2675479"/>
            <a:ext cx="407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 выбрал товар «Видеокарты». Здесь перечислены все компании обладающие таким компонентом.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07520" y="2675479"/>
            <a:ext cx="449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выборе компании </a:t>
            </a:r>
            <a:r>
              <a:rPr lang="en-US" dirty="0" err="1" smtClean="0"/>
              <a:t>Nvidia</a:t>
            </a:r>
            <a:r>
              <a:rPr lang="ru-RU" dirty="0"/>
              <a:t> </a:t>
            </a:r>
            <a:r>
              <a:rPr lang="ru-RU" dirty="0" smtClean="0"/>
              <a:t>отобразились все товары этого типа. Имеется возможность добавить товар в корзину или купить прямо сейчас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93070" y="4092474"/>
            <a:ext cx="3174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«Оформить сейчас выходит новое окно с выбранным товаром и остается только ввести номер карты(можно и без него) и количество товара.(обязательна авторизация на сайте)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62" y="3499339"/>
            <a:ext cx="5364285" cy="3017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4" y="378896"/>
            <a:ext cx="5364285" cy="3017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794130" y="410273"/>
            <a:ext cx="3965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«Добавить в корзину», товар добавляется в корзину и пользователя перекидывает в нее, чтобы показать, что товар добавлен.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49669" y="4762423"/>
            <a:ext cx="4603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 конце страницы высчитывается общая сумма заказа, и есть возможность все купить. После нажатия купить сумма купленных товаров добавиться в профиль.</a:t>
            </a:r>
          </a:p>
          <a:p>
            <a:pPr algn="r"/>
            <a:r>
              <a:rPr lang="ru-RU" dirty="0" smtClean="0"/>
              <a:t>Можно получить чек в виде </a:t>
            </a:r>
            <a:r>
              <a:rPr lang="en-US" dirty="0" err="1" smtClean="0"/>
              <a:t>json</a:t>
            </a:r>
            <a:r>
              <a:rPr lang="ru-RU" dirty="0" smtClean="0"/>
              <a:t>-файла.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4" y="422032"/>
            <a:ext cx="4908061" cy="2760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422032"/>
            <a:ext cx="4908059" cy="2760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5" y="3938948"/>
            <a:ext cx="4802842" cy="2701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6996" y="3337720"/>
            <a:ext cx="28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Чек в виде </a:t>
            </a:r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94431" y="3337720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Пустая корзина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14039" y="4135585"/>
            <a:ext cx="310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Удаление товаров, достаточно ввести только </a:t>
            </a:r>
            <a:r>
              <a:rPr lang="en-US" dirty="0" smtClean="0"/>
              <a:t>id </a:t>
            </a:r>
            <a:r>
              <a:rPr lang="ru-RU" dirty="0" smtClean="0"/>
              <a:t>товаров. Не рекомендуется обычному пользователю, </a:t>
            </a:r>
            <a:r>
              <a:rPr lang="ru-RU" dirty="0" err="1" smtClean="0"/>
              <a:t>т.к</a:t>
            </a:r>
            <a:r>
              <a:rPr lang="ru-RU" dirty="0" smtClean="0"/>
              <a:t> можно разрушить иерархию </a:t>
            </a:r>
            <a:r>
              <a:rPr lang="en-US" dirty="0" smtClean="0"/>
              <a:t>id </a:t>
            </a:r>
            <a:r>
              <a:rPr lang="ru-RU" dirty="0" smtClean="0"/>
              <a:t>товаров. Лучше сообщить мне!!!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022" y="668215"/>
            <a:ext cx="9803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вся функциональность моего небольшого сайта. Проект использует библиотеки </a:t>
            </a:r>
            <a:r>
              <a:rPr lang="en-US" dirty="0" smtClean="0"/>
              <a:t>Flask,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flask_login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flask_login</a:t>
            </a:r>
            <a:r>
              <a:rPr lang="en-US" dirty="0" smtClean="0"/>
              <a:t>, </a:t>
            </a:r>
            <a:r>
              <a:rPr lang="en-US" dirty="0" err="1" smtClean="0"/>
              <a:t>werkzeug.utils</a:t>
            </a:r>
            <a:r>
              <a:rPr lang="en-US" dirty="0" smtClean="0"/>
              <a:t>, </a:t>
            </a:r>
            <a:r>
              <a:rPr lang="en-US" dirty="0" err="1" smtClean="0"/>
              <a:t>flask_sqlalchemy</a:t>
            </a:r>
            <a:r>
              <a:rPr lang="en-US" dirty="0" smtClean="0"/>
              <a:t>, </a:t>
            </a:r>
            <a:r>
              <a:rPr lang="en-US" dirty="0" err="1" smtClean="0"/>
              <a:t>werkzeug.security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У проекта 2 основных файла </a:t>
            </a:r>
            <a:r>
              <a:rPr lang="en-US" dirty="0" smtClean="0"/>
              <a:t>python </a:t>
            </a:r>
            <a:r>
              <a:rPr lang="ru-RU" dirty="0" smtClean="0"/>
              <a:t>файла: </a:t>
            </a:r>
            <a:r>
              <a:rPr lang="en-US" dirty="0" smtClean="0"/>
              <a:t>server.py </a:t>
            </a:r>
            <a:r>
              <a:rPr lang="ru-RU" dirty="0" smtClean="0"/>
              <a:t>и</a:t>
            </a:r>
            <a:r>
              <a:rPr lang="en-US" dirty="0" smtClean="0"/>
              <a:t> models.py.</a:t>
            </a:r>
            <a:r>
              <a:rPr lang="ru-RU" dirty="0" smtClean="0"/>
              <a:t> 1 отвечает за запуск сервера. 2 отвечает за сохранение всех моделей базы данных и создан, чтобы не загромождать 1 файл лишними строчками кода. Строчек кода: 417</a:t>
            </a:r>
          </a:p>
          <a:p>
            <a:endParaRPr lang="ru-RU" dirty="0"/>
          </a:p>
          <a:p>
            <a:r>
              <a:rPr lang="ru-RU" dirty="0" smtClean="0"/>
              <a:t>Есть 16 </a:t>
            </a:r>
            <a:r>
              <a:rPr lang="en-US" dirty="0" smtClean="0"/>
              <a:t>html </a:t>
            </a:r>
            <a:r>
              <a:rPr lang="ru-RU" dirty="0" smtClean="0"/>
              <a:t>файлов в папке </a:t>
            </a:r>
            <a:r>
              <a:rPr lang="en-US" dirty="0" smtClean="0"/>
              <a:t>templates. </a:t>
            </a:r>
            <a:r>
              <a:rPr lang="ru-RU" dirty="0" smtClean="0"/>
              <a:t>Они отвечают за дизайн каждой страницы и все наследуются от </a:t>
            </a:r>
            <a:r>
              <a:rPr lang="en-US" dirty="0" smtClean="0"/>
              <a:t>base.html.</a:t>
            </a:r>
            <a:r>
              <a:rPr lang="ru-RU" dirty="0" smtClean="0"/>
              <a:t> Строчек кода: 559</a:t>
            </a:r>
          </a:p>
          <a:p>
            <a:endParaRPr lang="ru-RU" dirty="0"/>
          </a:p>
          <a:p>
            <a:r>
              <a:rPr lang="ru-RU" dirty="0" smtClean="0"/>
              <a:t>В базе данных 5 таблиц с товарами, производителями, категориями, расположениями товаров и пользователями. </a:t>
            </a:r>
          </a:p>
          <a:p>
            <a:endParaRPr lang="ru-RU" dirty="0"/>
          </a:p>
          <a:p>
            <a:r>
              <a:rPr lang="ru-RU" dirty="0" smtClean="0"/>
              <a:t>Суммарное кол-во строчек кода: 976</a:t>
            </a:r>
          </a:p>
          <a:p>
            <a:r>
              <a:rPr lang="ru-RU" dirty="0" smtClean="0"/>
              <a:t>На разработку проекта ушло +- 1.5 недели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510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Аспект</vt:lpstr>
      <vt:lpstr>Итоговый WEB проект: Сайт «Конфигуратор ПК»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WEB проект: Сайт «Конфигуратор ПК»</dc:title>
  <dc:creator>Фанис Гарипов</dc:creator>
  <cp:lastModifiedBy>Фанис Гарипов</cp:lastModifiedBy>
  <cp:revision>13</cp:revision>
  <dcterms:created xsi:type="dcterms:W3CDTF">2024-04-07T08:36:37Z</dcterms:created>
  <dcterms:modified xsi:type="dcterms:W3CDTF">2024-04-07T09:46:04Z</dcterms:modified>
</cp:coreProperties>
</file>