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PC Configurator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59816" y="5761101"/>
            <a:ext cx="7766936" cy="1096899"/>
          </a:xfrm>
        </p:spPr>
        <p:txBody>
          <a:bodyPr/>
          <a:lstStyle/>
          <a:p>
            <a:r>
              <a:rPr lang="ru-RU" b="1" dirty="0" smtClean="0"/>
              <a:t>Выполнил: Гарипов Фанис </a:t>
            </a:r>
            <a:r>
              <a:rPr lang="ru-RU" b="1" dirty="0" err="1" smtClean="0"/>
              <a:t>Габдуллович</a:t>
            </a:r>
            <a:endParaRPr lang="ru-RU" b="1" dirty="0" smtClean="0"/>
          </a:p>
          <a:p>
            <a:r>
              <a:rPr lang="ru-RU" b="1" dirty="0" smtClean="0"/>
              <a:t>Ученик 9 класса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56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698269"/>
            <a:ext cx="102495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современном мире очень тяжело жить без компьютера. </a:t>
            </a:r>
            <a:r>
              <a:rPr lang="ru-RU" sz="2400" dirty="0" err="1" smtClean="0"/>
              <a:t>Кажется,что</a:t>
            </a:r>
            <a:r>
              <a:rPr lang="ru-RU" sz="2400" dirty="0" smtClean="0"/>
              <a:t> компьютеры очень дорогие, а качественный подбор комплектующих, которые подходят по параметрам цена/качество очень мало. Но есть решение данной проблемы!!! </a:t>
            </a:r>
          </a:p>
          <a:p>
            <a:r>
              <a:rPr lang="ru-RU" sz="2400" dirty="0" smtClean="0"/>
              <a:t>Программа </a:t>
            </a:r>
            <a:r>
              <a:rPr lang="en-US" sz="2400" dirty="0" smtClean="0"/>
              <a:t>PC configurator </a:t>
            </a:r>
            <a:r>
              <a:rPr lang="ru-RU" sz="2400" dirty="0" smtClean="0"/>
              <a:t>представляет собой простую программу сборки самых </a:t>
            </a:r>
            <a:r>
              <a:rPr lang="ru-RU" sz="2400" dirty="0" err="1" smtClean="0"/>
              <a:t>основых</a:t>
            </a:r>
            <a:r>
              <a:rPr lang="ru-RU" sz="2400" dirty="0" smtClean="0"/>
              <a:t> и дорогих комплектующих Вашего будущего ПК, а именно Процессора, Видеокарты, Оперативной Памяти и Накопителей.</a:t>
            </a:r>
          </a:p>
          <a:p>
            <a:r>
              <a:rPr lang="ru-RU" sz="2400" dirty="0" smtClean="0"/>
              <a:t>Я считаю, что такая программа станет полезной многим семьям, которые хотели бы прикупить новый компьютер, потратив меньшее кол-во денег.</a:t>
            </a:r>
            <a:endParaRPr lang="ru-RU" sz="2400" dirty="0"/>
          </a:p>
          <a:p>
            <a:r>
              <a:rPr lang="ru-RU" sz="2400" dirty="0" smtClean="0"/>
              <a:t>Но а если какого-то комплектующего нет в списке Вы можете сами добавить его и его стоимость. </a:t>
            </a:r>
          </a:p>
        </p:txBody>
      </p:sp>
    </p:spTree>
    <p:extLst>
      <p:ext uri="{BB962C8B-B14F-4D97-AF65-F5344CB8AC3E}">
        <p14:creationId xmlns:p14="http://schemas.microsoft.com/office/powerpoint/2010/main" val="13969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8" t="7787" r="36447" b="32415"/>
          <a:stretch/>
        </p:blipFill>
        <p:spPr>
          <a:xfrm>
            <a:off x="507075" y="315883"/>
            <a:ext cx="6749935" cy="6077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80713" y="665018"/>
            <a:ext cx="390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Интерфейс программы довольно прост и интуитивно понятен. Имеется пять кнопок, каждая из которых выполняет определенную функцию.</a:t>
            </a:r>
          </a:p>
          <a:p>
            <a:r>
              <a:rPr lang="ru-RU" dirty="0" smtClean="0"/>
              <a:t>Если пользователю что-то не понятно, то он всегда может нажать на кнопку справка и получить полную инструкцию к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4287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3756" t="29841" r="16984" b="45861"/>
          <a:stretch/>
        </p:blipFill>
        <p:spPr>
          <a:xfrm>
            <a:off x="257694" y="315883"/>
            <a:ext cx="6993707" cy="3266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076" y="714895"/>
            <a:ext cx="4330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Имеется возможность добавлять свои комплектующие буквально в два клика. Достаточно нажать на кнопку «+» рядом с типом комплектующего и открывается </a:t>
            </a:r>
            <a:r>
              <a:rPr lang="ru-RU" dirty="0" err="1" smtClean="0"/>
              <a:t>доп.окно.Следует</a:t>
            </a:r>
            <a:r>
              <a:rPr lang="ru-RU" dirty="0" smtClean="0"/>
              <a:t> ввести название комплектующего и его стоимость, а далее нажмите «Добавить».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705" y="615142"/>
            <a:ext cx="10806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базируется на двух основных библиотеках </a:t>
            </a:r>
            <a:r>
              <a:rPr lang="en-US" dirty="0" smtClean="0"/>
              <a:t>sqlite3 </a:t>
            </a:r>
            <a:r>
              <a:rPr lang="ru-RU" dirty="0" smtClean="0"/>
              <a:t>и </a:t>
            </a:r>
            <a:r>
              <a:rPr lang="en-US" dirty="0" smtClean="0"/>
              <a:t>PyQt5.</a:t>
            </a:r>
          </a:p>
          <a:p>
            <a:pPr lvl="0"/>
            <a:r>
              <a:rPr lang="ru-RU" dirty="0"/>
              <a:t>В программе используются следующие библиотеки:</a:t>
            </a:r>
          </a:p>
          <a:p>
            <a:pPr lvl="0">
              <a:buClr>
                <a:srgbClr val="99284C"/>
              </a:buClr>
              <a:buSzPct val="75000"/>
            </a:pPr>
            <a:r>
              <a:rPr lang="en-US" dirty="0" smtClean="0"/>
              <a:t>1.s</a:t>
            </a:r>
            <a:r>
              <a:rPr lang="ru-RU" dirty="0" err="1" smtClean="0"/>
              <a:t>ys</a:t>
            </a:r>
            <a:endParaRPr lang="ru-RU" dirty="0"/>
          </a:p>
          <a:p>
            <a:pPr lvl="0">
              <a:buClr>
                <a:srgbClr val="99284C"/>
              </a:buClr>
              <a:buSzPct val="75000"/>
            </a:pPr>
            <a:r>
              <a:rPr lang="en-US" dirty="0" smtClean="0"/>
              <a:t>2.</a:t>
            </a:r>
            <a:r>
              <a:rPr lang="ru-RU" dirty="0" err="1" smtClean="0"/>
              <a:t>uic</a:t>
            </a:r>
            <a:r>
              <a:rPr lang="ru-RU" dirty="0" smtClean="0"/>
              <a:t> </a:t>
            </a:r>
            <a:r>
              <a:rPr lang="ru-RU" dirty="0"/>
              <a:t>из библиотеки PyQt5</a:t>
            </a:r>
          </a:p>
          <a:p>
            <a:pPr lvl="0">
              <a:buClr>
                <a:srgbClr val="99284C"/>
              </a:buClr>
              <a:buSzPct val="75000"/>
            </a:pPr>
            <a:r>
              <a:rPr lang="en-US" dirty="0" smtClean="0"/>
              <a:t>3.</a:t>
            </a:r>
            <a:r>
              <a:rPr lang="ru-RU" dirty="0" smtClean="0"/>
              <a:t>Q</a:t>
            </a:r>
            <a:r>
              <a:rPr lang="en-US" dirty="0" smtClean="0"/>
              <a:t>A</a:t>
            </a:r>
            <a:r>
              <a:rPr lang="ru-RU" dirty="0" err="1" smtClean="0"/>
              <a:t>pplication</a:t>
            </a:r>
            <a:r>
              <a:rPr lang="ru-RU" dirty="0" smtClean="0"/>
              <a:t>,</a:t>
            </a:r>
            <a:r>
              <a:rPr lang="en-US" dirty="0" err="1" smtClean="0"/>
              <a:t>QMainWindow</a:t>
            </a:r>
            <a:r>
              <a:rPr lang="en-US" dirty="0" smtClean="0"/>
              <a:t>, </a:t>
            </a:r>
            <a:r>
              <a:rPr lang="en-US" dirty="0" err="1" smtClean="0"/>
              <a:t>QWidget</a:t>
            </a:r>
            <a:r>
              <a:rPr lang="en-US" dirty="0" smtClean="0"/>
              <a:t>, </a:t>
            </a:r>
            <a:r>
              <a:rPr lang="en-US" dirty="0" err="1" smtClean="0"/>
              <a:t>QPushButton</a:t>
            </a:r>
            <a:r>
              <a:rPr lang="en-US" dirty="0" smtClean="0"/>
              <a:t>, </a:t>
            </a:r>
            <a:r>
              <a:rPr lang="en-US" dirty="0" err="1" smtClean="0"/>
              <a:t>QLabel</a:t>
            </a:r>
            <a:r>
              <a:rPr lang="en-US" dirty="0" smtClean="0"/>
              <a:t>, </a:t>
            </a:r>
            <a:r>
              <a:rPr lang="en-US" dirty="0" err="1" smtClean="0"/>
              <a:t>QLineEdit</a:t>
            </a:r>
            <a:r>
              <a:rPr lang="en-US" dirty="0" smtClean="0"/>
              <a:t>, </a:t>
            </a:r>
            <a:r>
              <a:rPr lang="en-US" dirty="0" err="1" smtClean="0"/>
              <a:t>QTableWidget</a:t>
            </a:r>
            <a:r>
              <a:rPr lang="en-US" dirty="0" smtClean="0"/>
              <a:t>, </a:t>
            </a:r>
            <a:r>
              <a:rPr lang="en-US" dirty="0" err="1" smtClean="0"/>
              <a:t>QTableWidgetItem</a:t>
            </a:r>
            <a:r>
              <a:rPr lang="en-US" dirty="0" smtClean="0"/>
              <a:t>, </a:t>
            </a:r>
            <a:r>
              <a:rPr lang="en-US" dirty="0" err="1" smtClean="0"/>
              <a:t>QComboBox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dirty="0"/>
              <a:t>PyQt5</a:t>
            </a:r>
          </a:p>
          <a:p>
            <a:pPr lvl="0">
              <a:buClr>
                <a:srgbClr val="99284C"/>
              </a:buClr>
              <a:buSzPct val="75000"/>
            </a:pPr>
            <a:r>
              <a:rPr lang="en-US" dirty="0" smtClean="0"/>
              <a:t>4.</a:t>
            </a:r>
            <a:r>
              <a:rPr lang="ru-RU" dirty="0" smtClean="0"/>
              <a:t>Sqlite3 </a:t>
            </a:r>
            <a:r>
              <a:rPr lang="ru-RU" dirty="0"/>
              <a:t>позволяющий подключать базы </a:t>
            </a:r>
            <a:r>
              <a:rPr lang="ru-RU" dirty="0" smtClean="0"/>
              <a:t>данных</a:t>
            </a:r>
            <a:r>
              <a:rPr lang="en-US" dirty="0" smtClean="0"/>
              <a:t>.</a:t>
            </a:r>
          </a:p>
          <a:p>
            <a:pPr lvl="0">
              <a:buClr>
                <a:srgbClr val="99284C"/>
              </a:buClr>
              <a:buSzPct val="75000"/>
            </a:pPr>
            <a:endParaRPr lang="en-US" dirty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Незаменимыми программами при создании проекта стали </a:t>
            </a:r>
            <a:r>
              <a:rPr lang="en-US" dirty="0" err="1" smtClean="0"/>
              <a:t>QtDesigner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SQLiteStudio</a:t>
            </a:r>
            <a:endParaRPr lang="ru-RU" dirty="0" smtClean="0"/>
          </a:p>
          <a:p>
            <a:pPr lvl="0">
              <a:buClr>
                <a:srgbClr val="99284C"/>
              </a:buClr>
              <a:buSzPct val="75000"/>
            </a:pPr>
            <a:endParaRPr lang="ru-RU" dirty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В базе данных </a:t>
            </a:r>
            <a:r>
              <a:rPr lang="en-US" dirty="0" err="1" smtClean="0"/>
              <a:t>daba.db</a:t>
            </a:r>
            <a:r>
              <a:rPr lang="en-US" dirty="0" smtClean="0"/>
              <a:t> </a:t>
            </a:r>
            <a:r>
              <a:rPr lang="ru-RU" dirty="0" smtClean="0"/>
              <a:t>содержится 6 таблиц.4 таблицы с комплектующими, 1 со списком названий, а также 1 с общей </a:t>
            </a:r>
            <a:r>
              <a:rPr lang="ru-RU" dirty="0" err="1" smtClean="0"/>
              <a:t>таблицой</a:t>
            </a:r>
            <a:r>
              <a:rPr lang="ru-RU" dirty="0" smtClean="0"/>
              <a:t>, в которой происходят добавления и удаления сборок.</a:t>
            </a:r>
          </a:p>
          <a:p>
            <a:pPr lvl="0">
              <a:buClr>
                <a:srgbClr val="99284C"/>
              </a:buClr>
              <a:buSzPct val="75000"/>
            </a:pPr>
            <a:endParaRPr lang="ru-RU" dirty="0"/>
          </a:p>
          <a:p>
            <a:pPr lvl="0">
              <a:buClr>
                <a:srgbClr val="99284C"/>
              </a:buClr>
              <a:buSzPct val="75000"/>
            </a:pPr>
            <a:r>
              <a:rPr lang="ru-RU" dirty="0" smtClean="0"/>
              <a:t>В проекте около 400 строчек, а на выполнение проекта ушло +- 1,5 недели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6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5020" y="2967335"/>
            <a:ext cx="8141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Спасибо за внимание!!!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4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298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PC Configurator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PC Configurator</dc:title>
  <dc:creator>Фанис Гарипов</dc:creator>
  <cp:lastModifiedBy>Фанис Гарипов</cp:lastModifiedBy>
  <cp:revision>11</cp:revision>
  <dcterms:created xsi:type="dcterms:W3CDTF">2023-12-23T19:06:51Z</dcterms:created>
  <dcterms:modified xsi:type="dcterms:W3CDTF">2023-12-24T10:35:18Z</dcterms:modified>
</cp:coreProperties>
</file>