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8754" y="1847581"/>
            <a:ext cx="7766936" cy="1646302"/>
          </a:xfrm>
        </p:spPr>
        <p:txBody>
          <a:bodyPr/>
          <a:lstStyle/>
          <a:p>
            <a:r>
              <a:rPr lang="ru-RU" dirty="0" smtClean="0"/>
              <a:t>Проект </a:t>
            </a:r>
            <a:r>
              <a:rPr lang="ru-RU" dirty="0" smtClean="0"/>
              <a:t>Игра «Змейка»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59816" y="5761101"/>
            <a:ext cx="7766936" cy="1096899"/>
          </a:xfrm>
        </p:spPr>
        <p:txBody>
          <a:bodyPr/>
          <a:lstStyle/>
          <a:p>
            <a:r>
              <a:rPr lang="ru-RU" b="1" dirty="0" smtClean="0"/>
              <a:t>Выполнил: Гарипов Фанис </a:t>
            </a:r>
            <a:r>
              <a:rPr lang="ru-RU" b="1" dirty="0" err="1" smtClean="0"/>
              <a:t>Габдуллович</a:t>
            </a:r>
            <a:endParaRPr lang="ru-RU" b="1" dirty="0" smtClean="0"/>
          </a:p>
          <a:p>
            <a:r>
              <a:rPr lang="ru-RU" b="1" dirty="0" smtClean="0"/>
              <a:t>Ученик 9 класса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456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2" y="581891"/>
            <a:ext cx="102495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современном мире, люди придумали большое количество игр: от аркадных, до симуляторов. И постепенно мы начали забывать о том, как начинала игровая индустрия. </a:t>
            </a:r>
            <a:r>
              <a:rPr lang="ru-RU" sz="2400" dirty="0" smtClean="0"/>
              <a:t>Какие игры были первыми и как в них играли. Для этого я хочу представить усовершенствованную версию легендарной игры «змейка». Эта игра позволит скоротать время в дороге, или просто может послужить интересным досугом. Вы можете соревноваться в рекордах со своими друзьями и родными.</a:t>
            </a:r>
          </a:p>
          <a:p>
            <a:r>
              <a:rPr lang="ru-RU" sz="2400" dirty="0" smtClean="0"/>
              <a:t>Эта игра не вредит психике, а наоборот успокаивает и вовлекает в свой очень простой, но интересный «</a:t>
            </a:r>
            <a:r>
              <a:rPr lang="ru-RU" sz="2400" dirty="0" err="1" smtClean="0"/>
              <a:t>геймплей</a:t>
            </a:r>
            <a:r>
              <a:rPr lang="ru-RU" sz="2400" dirty="0" smtClean="0"/>
              <a:t>».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3969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6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33923" y="1662546"/>
            <a:ext cx="2761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входе в игру нас встречает простой и красивый интерфейс. Есть кнопка настроек и выбора уровней.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2" t="29851" r="34193" b="32261"/>
          <a:stretch/>
        </p:blipFill>
        <p:spPr>
          <a:xfrm>
            <a:off x="340822" y="498763"/>
            <a:ext cx="8236149" cy="55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1149" y="532015"/>
            <a:ext cx="1043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Имеется меню настроек, в котором можно увидеть уровень сложности игры и настроить скорость змеи, кол-во яблок, цвет змеи и тип фруктов.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3" t="29679" r="34545" b="32415"/>
          <a:stretch/>
        </p:blipFill>
        <p:spPr>
          <a:xfrm>
            <a:off x="2103119" y="1562792"/>
            <a:ext cx="6774873" cy="466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3446" y="540327"/>
            <a:ext cx="7373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Фото </a:t>
            </a:r>
            <a:r>
              <a:rPr lang="ru-RU" sz="3200" dirty="0" err="1" smtClean="0"/>
              <a:t>геймплея</a:t>
            </a:r>
            <a:r>
              <a:rPr lang="ru-RU" sz="3200" dirty="0" smtClean="0"/>
              <a:t> и меню проигрыша</a:t>
            </a:r>
            <a:endParaRPr lang="ru-RU" sz="3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8" t="29330" r="34463" b="32470"/>
          <a:stretch/>
        </p:blipFill>
        <p:spPr>
          <a:xfrm>
            <a:off x="615142" y="1629294"/>
            <a:ext cx="3142211" cy="216130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3" t="29532" r="34545" b="33003"/>
          <a:stretch/>
        </p:blipFill>
        <p:spPr>
          <a:xfrm>
            <a:off x="4089862" y="1629294"/>
            <a:ext cx="3084022" cy="211974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3" t="29826" r="34215" b="32415"/>
          <a:stretch/>
        </p:blipFill>
        <p:spPr>
          <a:xfrm>
            <a:off x="7680959" y="1654232"/>
            <a:ext cx="3150525" cy="21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0" t="29678" r="34463" b="32709"/>
          <a:stretch/>
        </p:blipFill>
        <p:spPr>
          <a:xfrm>
            <a:off x="432261" y="2314049"/>
            <a:ext cx="5345083" cy="362955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3" t="29238" r="34049" b="32415"/>
          <a:stretch/>
        </p:blipFill>
        <p:spPr>
          <a:xfrm>
            <a:off x="6625241" y="2352501"/>
            <a:ext cx="5242179" cy="3591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79170" y="806335"/>
            <a:ext cx="9484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Демонстрация еще 2 дополнительных уровней, на которые можно попасть через меню, путем выбора уровней.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6561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705" y="615142"/>
            <a:ext cx="108065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Программа базируется на </a:t>
            </a:r>
            <a:r>
              <a:rPr lang="ru-RU" dirty="0"/>
              <a:t>5</a:t>
            </a:r>
            <a:r>
              <a:rPr lang="ru-RU" dirty="0" smtClean="0"/>
              <a:t> </a:t>
            </a:r>
            <a:r>
              <a:rPr lang="ru-RU" dirty="0" smtClean="0"/>
              <a:t>основных библиотеках </a:t>
            </a:r>
            <a:r>
              <a:rPr lang="en-US" dirty="0" smtClean="0"/>
              <a:t>sys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, </a:t>
            </a:r>
            <a:r>
              <a:rPr lang="en-US" dirty="0" err="1" smtClean="0"/>
              <a:t>pygame</a:t>
            </a:r>
            <a:r>
              <a:rPr lang="en-US" dirty="0" smtClean="0"/>
              <a:t>, random, time</a:t>
            </a:r>
            <a:r>
              <a:rPr lang="en-US" dirty="0" smtClean="0"/>
              <a:t>.</a:t>
            </a:r>
            <a:endParaRPr lang="ru-RU" dirty="0" smtClean="0"/>
          </a:p>
          <a:p>
            <a:endParaRPr lang="en-US" dirty="0" smtClean="0"/>
          </a:p>
          <a:p>
            <a:pPr lvl="0">
              <a:buClr>
                <a:srgbClr val="99284C"/>
              </a:buClr>
              <a:buSzPct val="75000"/>
            </a:pPr>
            <a:r>
              <a:rPr lang="ru-RU" dirty="0" smtClean="0"/>
              <a:t>Наиболее нужной библиотекой стал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ru-RU" dirty="0" err="1" smtClean="0"/>
              <a:t>т.к</a:t>
            </a:r>
            <a:r>
              <a:rPr lang="ru-RU" dirty="0" smtClean="0"/>
              <a:t> на нем базировался весь проект.</a:t>
            </a:r>
          </a:p>
          <a:p>
            <a:pPr lvl="0">
              <a:buClr>
                <a:srgbClr val="99284C"/>
              </a:buClr>
              <a:buSzPct val="75000"/>
            </a:pPr>
            <a:endParaRPr lang="en-US" dirty="0"/>
          </a:p>
          <a:p>
            <a:pPr lvl="0">
              <a:buClr>
                <a:srgbClr val="99284C"/>
              </a:buClr>
              <a:buSzPct val="75000"/>
            </a:pPr>
            <a:r>
              <a:rPr lang="ru-RU" dirty="0" smtClean="0"/>
              <a:t>Незаменимой программой </a:t>
            </a:r>
            <a:r>
              <a:rPr lang="ru-RU" dirty="0" smtClean="0"/>
              <a:t>при создании проекта </a:t>
            </a:r>
            <a:r>
              <a:rPr lang="ru-RU" dirty="0" smtClean="0"/>
              <a:t>стал</a:t>
            </a:r>
            <a:r>
              <a:rPr lang="en-US" dirty="0" smtClean="0"/>
              <a:t> </a:t>
            </a:r>
            <a:r>
              <a:rPr lang="en-US" dirty="0" err="1" smtClean="0"/>
              <a:t>Pycharm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buClr>
                <a:srgbClr val="99284C"/>
              </a:buClr>
              <a:buSzPct val="75000"/>
            </a:pPr>
            <a:endParaRPr lang="ru-RU" dirty="0" smtClean="0"/>
          </a:p>
          <a:p>
            <a:pPr lvl="0">
              <a:buClr>
                <a:srgbClr val="99284C"/>
              </a:buClr>
              <a:buSzPct val="75000"/>
            </a:pPr>
            <a:r>
              <a:rPr lang="ru-RU" dirty="0" smtClean="0"/>
              <a:t>Программа переведена в </a:t>
            </a:r>
            <a:r>
              <a:rPr lang="en-US" dirty="0" smtClean="0"/>
              <a:t>.exe </a:t>
            </a:r>
            <a:r>
              <a:rPr lang="ru-RU" dirty="0" smtClean="0"/>
              <a:t>формат и может запускаться без </a:t>
            </a:r>
            <a:r>
              <a:rPr lang="ru-RU" dirty="0" err="1" smtClean="0"/>
              <a:t>доп.программ</a:t>
            </a:r>
            <a:r>
              <a:rPr lang="ru-RU" dirty="0" smtClean="0"/>
              <a:t> и интерпретаторов.</a:t>
            </a:r>
          </a:p>
          <a:p>
            <a:pPr lvl="0">
              <a:buClr>
                <a:srgbClr val="99284C"/>
              </a:buClr>
              <a:buSzPct val="75000"/>
            </a:pPr>
            <a:endParaRPr lang="ru-RU" dirty="0"/>
          </a:p>
          <a:p>
            <a:pPr lvl="0">
              <a:buClr>
                <a:srgbClr val="99284C"/>
              </a:buClr>
              <a:buSzPct val="75000"/>
            </a:pPr>
            <a:r>
              <a:rPr lang="ru-RU" dirty="0" smtClean="0"/>
              <a:t>В этом проекте около 860 строчек, а потрачено на него +- 3 недели с учетом исправления багов и </a:t>
            </a:r>
            <a:r>
              <a:rPr lang="ru-RU" dirty="0" err="1" smtClean="0"/>
              <a:t>доп.рекурсий</a:t>
            </a:r>
            <a:r>
              <a:rPr lang="ru-RU" dirty="0" smtClean="0"/>
              <a:t>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6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25020" y="2967335"/>
            <a:ext cx="81419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Спасибо за внимание!!!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41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252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Аспект</vt:lpstr>
      <vt:lpstr>Проект Игра «Змейка»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PC Configurator</dc:title>
  <dc:creator>Фанис Гарипов</dc:creator>
  <cp:lastModifiedBy>Фанис Гарипов</cp:lastModifiedBy>
  <cp:revision>27</cp:revision>
  <dcterms:created xsi:type="dcterms:W3CDTF">2023-12-23T19:06:51Z</dcterms:created>
  <dcterms:modified xsi:type="dcterms:W3CDTF">2024-01-31T18:23:10Z</dcterms:modified>
</cp:coreProperties>
</file>