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FDE7-86BB-866B-A68C-8CAEB014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59819-A78E-95C6-04CC-0232094A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68D97-BF28-B192-EF7B-497556AB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7B067-2FEE-A7E9-DE8C-F40B5713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94F55-7403-A196-667F-F5B2F1A8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34A3-EC05-3261-EB7E-95C5C7A6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E6664-9E7F-F3AF-349B-281F77B4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69E4B-FE73-0846-73CD-91115D5E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72F45-771A-5A2F-9BB1-F51BE150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119AA-3ADC-ABA1-CB03-6A13D63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4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584D4-4E70-9237-1EDB-AC90525E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7D749-AABF-F4A9-E900-568B5BA7E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32AD6-F9DA-AF0C-D08E-DE06EA5B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33287-F674-812B-B837-3A59270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F3D14-92CA-E29F-4342-7939D86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1AF61-B7F9-88FC-C253-F50B690F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0AB45-5E1A-94F1-13D9-D51B8DCE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53BB3-7D67-E61C-E1FC-985DAA85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3562D-AAC2-CDB7-6109-BFB6C494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8BABB-F707-7FEC-B914-A1147761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856E-49E0-4668-C668-6D20B480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DFCD3-729A-D382-C6B1-C792B483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49EB7-ED72-A66F-5A6C-EA9C6452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40789-F9C9-C995-6DCE-649F22E5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5D500-70F9-88EF-13DD-5D1834A2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BB3E-7221-ED10-2A5D-B199CB6B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F33A-C648-014A-E84E-8B349298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D8872-C673-B539-2C8A-9402C80D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58910-D3ED-E739-B259-4940B2E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7E562-D207-1F90-3227-036A2CC0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73BD9-3867-779B-2BF5-75E0F47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8D410-8C0B-2BA4-C65A-2444C034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BA5B5-E0B1-4B8B-389E-4D53AFCC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6DC4-75B0-40C3-6EC0-33D25F15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5302B-02AA-D07E-7104-CFB264AE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5A2E7-3F43-FB28-09F7-7CACAA276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167124-FED5-7B27-75B6-61651B0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B53460-5DAC-A59E-CC18-22795C8A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66F5DF-F9D6-39B7-9469-52563F3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552E6-C9D6-E468-28E9-03411760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6AE1C-1FCC-25BF-E985-D1AB6574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903A1-0D6D-A596-44C0-6CED0A60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5688F-9E72-89F9-664B-FF244A88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0AF0A7-02C3-F2B0-49A8-4E2159CC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2F324-A2AC-A8EF-89C0-B902AC17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90D01-151E-6E4F-A520-0F6EDD1C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91EB-7629-5CB0-AE40-1A8159BD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09C4-CAF5-40FC-C731-07BD7B41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46F79-A1FB-6ED1-2ED0-DD35655F8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567C6-8D8C-F8D8-26EE-2A9C46C3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072B8-E9E9-5A00-F932-57EA29D5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836AD-FFC8-0A12-145B-9575F94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0BBF6-9A73-3435-DA65-6D102982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EC697-44BE-774F-E7AC-6D822649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7F5F0-B556-52E6-F782-08D8F0C9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98FFE-0E70-CA45-8418-DF851140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23FF2-F5AE-D532-0455-F2066A61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86521-A928-21CE-F36C-6CEC9A62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B711F4-9B95-EB89-A2A1-DA28BB9E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480FC-75D8-B3DF-6276-F9C22709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B908B-3518-FA2C-1F67-B7F9B28E4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2BB0-0EEC-4627-A65A-F6791916FE2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FADB-8009-BE66-D273-6433B202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9728F-7ED0-34A8-9D3D-D20B18A4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20FC-1172-46B4-9F50-4ADCFF27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7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2248-919D-6751-EDF4-FE40057A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6773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使用</a:t>
            </a:r>
            <a:r>
              <a:rPr lang="en-US" altLang="zh-CN" sz="5400" dirty="0"/>
              <a:t>pyqt5</a:t>
            </a:r>
            <a:r>
              <a:rPr lang="zh-CN" altLang="en-US" sz="5400" dirty="0"/>
              <a:t>实现的石头剪刀布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2D22C8-6DA0-315F-A298-7568EADBFC84}"/>
              </a:ext>
            </a:extLst>
          </p:cNvPr>
          <p:cNvSpPr txBox="1"/>
          <p:nvPr/>
        </p:nvSpPr>
        <p:spPr>
          <a:xfrm>
            <a:off x="8209503" y="392073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项目组</a:t>
            </a:r>
            <a:r>
              <a:rPr lang="en-US" altLang="zh-CN" dirty="0"/>
              <a:t>:</a:t>
            </a:r>
            <a:r>
              <a:rPr lang="zh-CN" altLang="en-US" dirty="0"/>
              <a:t>钟一钒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4064D0-B2D2-3611-A7CB-98B91E7F91F1}"/>
              </a:ext>
            </a:extLst>
          </p:cNvPr>
          <p:cNvSpPr txBox="1"/>
          <p:nvPr/>
        </p:nvSpPr>
        <p:spPr>
          <a:xfrm>
            <a:off x="7776692" y="439113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软件制作</a:t>
            </a:r>
            <a:r>
              <a:rPr lang="en-US" altLang="zh-CN" dirty="0"/>
              <a:t>&amp;</a:t>
            </a:r>
            <a:r>
              <a:rPr lang="zh-CN" altLang="en-US" dirty="0"/>
              <a:t>讲解</a:t>
            </a:r>
            <a:r>
              <a:rPr lang="en-US" altLang="zh-CN" dirty="0"/>
              <a:t>:</a:t>
            </a:r>
            <a:r>
              <a:rPr lang="zh-CN" altLang="en-US" dirty="0"/>
              <a:t>钟一钒</a:t>
            </a:r>
          </a:p>
        </p:txBody>
      </p:sp>
    </p:spTree>
    <p:extLst>
      <p:ext uri="{BB962C8B-B14F-4D97-AF65-F5344CB8AC3E}">
        <p14:creationId xmlns:p14="http://schemas.microsoft.com/office/powerpoint/2010/main" val="36296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使用pyqt5实现的石头剪刀布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使用pyqt5实现的石头剪刀布</dc:title>
  <dc:creator>二醇 乙</dc:creator>
  <cp:lastModifiedBy>二醇 乙</cp:lastModifiedBy>
  <cp:revision>1</cp:revision>
  <dcterms:created xsi:type="dcterms:W3CDTF">2024-05-23T00:56:21Z</dcterms:created>
  <dcterms:modified xsi:type="dcterms:W3CDTF">2024-05-23T01:42:13Z</dcterms:modified>
</cp:coreProperties>
</file>