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80" d="100"/>
          <a:sy n="80" d="100"/>
        </p:scale>
        <p:origin x="-8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make a Webpage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862072"/>
          </a:xfrm>
        </p:spPr>
        <p:txBody>
          <a:bodyPr>
            <a:normAutofit/>
          </a:bodyPr>
          <a:lstStyle/>
          <a:p>
            <a:r>
              <a:rPr lang="en-US" dirty="0" smtClean="0"/>
              <a:t>The headers are black…</a:t>
            </a:r>
          </a:p>
          <a:p>
            <a:r>
              <a:rPr lang="en-US" dirty="0" smtClean="0"/>
              <a:t>They aren’t positioned nicely</a:t>
            </a:r>
          </a:p>
          <a:p>
            <a:r>
              <a:rPr lang="en-US" dirty="0" smtClean="0"/>
              <a:t>There’s too much spacing in between them</a:t>
            </a:r>
          </a:p>
          <a:p>
            <a:r>
              <a:rPr lang="en-US" dirty="0" smtClean="0"/>
              <a:t>Lets fix them!</a:t>
            </a:r>
          </a:p>
          <a:p>
            <a:endParaRPr lang="en-US" dirty="0" smtClean="0"/>
          </a:p>
          <a:p>
            <a:r>
              <a:rPr lang="en-US" dirty="0" smtClean="0"/>
              <a:t>Add to the CSS File: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Title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762000"/>
            <a:ext cx="754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#title h1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margin: 0;</a:t>
            </a:r>
          </a:p>
          <a:p>
            <a:r>
              <a:rPr lang="en-US" dirty="0" smtClean="0"/>
              <a:t>	height: 65px;</a:t>
            </a:r>
          </a:p>
          <a:p>
            <a:r>
              <a:rPr lang="en-US" dirty="0" smtClean="0"/>
              <a:t>	padding: 40px 0 0 0px;</a:t>
            </a:r>
          </a:p>
          <a:p>
            <a:r>
              <a:rPr lang="en-US" dirty="0" smtClean="0"/>
              <a:t>	text-transform: lowercase;</a:t>
            </a:r>
          </a:p>
          <a:p>
            <a:r>
              <a:rPr lang="en-US" dirty="0" smtClean="0"/>
              <a:t>	letter-spacing: -2px;</a:t>
            </a:r>
          </a:p>
          <a:p>
            <a:r>
              <a:rPr lang="en-US" dirty="0" smtClean="0"/>
              <a:t>	font-size: 4em;</a:t>
            </a:r>
          </a:p>
          <a:p>
            <a:r>
              <a:rPr lang="en-US" dirty="0" smtClean="0"/>
              <a:t>	color: #FFFFFF;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#title h2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text-transform: uppercase;</a:t>
            </a:r>
          </a:p>
          <a:p>
            <a:r>
              <a:rPr lang="en-US" dirty="0" smtClean="0"/>
              <a:t>	color: #FFFFFF;</a:t>
            </a:r>
          </a:p>
          <a:p>
            <a:r>
              <a:rPr lang="en-US" dirty="0" smtClean="0"/>
              <a:t>	font-family: Tahoma, Arial, Helvetica, sans-serif;</a:t>
            </a:r>
          </a:p>
          <a:p>
            <a:r>
              <a:rPr lang="en-US" dirty="0" smtClean="0"/>
              <a:t>	font-weight: bold;</a:t>
            </a:r>
          </a:p>
          <a:p>
            <a:r>
              <a:rPr lang="en-US" dirty="0" smtClean="0"/>
              <a:t>	font-size: 13px;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9600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 is only affected for title!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133600" y="838200"/>
            <a:ext cx="2362200" cy="76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1600200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space this text should</a:t>
            </a:r>
          </a:p>
          <a:p>
            <a:r>
              <a:rPr lang="en-US" dirty="0" smtClean="0"/>
              <a:t>take up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581400" y="1752600"/>
            <a:ext cx="12954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HTML, the menu is just an unordered list, where each item is link!</a:t>
            </a:r>
          </a:p>
          <a:p>
            <a:r>
              <a:rPr lang="en-US" dirty="0" smtClean="0"/>
              <a:t>The menu has to float on the right side of the Logo, so it has to be inside the header div.</a:t>
            </a:r>
          </a:p>
          <a:p>
            <a:r>
              <a:rPr lang="en-US" dirty="0" smtClean="0"/>
              <a:t>Put this html within the header div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Menu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200400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&lt;div id="menu"&gt;</a:t>
            </a:r>
          </a:p>
          <a:p>
            <a:r>
              <a:rPr lang="it-IT" dirty="0" smtClean="0"/>
              <a:t>	&lt;ul&gt;</a:t>
            </a:r>
          </a:p>
          <a:p>
            <a:r>
              <a:rPr lang="it-IT" dirty="0" smtClean="0"/>
              <a:t>	&lt;li&gt;&lt;a href="#"&gt;Home&lt;/a&gt;&lt;/li&gt;</a:t>
            </a:r>
          </a:p>
          <a:p>
            <a:r>
              <a:rPr lang="it-IT" dirty="0" smtClean="0"/>
              <a:t>	&lt;li&gt;&lt;a href="#"&gt;Blog&lt;/a&gt;&lt;/li&gt;</a:t>
            </a:r>
          </a:p>
          <a:p>
            <a:r>
              <a:rPr lang="it-IT" dirty="0" smtClean="0"/>
              <a:t>	&lt;li&gt;&lt;a href="#"&gt;Gallery&lt;/a&gt;&lt;/li&gt;</a:t>
            </a:r>
          </a:p>
          <a:p>
            <a:r>
              <a:rPr lang="it-IT" dirty="0" smtClean="0"/>
              <a:t>	&lt;li&gt;&lt;a href="#"&gt;About&lt;/a&gt;&lt;/li&gt;</a:t>
            </a:r>
          </a:p>
          <a:p>
            <a:r>
              <a:rPr lang="it-IT" dirty="0" smtClean="0"/>
              <a:t>	&lt;li&gt;&lt;a href="#"&gt;Contact &lt;/a&gt;&lt;/li&gt;</a:t>
            </a:r>
          </a:p>
          <a:p>
            <a:r>
              <a:rPr lang="it-IT" dirty="0" smtClean="0"/>
              <a:t>	&lt;/ul&gt;</a:t>
            </a:r>
          </a:p>
          <a:p>
            <a:r>
              <a:rPr lang="it-IT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0"/>
          </a:xfrm>
        </p:spPr>
        <p:txBody>
          <a:bodyPr/>
          <a:lstStyle/>
          <a:p>
            <a:r>
              <a:rPr lang="en-US" dirty="0" smtClean="0"/>
              <a:t>This menu needs a lot of CSS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Menu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524000"/>
            <a:ext cx="6629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#menu { float: right; }</a:t>
            </a:r>
          </a:p>
          <a:p>
            <a:r>
              <a:rPr lang="en-US" sz="1400" dirty="0" smtClean="0"/>
              <a:t>#menu </a:t>
            </a:r>
            <a:r>
              <a:rPr lang="en-US" sz="1400" dirty="0" err="1" smtClean="0"/>
              <a:t>li</a:t>
            </a:r>
            <a:r>
              <a:rPr lang="en-US" sz="1400" dirty="0" smtClean="0"/>
              <a:t> { display: inline; }</a:t>
            </a:r>
          </a:p>
          <a:p>
            <a:r>
              <a:rPr lang="en-US" sz="1400" dirty="0" smtClean="0"/>
              <a:t>#menu </a:t>
            </a:r>
            <a:r>
              <a:rPr lang="en-US" sz="1400" dirty="0" err="1" smtClean="0"/>
              <a:t>ul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	margin: 0px;</a:t>
            </a:r>
          </a:p>
          <a:p>
            <a:r>
              <a:rPr lang="en-US" sz="1400" dirty="0" smtClean="0"/>
              <a:t>	padding: 140px 0px </a:t>
            </a:r>
            <a:r>
              <a:rPr lang="en-US" sz="1400" dirty="0" err="1" smtClean="0"/>
              <a:t>0px</a:t>
            </a:r>
            <a:r>
              <a:rPr lang="en-US" sz="1400" dirty="0" smtClean="0"/>
              <a:t> </a:t>
            </a:r>
            <a:r>
              <a:rPr lang="en-US" sz="1400" dirty="0" err="1" smtClean="0"/>
              <a:t>0px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	list-style: none;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#menu a {</a:t>
            </a:r>
          </a:p>
          <a:p>
            <a:r>
              <a:rPr lang="en-US" sz="1400" dirty="0" smtClean="0"/>
              <a:t>	display: block;</a:t>
            </a:r>
          </a:p>
          <a:p>
            <a:r>
              <a:rPr lang="en-US" sz="1400" dirty="0" smtClean="0"/>
              <a:t>	float: left;</a:t>
            </a:r>
          </a:p>
          <a:p>
            <a:r>
              <a:rPr lang="en-US" sz="1400" dirty="0" smtClean="0"/>
              <a:t>	margin-left: 5px;</a:t>
            </a:r>
          </a:p>
          <a:p>
            <a:r>
              <a:rPr lang="en-US" sz="1400" dirty="0" smtClean="0"/>
              <a:t>	padding: 8px 20px;</a:t>
            </a:r>
          </a:p>
          <a:p>
            <a:r>
              <a:rPr lang="en-US" sz="1400" dirty="0" smtClean="0"/>
              <a:t>	background: #F3F1E9;</a:t>
            </a:r>
          </a:p>
          <a:p>
            <a:r>
              <a:rPr lang="en-US" sz="1400" dirty="0" smtClean="0"/>
              <a:t>	text-decoration: none;</a:t>
            </a:r>
          </a:p>
          <a:p>
            <a:r>
              <a:rPr lang="en-US" sz="1400" dirty="0" smtClean="0"/>
              <a:t>	text-transform: uppercase;</a:t>
            </a:r>
          </a:p>
          <a:p>
            <a:r>
              <a:rPr lang="en-US" sz="1400" dirty="0" smtClean="0"/>
              <a:t>	border-top: 2px solid #0D0D0D;</a:t>
            </a:r>
          </a:p>
          <a:p>
            <a:r>
              <a:rPr lang="en-US" sz="1400" dirty="0" smtClean="0"/>
              <a:t>	font-family: Arial, Helvetica, sans-serif; </a:t>
            </a:r>
          </a:p>
          <a:p>
            <a:r>
              <a:rPr lang="en-US" sz="1400" dirty="0" smtClean="0"/>
              <a:t>	font-weight: bold;</a:t>
            </a:r>
          </a:p>
          <a:p>
            <a:r>
              <a:rPr lang="en-US" sz="1400" dirty="0" smtClean="0"/>
              <a:t>	font-size: 11px;</a:t>
            </a:r>
          </a:p>
          <a:p>
            <a:r>
              <a:rPr lang="en-US" sz="1400" dirty="0" smtClean="0"/>
              <a:t>	color: #182C33; 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2400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menu has to be floating!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1600200"/>
            <a:ext cx="1752600" cy="777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198120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Stacks them horizontally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352800" y="1905000"/>
            <a:ext cx="175260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743200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Positions them on the</a:t>
            </a:r>
          </a:p>
          <a:p>
            <a:r>
              <a:rPr lang="en-US" dirty="0" smtClean="0"/>
              <a:t> bottom of the Logo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>
            <a:off x="4572000" y="2590800"/>
            <a:ext cx="1447800" cy="4755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62072"/>
          </a:xfrm>
        </p:spPr>
        <p:txBody>
          <a:bodyPr/>
          <a:lstStyle/>
          <a:p>
            <a:r>
              <a:rPr lang="en-US" dirty="0" smtClean="0"/>
              <a:t>The body for this is very simple.</a:t>
            </a:r>
          </a:p>
          <a:p>
            <a:r>
              <a:rPr lang="en-US" dirty="0" smtClean="0"/>
              <a:t>On the left side, you have your content</a:t>
            </a:r>
          </a:p>
          <a:p>
            <a:r>
              <a:rPr lang="en-US" dirty="0" smtClean="0"/>
              <a:t>On the right side, you have your side bar, which can have many things</a:t>
            </a:r>
          </a:p>
          <a:p>
            <a:r>
              <a:rPr lang="en-US" dirty="0" smtClean="0"/>
              <a:t>How do we implement this?</a:t>
            </a:r>
          </a:p>
          <a:p>
            <a:r>
              <a:rPr lang="en-US" dirty="0" smtClean="0"/>
              <a:t>Put this in your html inside the body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114800"/>
            <a:ext cx="32960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&lt;div id="page"&gt;</a:t>
            </a:r>
          </a:p>
          <a:p>
            <a:r>
              <a:rPr lang="en-US" dirty="0" smtClean="0"/>
              <a:t>	&lt;div id="content"&gt;</a:t>
            </a:r>
          </a:p>
          <a:p>
            <a:r>
              <a:rPr lang="en-US" dirty="0" smtClean="0"/>
              <a:t>		My content</a:t>
            </a:r>
          </a:p>
          <a:p>
            <a:r>
              <a:rPr lang="en-US" dirty="0" smtClean="0"/>
              <a:t>	&lt;/div&gt;</a:t>
            </a:r>
          </a:p>
          <a:p>
            <a:r>
              <a:rPr lang="en-US" dirty="0" smtClean="0"/>
              <a:t>	&lt;div id="sidebar"&gt;</a:t>
            </a:r>
          </a:p>
          <a:p>
            <a:r>
              <a:rPr lang="en-US" dirty="0" smtClean="0"/>
              <a:t>		My Sidebar</a:t>
            </a:r>
          </a:p>
          <a:p>
            <a:r>
              <a:rPr lang="en-US" dirty="0" smtClean="0"/>
              <a:t>	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en-US" dirty="0" smtClean="0"/>
              <a:t>Now we need the CSS.</a:t>
            </a:r>
          </a:p>
          <a:p>
            <a:r>
              <a:rPr lang="en-US" dirty="0" smtClean="0"/>
              <a:t>Just like the logo, the page and all of its content will always be in the middle, and it will have a fixed size.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body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#page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width: 940px;</a:t>
            </a:r>
          </a:p>
          <a:p>
            <a:r>
              <a:rPr lang="en-US" dirty="0" smtClean="0"/>
              <a:t>	margin: 0px auto;</a:t>
            </a:r>
          </a:p>
          <a:p>
            <a:r>
              <a:rPr lang="en-US" dirty="0" smtClean="0"/>
              <a:t>	padding: 20px 0 0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28672"/>
          </a:xfrm>
        </p:spPr>
        <p:txBody>
          <a:bodyPr/>
          <a:lstStyle/>
          <a:p>
            <a:r>
              <a:rPr lang="en-US" dirty="0" smtClean="0"/>
              <a:t>Now the content &amp; sidebar are just “page” split into 2.</a:t>
            </a:r>
          </a:p>
          <a:p>
            <a:r>
              <a:rPr lang="en-US" dirty="0" smtClean="0"/>
              <a:t>So we make “content” float on the left with a fixed size, and “sidebar” float on the right with a fixed size.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Content &amp; Sidebar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429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#content {</a:t>
            </a:r>
          </a:p>
          <a:p>
            <a:r>
              <a:rPr lang="en-US" dirty="0" smtClean="0"/>
              <a:t>	float: left;</a:t>
            </a:r>
          </a:p>
          <a:p>
            <a:r>
              <a:rPr lang="en-US" dirty="0" smtClean="0"/>
              <a:t>	width: 650px;</a:t>
            </a:r>
          </a:p>
          <a:p>
            <a:r>
              <a:rPr lang="en-US" dirty="0" smtClean="0"/>
              <a:t>	margin-bottom: 10px;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#sidebar {</a:t>
            </a:r>
          </a:p>
          <a:p>
            <a:r>
              <a:rPr lang="en-US" dirty="0" smtClean="0"/>
              <a:t>	float: right;</a:t>
            </a:r>
          </a:p>
          <a:p>
            <a:r>
              <a:rPr lang="en-US" dirty="0" smtClean="0"/>
              <a:t>	width: 240px;</a:t>
            </a:r>
          </a:p>
          <a:p>
            <a:r>
              <a:rPr lang="en-US" dirty="0" smtClean="0"/>
              <a:t>	margin-bottom: 10px;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 smtClean="0"/>
              <a:t>Lets change the default font being used to something more nicer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more 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h1, h2, h3 {</a:t>
            </a:r>
          </a:p>
          <a:p>
            <a:r>
              <a:rPr lang="en-US" dirty="0" smtClean="0"/>
              <a:t>	font-family: Arial, Helvetica, sans-serif;</a:t>
            </a:r>
          </a:p>
          <a:p>
            <a:r>
              <a:rPr lang="en-US" dirty="0" smtClean="0"/>
              <a:t>	letter-spacing: -1px;</a:t>
            </a:r>
          </a:p>
          <a:p>
            <a:r>
              <a:rPr lang="en-US" dirty="0" smtClean="0"/>
              <a:t>	color: #FFFFFF;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 {</a:t>
            </a:r>
          </a:p>
          <a:p>
            <a:r>
              <a:rPr lang="en-US" dirty="0" smtClean="0"/>
              <a:t>	color: #828170;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Lets add some random content to the site</a:t>
            </a:r>
          </a:p>
          <a:p>
            <a:r>
              <a:rPr lang="en-US" dirty="0" smtClean="0"/>
              <a:t>Make your own changes!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&lt;div id="content"&gt;</a:t>
            </a:r>
          </a:p>
          <a:p>
            <a:r>
              <a:rPr lang="en-US" dirty="0" smtClean="0"/>
              <a:t>	&lt;h1&gt; Welcome to my Site! &lt;/h1&gt;</a:t>
            </a:r>
          </a:p>
          <a:p>
            <a:r>
              <a:rPr lang="en-US" dirty="0" smtClean="0"/>
              <a:t>	&lt;p&gt; Just talk random stuff &lt;/p&gt;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id="sidebar"&gt;</a:t>
            </a:r>
          </a:p>
          <a:p>
            <a:r>
              <a:rPr lang="en-US" dirty="0" smtClean="0"/>
              <a:t>	&lt;h3&gt; Favorite Campus Food &lt;/h3&gt;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li</a:t>
            </a:r>
            <a:r>
              <a:rPr lang="en-US" dirty="0" smtClean="0"/>
              <a:t>&gt; Hmm... 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li</a:t>
            </a:r>
            <a:r>
              <a:rPr lang="en-US" dirty="0" smtClean="0"/>
              <a:t>&gt; I don't know about this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site should look like this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362825" cy="322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terms of Layout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5110163" cy="484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229600" cy="121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the Header made?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5334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(Using Unordered List)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6515894" y="4686300"/>
            <a:ext cx="1294606" cy="79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16764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Logo is one big image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648200" y="2362200"/>
            <a:ext cx="914400" cy="304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4876800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title text is not part of the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75260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background image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rot="5400000">
            <a:off x="812207" y="2071726"/>
            <a:ext cx="926070" cy="102648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628900" y="4076700"/>
            <a:ext cx="990600" cy="457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16733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have the </a:t>
            </a:r>
            <a:r>
              <a:rPr lang="en-US" smtClean="0"/>
              <a:t>file </a:t>
            </a:r>
            <a:r>
              <a:rPr lang="en-US" smtClean="0"/>
              <a:t>images\cwback.jpg</a:t>
            </a:r>
            <a:endParaRPr lang="en-US" dirty="0" smtClean="0"/>
          </a:p>
          <a:p>
            <a:r>
              <a:rPr lang="en-US" dirty="0" smtClean="0"/>
              <a:t>That’s your actual background.</a:t>
            </a:r>
          </a:p>
          <a:p>
            <a:r>
              <a:rPr lang="en-US" dirty="0" smtClean="0"/>
              <a:t>It repeats horizontally only, not vertically!</a:t>
            </a:r>
          </a:p>
          <a:p>
            <a:endParaRPr lang="en-US" dirty="0" smtClean="0"/>
          </a:p>
          <a:p>
            <a:r>
              <a:rPr lang="en-US" dirty="0" smtClean="0"/>
              <a:t>Put this code in your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background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margin: 0px;</a:t>
            </a:r>
          </a:p>
          <a:p>
            <a:r>
              <a:rPr lang="en-US" dirty="0" smtClean="0"/>
              <a:t>	padding: 0px;</a:t>
            </a:r>
          </a:p>
          <a:p>
            <a:r>
              <a:rPr lang="en-US" dirty="0" smtClean="0"/>
              <a:t>	background: #0D0D0D </a:t>
            </a:r>
            <a:r>
              <a:rPr lang="en-US" dirty="0" err="1" smtClean="0"/>
              <a:t>url</a:t>
            </a:r>
            <a:r>
              <a:rPr lang="en-US" dirty="0" smtClean="0"/>
              <a:t>('../</a:t>
            </a:r>
            <a:r>
              <a:rPr lang="en-US" dirty="0" smtClean="0"/>
              <a:t>images/cwback.jpg</a:t>
            </a:r>
            <a:r>
              <a:rPr lang="en-US" dirty="0" smtClean="0"/>
              <a:t>') repeat-x;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335280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Removes the extra spaces you get</a:t>
            </a:r>
          </a:p>
          <a:p>
            <a:r>
              <a:rPr lang="en-US" dirty="0" smtClean="0"/>
              <a:t>on the top when you create a page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3124200" y="3675966"/>
            <a:ext cx="1676400" cy="5912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58674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this image on the x axis! (horizontally)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6214987" y="4386187"/>
            <a:ext cx="990600" cy="197182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logo is </a:t>
            </a:r>
            <a:r>
              <a:rPr lang="en-US" dirty="0" smtClean="0"/>
              <a:t>images\cwlogo.jpg</a:t>
            </a:r>
            <a:endParaRPr lang="en-US" dirty="0" smtClean="0"/>
          </a:p>
          <a:p>
            <a:r>
              <a:rPr lang="en-US" dirty="0" smtClean="0"/>
              <a:t>Put this code in your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Logo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429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#header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width: 1000px;</a:t>
            </a:r>
          </a:p>
          <a:p>
            <a:r>
              <a:rPr lang="en-US" dirty="0" smtClean="0"/>
              <a:t>	height: 170px;</a:t>
            </a:r>
          </a:p>
          <a:p>
            <a:r>
              <a:rPr lang="en-US" dirty="0" smtClean="0"/>
              <a:t>	margin: 0px auto;</a:t>
            </a:r>
          </a:p>
          <a:p>
            <a:r>
              <a:rPr lang="en-US" dirty="0" smtClean="0"/>
              <a:t>	background-image: </a:t>
            </a:r>
            <a:r>
              <a:rPr lang="en-US" dirty="0" err="1" smtClean="0"/>
              <a:t>url</a:t>
            </a:r>
            <a:r>
              <a:rPr lang="en-US" dirty="0" smtClean="0"/>
              <a:t>('../</a:t>
            </a:r>
            <a:r>
              <a:rPr lang="en-US" dirty="0" smtClean="0"/>
              <a:t>images/cwlogo.jpg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3733800"/>
            <a:ext cx="400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Centers this item in the middle</a:t>
            </a:r>
          </a:p>
          <a:p>
            <a:r>
              <a:rPr lang="en-US" dirty="0" smtClean="0"/>
              <a:t>of the page, but only horizontally!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3657600" y="4056966"/>
            <a:ext cx="1219200" cy="59123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274320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actual size of the image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 flipV="1">
            <a:off x="2895600" y="2927866"/>
            <a:ext cx="533400" cy="9583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947672"/>
          </a:xfrm>
        </p:spPr>
        <p:txBody>
          <a:bodyPr>
            <a:normAutofit/>
          </a:bodyPr>
          <a:lstStyle/>
          <a:p>
            <a:r>
              <a:rPr lang="en-US" dirty="0" smtClean="0"/>
              <a:t>We have to make use of this #header.</a:t>
            </a:r>
          </a:p>
          <a:p>
            <a:r>
              <a:rPr lang="en-US" dirty="0" smtClean="0"/>
              <a:t>In your html file, you need something that has the id “header”</a:t>
            </a:r>
          </a:p>
          <a:p>
            <a:r>
              <a:rPr lang="en-US" dirty="0" smtClean="0"/>
              <a:t>Put this code right after the body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Logo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&lt;div id="header"&gt;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1"/>
          </a:xfrm>
        </p:spPr>
        <p:txBody>
          <a:bodyPr>
            <a:normAutofit/>
          </a:bodyPr>
          <a:lstStyle/>
          <a:p>
            <a:r>
              <a:rPr lang="en-US" dirty="0" smtClean="0"/>
              <a:t>The text is within the Logo!</a:t>
            </a:r>
          </a:p>
          <a:p>
            <a:r>
              <a:rPr lang="en-US" dirty="0" smtClean="0"/>
              <a:t>And its positioned relative to the Logo image.</a:t>
            </a:r>
          </a:p>
          <a:p>
            <a:r>
              <a:rPr lang="en-US" dirty="0" smtClean="0"/>
              <a:t>Put this in your CSS file: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Title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429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#title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float: left;</a:t>
            </a:r>
          </a:p>
          <a:p>
            <a:r>
              <a:rPr lang="en-US" dirty="0" smtClean="0"/>
              <a:t>	padding: 0 0 0 130px;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352800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Needs to be floating!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2667000" y="3537466"/>
            <a:ext cx="1752600" cy="5773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5638800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relative to the Logo image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352800" y="4876800"/>
            <a:ext cx="990600" cy="381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1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make use of this “title” id now!</a:t>
            </a:r>
          </a:p>
          <a:p>
            <a:r>
              <a:rPr lang="en-US" dirty="0" smtClean="0"/>
              <a:t>And this title, must be inside of the logo!</a:t>
            </a:r>
          </a:p>
          <a:p>
            <a:r>
              <a:rPr lang="en-US" dirty="0" smtClean="0"/>
              <a:t>Put this html within the header div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Title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352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&lt;div id="title"&gt;</a:t>
            </a:r>
          </a:p>
          <a:p>
            <a:r>
              <a:rPr lang="en-US" dirty="0" smtClean="0"/>
              <a:t>&lt;h1&gt; Your Own Title &lt;/h1&gt;</a:t>
            </a:r>
          </a:p>
          <a:p>
            <a:r>
              <a:rPr lang="en-US" dirty="0" smtClean="0"/>
              <a:t>&lt;h2&gt; Your Own Moto &lt;/h2&gt;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</TotalTime>
  <Words>633</Words>
  <Application>Microsoft Office PowerPoint</Application>
  <PresentationFormat>On-screen Show (4:3)</PresentationFormat>
  <Paragraphs>194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Lets make a Webpage Layout</vt:lpstr>
      <vt:lpstr>The site should look like this</vt:lpstr>
      <vt:lpstr>In terms of Layout</vt:lpstr>
      <vt:lpstr>How is the Header made?</vt:lpstr>
      <vt:lpstr>Create the background</vt:lpstr>
      <vt:lpstr>Create the Logo</vt:lpstr>
      <vt:lpstr>Create the Logo</vt:lpstr>
      <vt:lpstr>Create the Title text</vt:lpstr>
      <vt:lpstr>Create the Title text</vt:lpstr>
      <vt:lpstr>Create the Title text</vt:lpstr>
      <vt:lpstr>Slide 11</vt:lpstr>
      <vt:lpstr>Create the Menu</vt:lpstr>
      <vt:lpstr>Create the Menu</vt:lpstr>
      <vt:lpstr>Create the body</vt:lpstr>
      <vt:lpstr>Create the body</vt:lpstr>
      <vt:lpstr>Setup the Content &amp; Sidebar</vt:lpstr>
      <vt:lpstr>Add some more CSS</vt:lpstr>
      <vt:lpstr>We’re done!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make an actual Webpage</dc:title>
  <dc:creator/>
  <cp:lastModifiedBy>AE</cp:lastModifiedBy>
  <cp:revision>40</cp:revision>
  <dcterms:created xsi:type="dcterms:W3CDTF">2006-08-16T00:00:00Z</dcterms:created>
  <dcterms:modified xsi:type="dcterms:W3CDTF">2009-11-11T02:14:59Z</dcterms:modified>
</cp:coreProperties>
</file>