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6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5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0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2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0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9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46BE-DBCD-4FA3-880A-3FF2FD193DC5}" type="datetimeFigureOut">
              <a:rPr lang="hu-HU" smtClean="0"/>
              <a:t>2023. 03. 22.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8A4D62-3883-4657-8AE2-3B5350F228EC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uri.viktoriar-2018@keri.mako.h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4BD50C-F68C-5682-5220-1B0487019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Elite</a:t>
            </a:r>
            <a:r>
              <a:rPr lang="hu-HU" dirty="0"/>
              <a:t> </a:t>
            </a:r>
            <a:r>
              <a:rPr lang="hu-HU" dirty="0" err="1"/>
              <a:t>Decor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48067E-B70F-B76F-AD51-9FF3A5F6A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Lakberendező iroda</a:t>
            </a:r>
          </a:p>
        </p:txBody>
      </p:sp>
    </p:spTree>
    <p:extLst>
      <p:ext uri="{BB962C8B-B14F-4D97-AF65-F5344CB8AC3E}">
        <p14:creationId xmlns:p14="http://schemas.microsoft.com/office/powerpoint/2010/main" val="26093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F02DE-D77C-AB9C-615F-3D7A641B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Használt alkalmazások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387C0-9AC4-AB92-5F66-E64D63E1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/>
              <a:t>Trello</a:t>
            </a:r>
            <a:r>
              <a:rPr lang="hu-HU" sz="2800" dirty="0"/>
              <a:t>: Feladatok kiosztása</a:t>
            </a:r>
          </a:p>
          <a:p>
            <a:r>
              <a:rPr lang="hu-HU" sz="2800" dirty="0"/>
              <a:t>GitHub: Projekt feltöltése</a:t>
            </a:r>
          </a:p>
          <a:p>
            <a:r>
              <a:rPr lang="hu-HU" sz="2800" dirty="0"/>
              <a:t>Visual </a:t>
            </a:r>
            <a:r>
              <a:rPr lang="hu-HU" sz="2800" dirty="0" err="1"/>
              <a:t>Studio</a:t>
            </a:r>
            <a:r>
              <a:rPr lang="hu-HU" sz="2800" dirty="0"/>
              <a:t> 2019: Grafikus alkalmazás készítése</a:t>
            </a:r>
          </a:p>
          <a:p>
            <a:r>
              <a:rPr lang="hu-HU" sz="2800" dirty="0"/>
              <a:t>XAMPP: Adatbázis készítése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76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01EE41-CC57-96ED-AAE1-9C59A1AA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150A5B-C88B-56CE-69DB-A5FDCEAE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77874"/>
          </a:xfrm>
        </p:spPr>
        <p:txBody>
          <a:bodyPr/>
          <a:lstStyle/>
          <a:p>
            <a:r>
              <a:rPr lang="hu-HU" sz="2400" dirty="0"/>
              <a:t>A WPF alkalmazás egy lakberendező irodáról készült.</a:t>
            </a:r>
          </a:p>
          <a:p>
            <a:r>
              <a:rPr lang="hu-HU" sz="2400" dirty="0"/>
              <a:t>Adatbázissal kapcsolódunk az alkalmazáshoz.</a:t>
            </a:r>
          </a:p>
          <a:p>
            <a:r>
              <a:rPr lang="hu-HU" sz="2400" dirty="0"/>
              <a:t>Lehetőségek: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200" dirty="0"/>
              <a:t>Szolgáltatások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200" dirty="0"/>
              <a:t>Ingatlanok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200" dirty="0"/>
              <a:t>Időpontfoglalás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sz="2200" dirty="0"/>
              <a:t>Vásárlás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14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17AB81-DF1D-D1D7-707C-9CE0981D5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64BFA8-E5C6-9B61-DE93-ADF4CEB45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98071"/>
          </a:xfrm>
        </p:spPr>
        <p:txBody>
          <a:bodyPr>
            <a:normAutofit/>
          </a:bodyPr>
          <a:lstStyle/>
          <a:p>
            <a:r>
              <a:rPr lang="hu-HU" sz="2200" dirty="0"/>
              <a:t>Készítette: 		Túri Viktória Regina és Juhász Fanni</a:t>
            </a:r>
          </a:p>
          <a:p>
            <a:r>
              <a:rPr lang="hu-HU" sz="2200" dirty="0"/>
              <a:t>Elérhetőségek: 	</a:t>
            </a:r>
            <a:r>
              <a:rPr lang="hu-HU" sz="2200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turi.viktoriar-2018@keri.mako.hu</a:t>
            </a:r>
            <a:endParaRPr lang="hu-HU" sz="2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u-HU" sz="2200" dirty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hu-HU" sz="2200" u="sng" dirty="0">
                <a:solidFill>
                  <a:schemeClr val="accent2">
                    <a:lumMod val="75000"/>
                  </a:schemeClr>
                </a:solidFill>
              </a:rPr>
              <a:t>Juhasz.fanni-2018@keri.mako.hu </a:t>
            </a:r>
          </a:p>
        </p:txBody>
      </p:sp>
    </p:spTree>
    <p:extLst>
      <p:ext uri="{BB962C8B-B14F-4D97-AF65-F5344CB8AC3E}">
        <p14:creationId xmlns:p14="http://schemas.microsoft.com/office/powerpoint/2010/main" val="2514090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0</TotalTime>
  <Words>83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Wingdings</vt:lpstr>
      <vt:lpstr>Galéria</vt:lpstr>
      <vt:lpstr>Elite Decor</vt:lpstr>
      <vt:lpstr>Használt alkalmazások</vt:lpstr>
      <vt:lpstr>Alkalmazás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Decor</dc:title>
  <dc:creator>Fanni Juhász</dc:creator>
  <cp:lastModifiedBy>Juhász Fanni</cp:lastModifiedBy>
  <cp:revision>2</cp:revision>
  <dcterms:created xsi:type="dcterms:W3CDTF">2023-03-22T07:41:52Z</dcterms:created>
  <dcterms:modified xsi:type="dcterms:W3CDTF">2023-03-22T13:29:42Z</dcterms:modified>
</cp:coreProperties>
</file>