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A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71A7CA-02A4-479A-B94C-17C92179AA1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F5E077B-5EA3-4583-B4C0-C458CAAD7A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9F7E4F8-8D1C-4842-A605-72250D503214}"/>
              </a:ext>
            </a:extLst>
          </p:cNvPr>
          <p:cNvSpPr>
            <a:spLocks noGrp="1"/>
          </p:cNvSpPr>
          <p:nvPr>
            <p:ph type="dt" sz="half" idx="10"/>
          </p:nvPr>
        </p:nvSpPr>
        <p:spPr/>
        <p:txBody>
          <a:bodyPr/>
          <a:lstStyle/>
          <a:p>
            <a:fld id="{87FA7B92-419C-4995-B4E0-6E343AE5B117}" type="datetimeFigureOut">
              <a:rPr lang="zh-CN" altLang="en-US" smtClean="0"/>
              <a:t>2020/6/18</a:t>
            </a:fld>
            <a:endParaRPr lang="zh-CN" altLang="en-US"/>
          </a:p>
        </p:txBody>
      </p:sp>
      <p:sp>
        <p:nvSpPr>
          <p:cNvPr id="5" name="页脚占位符 4">
            <a:extLst>
              <a:ext uri="{FF2B5EF4-FFF2-40B4-BE49-F238E27FC236}">
                <a16:creationId xmlns:a16="http://schemas.microsoft.com/office/drawing/2014/main" id="{0395C45B-6C7C-4C46-BEF5-ADD6B6E7EB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A570F1-E90E-451F-A799-1CA3F0433F77}"/>
              </a:ext>
            </a:extLst>
          </p:cNvPr>
          <p:cNvSpPr>
            <a:spLocks noGrp="1"/>
          </p:cNvSpPr>
          <p:nvPr>
            <p:ph type="sldNum" sz="quarter" idx="12"/>
          </p:nvPr>
        </p:nvSpPr>
        <p:spPr/>
        <p:txBody>
          <a:bodyPr/>
          <a:lstStyle/>
          <a:p>
            <a:fld id="{4B2F8C07-7144-4F18-9656-0C66271293DB}" type="slidenum">
              <a:rPr lang="zh-CN" altLang="en-US" smtClean="0"/>
              <a:t>‹#›</a:t>
            </a:fld>
            <a:endParaRPr lang="zh-CN" altLang="en-US"/>
          </a:p>
        </p:txBody>
      </p:sp>
    </p:spTree>
    <p:extLst>
      <p:ext uri="{BB962C8B-B14F-4D97-AF65-F5344CB8AC3E}">
        <p14:creationId xmlns:p14="http://schemas.microsoft.com/office/powerpoint/2010/main" val="1723069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A242F-5DB6-4E20-86AC-A14560F3338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6E8F583-1961-43E0-A8FC-91F830B4CC0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A649FD-C1B3-4FBB-A7D9-3B6CC4A9E437}"/>
              </a:ext>
            </a:extLst>
          </p:cNvPr>
          <p:cNvSpPr>
            <a:spLocks noGrp="1"/>
          </p:cNvSpPr>
          <p:nvPr>
            <p:ph type="dt" sz="half" idx="10"/>
          </p:nvPr>
        </p:nvSpPr>
        <p:spPr/>
        <p:txBody>
          <a:bodyPr/>
          <a:lstStyle/>
          <a:p>
            <a:fld id="{87FA7B92-419C-4995-B4E0-6E343AE5B117}" type="datetimeFigureOut">
              <a:rPr lang="zh-CN" altLang="en-US" smtClean="0"/>
              <a:t>2020/6/18</a:t>
            </a:fld>
            <a:endParaRPr lang="zh-CN" altLang="en-US"/>
          </a:p>
        </p:txBody>
      </p:sp>
      <p:sp>
        <p:nvSpPr>
          <p:cNvPr id="5" name="页脚占位符 4">
            <a:extLst>
              <a:ext uri="{FF2B5EF4-FFF2-40B4-BE49-F238E27FC236}">
                <a16:creationId xmlns:a16="http://schemas.microsoft.com/office/drawing/2014/main" id="{87DE3CEB-FF70-4E70-B68B-6041ACBFCE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64E7F6-9FE4-4FA5-AB68-B18D59558754}"/>
              </a:ext>
            </a:extLst>
          </p:cNvPr>
          <p:cNvSpPr>
            <a:spLocks noGrp="1"/>
          </p:cNvSpPr>
          <p:nvPr>
            <p:ph type="sldNum" sz="quarter" idx="12"/>
          </p:nvPr>
        </p:nvSpPr>
        <p:spPr/>
        <p:txBody>
          <a:bodyPr/>
          <a:lstStyle/>
          <a:p>
            <a:fld id="{4B2F8C07-7144-4F18-9656-0C66271293DB}" type="slidenum">
              <a:rPr lang="zh-CN" altLang="en-US" smtClean="0"/>
              <a:t>‹#›</a:t>
            </a:fld>
            <a:endParaRPr lang="zh-CN" altLang="en-US"/>
          </a:p>
        </p:txBody>
      </p:sp>
    </p:spTree>
    <p:extLst>
      <p:ext uri="{BB962C8B-B14F-4D97-AF65-F5344CB8AC3E}">
        <p14:creationId xmlns:p14="http://schemas.microsoft.com/office/powerpoint/2010/main" val="2156019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346E787-87A5-4651-8834-7887EDDE38A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2EE0BCE-E624-4783-AB30-6BEC075A853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A554765-3861-417A-80CD-C346CA9F18FB}"/>
              </a:ext>
            </a:extLst>
          </p:cNvPr>
          <p:cNvSpPr>
            <a:spLocks noGrp="1"/>
          </p:cNvSpPr>
          <p:nvPr>
            <p:ph type="dt" sz="half" idx="10"/>
          </p:nvPr>
        </p:nvSpPr>
        <p:spPr/>
        <p:txBody>
          <a:bodyPr/>
          <a:lstStyle/>
          <a:p>
            <a:fld id="{87FA7B92-419C-4995-B4E0-6E343AE5B117}" type="datetimeFigureOut">
              <a:rPr lang="zh-CN" altLang="en-US" smtClean="0"/>
              <a:t>2020/6/18</a:t>
            </a:fld>
            <a:endParaRPr lang="zh-CN" altLang="en-US"/>
          </a:p>
        </p:txBody>
      </p:sp>
      <p:sp>
        <p:nvSpPr>
          <p:cNvPr id="5" name="页脚占位符 4">
            <a:extLst>
              <a:ext uri="{FF2B5EF4-FFF2-40B4-BE49-F238E27FC236}">
                <a16:creationId xmlns:a16="http://schemas.microsoft.com/office/drawing/2014/main" id="{B14C92AE-EF48-4B43-9CAA-240E293926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A0C5D9-F708-45E9-B7D5-DDA8A16E4A7C}"/>
              </a:ext>
            </a:extLst>
          </p:cNvPr>
          <p:cNvSpPr>
            <a:spLocks noGrp="1"/>
          </p:cNvSpPr>
          <p:nvPr>
            <p:ph type="sldNum" sz="quarter" idx="12"/>
          </p:nvPr>
        </p:nvSpPr>
        <p:spPr/>
        <p:txBody>
          <a:bodyPr/>
          <a:lstStyle/>
          <a:p>
            <a:fld id="{4B2F8C07-7144-4F18-9656-0C66271293DB}" type="slidenum">
              <a:rPr lang="zh-CN" altLang="en-US" smtClean="0"/>
              <a:t>‹#›</a:t>
            </a:fld>
            <a:endParaRPr lang="zh-CN" altLang="en-US"/>
          </a:p>
        </p:txBody>
      </p:sp>
    </p:spTree>
    <p:extLst>
      <p:ext uri="{BB962C8B-B14F-4D97-AF65-F5344CB8AC3E}">
        <p14:creationId xmlns:p14="http://schemas.microsoft.com/office/powerpoint/2010/main" val="3558835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7C102E-AC0C-44C9-9CDB-B6C3B8EDA65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1281FA4-DC15-406B-8C1B-03B522E8EC7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B70EBC-EDC6-49AF-BF8C-102ED8695AE4}"/>
              </a:ext>
            </a:extLst>
          </p:cNvPr>
          <p:cNvSpPr>
            <a:spLocks noGrp="1"/>
          </p:cNvSpPr>
          <p:nvPr>
            <p:ph type="dt" sz="half" idx="10"/>
          </p:nvPr>
        </p:nvSpPr>
        <p:spPr/>
        <p:txBody>
          <a:bodyPr/>
          <a:lstStyle/>
          <a:p>
            <a:fld id="{87FA7B92-419C-4995-B4E0-6E343AE5B117}" type="datetimeFigureOut">
              <a:rPr lang="zh-CN" altLang="en-US" smtClean="0"/>
              <a:t>2020/6/18</a:t>
            </a:fld>
            <a:endParaRPr lang="zh-CN" altLang="en-US"/>
          </a:p>
        </p:txBody>
      </p:sp>
      <p:sp>
        <p:nvSpPr>
          <p:cNvPr id="5" name="页脚占位符 4">
            <a:extLst>
              <a:ext uri="{FF2B5EF4-FFF2-40B4-BE49-F238E27FC236}">
                <a16:creationId xmlns:a16="http://schemas.microsoft.com/office/drawing/2014/main" id="{763CECE8-C2C1-47E5-B98A-C62144A66D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A3716F-B4CE-4349-9107-6A4EE9DB22B5}"/>
              </a:ext>
            </a:extLst>
          </p:cNvPr>
          <p:cNvSpPr>
            <a:spLocks noGrp="1"/>
          </p:cNvSpPr>
          <p:nvPr>
            <p:ph type="sldNum" sz="quarter" idx="12"/>
          </p:nvPr>
        </p:nvSpPr>
        <p:spPr/>
        <p:txBody>
          <a:bodyPr/>
          <a:lstStyle/>
          <a:p>
            <a:fld id="{4B2F8C07-7144-4F18-9656-0C66271293DB}" type="slidenum">
              <a:rPr lang="zh-CN" altLang="en-US" smtClean="0"/>
              <a:t>‹#›</a:t>
            </a:fld>
            <a:endParaRPr lang="zh-CN" altLang="en-US"/>
          </a:p>
        </p:txBody>
      </p:sp>
    </p:spTree>
    <p:extLst>
      <p:ext uri="{BB962C8B-B14F-4D97-AF65-F5344CB8AC3E}">
        <p14:creationId xmlns:p14="http://schemas.microsoft.com/office/powerpoint/2010/main" val="1540520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DBF5C-C849-4EE0-9FC2-80405FE3406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2F1D23A-C110-4F66-82A0-ACD610551C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B84667B-4450-48A8-8832-02808CBDB857}"/>
              </a:ext>
            </a:extLst>
          </p:cNvPr>
          <p:cNvSpPr>
            <a:spLocks noGrp="1"/>
          </p:cNvSpPr>
          <p:nvPr>
            <p:ph type="dt" sz="half" idx="10"/>
          </p:nvPr>
        </p:nvSpPr>
        <p:spPr/>
        <p:txBody>
          <a:bodyPr/>
          <a:lstStyle/>
          <a:p>
            <a:fld id="{87FA7B92-419C-4995-B4E0-6E343AE5B117}" type="datetimeFigureOut">
              <a:rPr lang="zh-CN" altLang="en-US" smtClean="0"/>
              <a:t>2020/6/18</a:t>
            </a:fld>
            <a:endParaRPr lang="zh-CN" altLang="en-US"/>
          </a:p>
        </p:txBody>
      </p:sp>
      <p:sp>
        <p:nvSpPr>
          <p:cNvPr id="5" name="页脚占位符 4">
            <a:extLst>
              <a:ext uri="{FF2B5EF4-FFF2-40B4-BE49-F238E27FC236}">
                <a16:creationId xmlns:a16="http://schemas.microsoft.com/office/drawing/2014/main" id="{DCAB9BAF-F88E-4DE9-A742-0EAD461FD5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65B73B-C26A-496A-9116-E8E6761AE6AC}"/>
              </a:ext>
            </a:extLst>
          </p:cNvPr>
          <p:cNvSpPr>
            <a:spLocks noGrp="1"/>
          </p:cNvSpPr>
          <p:nvPr>
            <p:ph type="sldNum" sz="quarter" idx="12"/>
          </p:nvPr>
        </p:nvSpPr>
        <p:spPr/>
        <p:txBody>
          <a:bodyPr/>
          <a:lstStyle/>
          <a:p>
            <a:fld id="{4B2F8C07-7144-4F18-9656-0C66271293DB}" type="slidenum">
              <a:rPr lang="zh-CN" altLang="en-US" smtClean="0"/>
              <a:t>‹#›</a:t>
            </a:fld>
            <a:endParaRPr lang="zh-CN" altLang="en-US"/>
          </a:p>
        </p:txBody>
      </p:sp>
    </p:spTree>
    <p:extLst>
      <p:ext uri="{BB962C8B-B14F-4D97-AF65-F5344CB8AC3E}">
        <p14:creationId xmlns:p14="http://schemas.microsoft.com/office/powerpoint/2010/main" val="1958394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24CCD3-7C4A-415A-BF95-9A22510911A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D0D7CA7-76F8-4628-B1D4-1DF32175AD7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A0DB91C-12B3-4FEC-939C-FB1114DC69E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4A6AD82-6206-4DC5-A876-C6CCFA765D3C}"/>
              </a:ext>
            </a:extLst>
          </p:cNvPr>
          <p:cNvSpPr>
            <a:spLocks noGrp="1"/>
          </p:cNvSpPr>
          <p:nvPr>
            <p:ph type="dt" sz="half" idx="10"/>
          </p:nvPr>
        </p:nvSpPr>
        <p:spPr/>
        <p:txBody>
          <a:bodyPr/>
          <a:lstStyle/>
          <a:p>
            <a:fld id="{87FA7B92-419C-4995-B4E0-6E343AE5B117}" type="datetimeFigureOut">
              <a:rPr lang="zh-CN" altLang="en-US" smtClean="0"/>
              <a:t>2020/6/18</a:t>
            </a:fld>
            <a:endParaRPr lang="zh-CN" altLang="en-US"/>
          </a:p>
        </p:txBody>
      </p:sp>
      <p:sp>
        <p:nvSpPr>
          <p:cNvPr id="6" name="页脚占位符 5">
            <a:extLst>
              <a:ext uri="{FF2B5EF4-FFF2-40B4-BE49-F238E27FC236}">
                <a16:creationId xmlns:a16="http://schemas.microsoft.com/office/drawing/2014/main" id="{B9AA696E-CEB0-4246-BFE3-8DED1A7592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0846C1-DB99-4090-971E-78E0C5E0A82A}"/>
              </a:ext>
            </a:extLst>
          </p:cNvPr>
          <p:cNvSpPr>
            <a:spLocks noGrp="1"/>
          </p:cNvSpPr>
          <p:nvPr>
            <p:ph type="sldNum" sz="quarter" idx="12"/>
          </p:nvPr>
        </p:nvSpPr>
        <p:spPr/>
        <p:txBody>
          <a:bodyPr/>
          <a:lstStyle/>
          <a:p>
            <a:fld id="{4B2F8C07-7144-4F18-9656-0C66271293DB}" type="slidenum">
              <a:rPr lang="zh-CN" altLang="en-US" smtClean="0"/>
              <a:t>‹#›</a:t>
            </a:fld>
            <a:endParaRPr lang="zh-CN" altLang="en-US"/>
          </a:p>
        </p:txBody>
      </p:sp>
    </p:spTree>
    <p:extLst>
      <p:ext uri="{BB962C8B-B14F-4D97-AF65-F5344CB8AC3E}">
        <p14:creationId xmlns:p14="http://schemas.microsoft.com/office/powerpoint/2010/main" val="1493040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59FE3-8F64-424A-8402-E01A4E363DD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CE8D560-5A25-49A2-A0FF-BFF8E5D376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5B63505-67A6-4456-962C-51A4069C949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BAB9603-C0C2-4F5C-AC30-E4C336D039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C8A4D48-5FDE-4AB4-A3BE-871AC6FD6CF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40F4170-571C-4FD6-8A17-DF2D48086BA5}"/>
              </a:ext>
            </a:extLst>
          </p:cNvPr>
          <p:cNvSpPr>
            <a:spLocks noGrp="1"/>
          </p:cNvSpPr>
          <p:nvPr>
            <p:ph type="dt" sz="half" idx="10"/>
          </p:nvPr>
        </p:nvSpPr>
        <p:spPr/>
        <p:txBody>
          <a:bodyPr/>
          <a:lstStyle/>
          <a:p>
            <a:fld id="{87FA7B92-419C-4995-B4E0-6E343AE5B117}" type="datetimeFigureOut">
              <a:rPr lang="zh-CN" altLang="en-US" smtClean="0"/>
              <a:t>2020/6/18</a:t>
            </a:fld>
            <a:endParaRPr lang="zh-CN" altLang="en-US"/>
          </a:p>
        </p:txBody>
      </p:sp>
      <p:sp>
        <p:nvSpPr>
          <p:cNvPr id="8" name="页脚占位符 7">
            <a:extLst>
              <a:ext uri="{FF2B5EF4-FFF2-40B4-BE49-F238E27FC236}">
                <a16:creationId xmlns:a16="http://schemas.microsoft.com/office/drawing/2014/main" id="{62CA9AA3-DC39-4ABC-BEF0-17A48FC0439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79B6D7E-D09D-4119-842D-B7851221C723}"/>
              </a:ext>
            </a:extLst>
          </p:cNvPr>
          <p:cNvSpPr>
            <a:spLocks noGrp="1"/>
          </p:cNvSpPr>
          <p:nvPr>
            <p:ph type="sldNum" sz="quarter" idx="12"/>
          </p:nvPr>
        </p:nvSpPr>
        <p:spPr/>
        <p:txBody>
          <a:bodyPr/>
          <a:lstStyle/>
          <a:p>
            <a:fld id="{4B2F8C07-7144-4F18-9656-0C66271293DB}" type="slidenum">
              <a:rPr lang="zh-CN" altLang="en-US" smtClean="0"/>
              <a:t>‹#›</a:t>
            </a:fld>
            <a:endParaRPr lang="zh-CN" altLang="en-US"/>
          </a:p>
        </p:txBody>
      </p:sp>
    </p:spTree>
    <p:extLst>
      <p:ext uri="{BB962C8B-B14F-4D97-AF65-F5344CB8AC3E}">
        <p14:creationId xmlns:p14="http://schemas.microsoft.com/office/powerpoint/2010/main" val="143991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C3177-64A5-4005-A1BC-040CD00ED25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27B5706-DB92-42EF-AF69-5CD6F0D966AB}"/>
              </a:ext>
            </a:extLst>
          </p:cNvPr>
          <p:cNvSpPr>
            <a:spLocks noGrp="1"/>
          </p:cNvSpPr>
          <p:nvPr>
            <p:ph type="dt" sz="half" idx="10"/>
          </p:nvPr>
        </p:nvSpPr>
        <p:spPr/>
        <p:txBody>
          <a:bodyPr/>
          <a:lstStyle/>
          <a:p>
            <a:fld id="{87FA7B92-419C-4995-B4E0-6E343AE5B117}" type="datetimeFigureOut">
              <a:rPr lang="zh-CN" altLang="en-US" smtClean="0"/>
              <a:t>2020/6/18</a:t>
            </a:fld>
            <a:endParaRPr lang="zh-CN" altLang="en-US"/>
          </a:p>
        </p:txBody>
      </p:sp>
      <p:sp>
        <p:nvSpPr>
          <p:cNvPr id="4" name="页脚占位符 3">
            <a:extLst>
              <a:ext uri="{FF2B5EF4-FFF2-40B4-BE49-F238E27FC236}">
                <a16:creationId xmlns:a16="http://schemas.microsoft.com/office/drawing/2014/main" id="{C8ECE17A-93D6-4CE2-9035-58D29A11CA8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630C414-0C80-463C-B967-A28D34823EB5}"/>
              </a:ext>
            </a:extLst>
          </p:cNvPr>
          <p:cNvSpPr>
            <a:spLocks noGrp="1"/>
          </p:cNvSpPr>
          <p:nvPr>
            <p:ph type="sldNum" sz="quarter" idx="12"/>
          </p:nvPr>
        </p:nvSpPr>
        <p:spPr/>
        <p:txBody>
          <a:bodyPr/>
          <a:lstStyle/>
          <a:p>
            <a:fld id="{4B2F8C07-7144-4F18-9656-0C66271293DB}" type="slidenum">
              <a:rPr lang="zh-CN" altLang="en-US" smtClean="0"/>
              <a:t>‹#›</a:t>
            </a:fld>
            <a:endParaRPr lang="zh-CN" altLang="en-US"/>
          </a:p>
        </p:txBody>
      </p:sp>
    </p:spTree>
    <p:extLst>
      <p:ext uri="{BB962C8B-B14F-4D97-AF65-F5344CB8AC3E}">
        <p14:creationId xmlns:p14="http://schemas.microsoft.com/office/powerpoint/2010/main" val="1171744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C8AFF0A-F6DA-41AC-95F4-E7989B8D1EC9}"/>
              </a:ext>
            </a:extLst>
          </p:cNvPr>
          <p:cNvSpPr>
            <a:spLocks noGrp="1"/>
          </p:cNvSpPr>
          <p:nvPr>
            <p:ph type="dt" sz="half" idx="10"/>
          </p:nvPr>
        </p:nvSpPr>
        <p:spPr/>
        <p:txBody>
          <a:bodyPr/>
          <a:lstStyle/>
          <a:p>
            <a:fld id="{87FA7B92-419C-4995-B4E0-6E343AE5B117}" type="datetimeFigureOut">
              <a:rPr lang="zh-CN" altLang="en-US" smtClean="0"/>
              <a:t>2020/6/18</a:t>
            </a:fld>
            <a:endParaRPr lang="zh-CN" altLang="en-US"/>
          </a:p>
        </p:txBody>
      </p:sp>
      <p:sp>
        <p:nvSpPr>
          <p:cNvPr id="3" name="页脚占位符 2">
            <a:extLst>
              <a:ext uri="{FF2B5EF4-FFF2-40B4-BE49-F238E27FC236}">
                <a16:creationId xmlns:a16="http://schemas.microsoft.com/office/drawing/2014/main" id="{083616E5-96F7-475A-B106-D4CA23CF1D4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CAA46CC-4961-41FD-ADAD-DAD4B2A6044A}"/>
              </a:ext>
            </a:extLst>
          </p:cNvPr>
          <p:cNvSpPr>
            <a:spLocks noGrp="1"/>
          </p:cNvSpPr>
          <p:nvPr>
            <p:ph type="sldNum" sz="quarter" idx="12"/>
          </p:nvPr>
        </p:nvSpPr>
        <p:spPr/>
        <p:txBody>
          <a:bodyPr/>
          <a:lstStyle/>
          <a:p>
            <a:fld id="{4B2F8C07-7144-4F18-9656-0C66271293DB}" type="slidenum">
              <a:rPr lang="zh-CN" altLang="en-US" smtClean="0"/>
              <a:t>‹#›</a:t>
            </a:fld>
            <a:endParaRPr lang="zh-CN" altLang="en-US"/>
          </a:p>
        </p:txBody>
      </p:sp>
    </p:spTree>
    <p:extLst>
      <p:ext uri="{BB962C8B-B14F-4D97-AF65-F5344CB8AC3E}">
        <p14:creationId xmlns:p14="http://schemas.microsoft.com/office/powerpoint/2010/main" val="422718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AFF2CA-2B47-4680-92FD-E0DE6F0184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16CDF32-ABAC-4327-A58B-AFD12B9BF6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4D28B06-5C08-4594-914C-BDA8592D0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97646AA-6135-4BAB-AAFA-5B106D08F44B}"/>
              </a:ext>
            </a:extLst>
          </p:cNvPr>
          <p:cNvSpPr>
            <a:spLocks noGrp="1"/>
          </p:cNvSpPr>
          <p:nvPr>
            <p:ph type="dt" sz="half" idx="10"/>
          </p:nvPr>
        </p:nvSpPr>
        <p:spPr/>
        <p:txBody>
          <a:bodyPr/>
          <a:lstStyle/>
          <a:p>
            <a:fld id="{87FA7B92-419C-4995-B4E0-6E343AE5B117}" type="datetimeFigureOut">
              <a:rPr lang="zh-CN" altLang="en-US" smtClean="0"/>
              <a:t>2020/6/18</a:t>
            </a:fld>
            <a:endParaRPr lang="zh-CN" altLang="en-US"/>
          </a:p>
        </p:txBody>
      </p:sp>
      <p:sp>
        <p:nvSpPr>
          <p:cNvPr id="6" name="页脚占位符 5">
            <a:extLst>
              <a:ext uri="{FF2B5EF4-FFF2-40B4-BE49-F238E27FC236}">
                <a16:creationId xmlns:a16="http://schemas.microsoft.com/office/drawing/2014/main" id="{08143479-4EB2-4BC7-865E-6FB527E1D3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627A1D-4182-4EDB-98F6-F20065F130D9}"/>
              </a:ext>
            </a:extLst>
          </p:cNvPr>
          <p:cNvSpPr>
            <a:spLocks noGrp="1"/>
          </p:cNvSpPr>
          <p:nvPr>
            <p:ph type="sldNum" sz="quarter" idx="12"/>
          </p:nvPr>
        </p:nvSpPr>
        <p:spPr/>
        <p:txBody>
          <a:bodyPr/>
          <a:lstStyle/>
          <a:p>
            <a:fld id="{4B2F8C07-7144-4F18-9656-0C66271293DB}" type="slidenum">
              <a:rPr lang="zh-CN" altLang="en-US" smtClean="0"/>
              <a:t>‹#›</a:t>
            </a:fld>
            <a:endParaRPr lang="zh-CN" altLang="en-US"/>
          </a:p>
        </p:txBody>
      </p:sp>
    </p:spTree>
    <p:extLst>
      <p:ext uri="{BB962C8B-B14F-4D97-AF65-F5344CB8AC3E}">
        <p14:creationId xmlns:p14="http://schemas.microsoft.com/office/powerpoint/2010/main" val="392641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85D1FF-0460-44A4-B00A-D50CC976AC1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04B498B-D471-4688-A3BD-E6DA6AD820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5BA190F-810E-4EA8-939B-3F40C55D9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71AA3DA-2B3E-43DB-ABE2-430527057F1D}"/>
              </a:ext>
            </a:extLst>
          </p:cNvPr>
          <p:cNvSpPr>
            <a:spLocks noGrp="1"/>
          </p:cNvSpPr>
          <p:nvPr>
            <p:ph type="dt" sz="half" idx="10"/>
          </p:nvPr>
        </p:nvSpPr>
        <p:spPr/>
        <p:txBody>
          <a:bodyPr/>
          <a:lstStyle/>
          <a:p>
            <a:fld id="{87FA7B92-419C-4995-B4E0-6E343AE5B117}" type="datetimeFigureOut">
              <a:rPr lang="zh-CN" altLang="en-US" smtClean="0"/>
              <a:t>2020/6/18</a:t>
            </a:fld>
            <a:endParaRPr lang="zh-CN" altLang="en-US"/>
          </a:p>
        </p:txBody>
      </p:sp>
      <p:sp>
        <p:nvSpPr>
          <p:cNvPr id="6" name="页脚占位符 5">
            <a:extLst>
              <a:ext uri="{FF2B5EF4-FFF2-40B4-BE49-F238E27FC236}">
                <a16:creationId xmlns:a16="http://schemas.microsoft.com/office/drawing/2014/main" id="{E7A64A75-75E6-4098-BD67-0557E3354D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697D46-649E-4455-B505-B06D6A93B869}"/>
              </a:ext>
            </a:extLst>
          </p:cNvPr>
          <p:cNvSpPr>
            <a:spLocks noGrp="1"/>
          </p:cNvSpPr>
          <p:nvPr>
            <p:ph type="sldNum" sz="quarter" idx="12"/>
          </p:nvPr>
        </p:nvSpPr>
        <p:spPr/>
        <p:txBody>
          <a:bodyPr/>
          <a:lstStyle/>
          <a:p>
            <a:fld id="{4B2F8C07-7144-4F18-9656-0C66271293DB}" type="slidenum">
              <a:rPr lang="zh-CN" altLang="en-US" smtClean="0"/>
              <a:t>‹#›</a:t>
            </a:fld>
            <a:endParaRPr lang="zh-CN" altLang="en-US"/>
          </a:p>
        </p:txBody>
      </p:sp>
    </p:spTree>
    <p:extLst>
      <p:ext uri="{BB962C8B-B14F-4D97-AF65-F5344CB8AC3E}">
        <p14:creationId xmlns:p14="http://schemas.microsoft.com/office/powerpoint/2010/main" val="106693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153189B-E723-45E3-BDE7-A5D3462CE2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8F0AC4F-A459-4995-9C0E-90B2DD5074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30CAB4-BB6D-410D-8B6F-0B9DB4EF9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A7B92-419C-4995-B4E0-6E343AE5B117}" type="datetimeFigureOut">
              <a:rPr lang="zh-CN" altLang="en-US" smtClean="0"/>
              <a:t>2020/6/18</a:t>
            </a:fld>
            <a:endParaRPr lang="zh-CN" altLang="en-US"/>
          </a:p>
        </p:txBody>
      </p:sp>
      <p:sp>
        <p:nvSpPr>
          <p:cNvPr id="5" name="页脚占位符 4">
            <a:extLst>
              <a:ext uri="{FF2B5EF4-FFF2-40B4-BE49-F238E27FC236}">
                <a16:creationId xmlns:a16="http://schemas.microsoft.com/office/drawing/2014/main" id="{BC4F2D53-049D-4845-BA40-5F369B3DF6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29F7057-D36C-4286-9F32-AE62DBDE73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2F8C07-7144-4F18-9656-0C66271293DB}" type="slidenum">
              <a:rPr lang="zh-CN" altLang="en-US" smtClean="0"/>
              <a:t>‹#›</a:t>
            </a:fld>
            <a:endParaRPr lang="zh-CN" altLang="en-US"/>
          </a:p>
        </p:txBody>
      </p:sp>
    </p:spTree>
    <p:extLst>
      <p:ext uri="{BB962C8B-B14F-4D97-AF65-F5344CB8AC3E}">
        <p14:creationId xmlns:p14="http://schemas.microsoft.com/office/powerpoint/2010/main" val="2904329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E18118-893D-46C8-8E32-5C5DF909BFAB}"/>
              </a:ext>
            </a:extLst>
          </p:cNvPr>
          <p:cNvSpPr>
            <a:spLocks noGrp="1"/>
          </p:cNvSpPr>
          <p:nvPr>
            <p:ph type="ctrTitle"/>
          </p:nvPr>
        </p:nvSpPr>
        <p:spPr>
          <a:xfrm>
            <a:off x="4085796" y="2458825"/>
            <a:ext cx="9113267" cy="3102810"/>
          </a:xfrm>
        </p:spPr>
        <p:txBody>
          <a:bodyPr>
            <a:noAutofit/>
          </a:bodyPr>
          <a:lstStyle/>
          <a:p>
            <a:br>
              <a:rPr lang="de-DE" altLang="zh-CN" sz="3200" b="1" dirty="0">
                <a:solidFill>
                  <a:schemeClr val="bg1"/>
                </a:solidFill>
                <a:latin typeface="Arial Black" panose="020B0A04020102020204" pitchFamily="34" charset="0"/>
              </a:rPr>
            </a:br>
            <a:br>
              <a:rPr lang="de-DE" altLang="zh-CN" sz="3200" b="1" dirty="0">
                <a:solidFill>
                  <a:schemeClr val="bg1"/>
                </a:solidFill>
                <a:latin typeface="Arial Black" panose="020B0A04020102020204" pitchFamily="34" charset="0"/>
              </a:rPr>
            </a:br>
            <a:r>
              <a:rPr lang="de-DE" altLang="zh-CN" sz="4000" dirty="0">
                <a:solidFill>
                  <a:srgbClr val="202A3B"/>
                </a:solidFill>
                <a:latin typeface="Britannic Bold" panose="020B0903060703020204" pitchFamily="34" charset="0"/>
                <a:ea typeface="+mn-ea"/>
                <a:cs typeface="+mn-cs"/>
              </a:rPr>
              <a:t>P</a:t>
            </a:r>
            <a:r>
              <a:rPr lang="en-US" altLang="zh-CN" sz="4000" dirty="0" err="1">
                <a:solidFill>
                  <a:srgbClr val="202A3B"/>
                </a:solidFill>
                <a:latin typeface="Britannic Bold" panose="020B0903060703020204" pitchFamily="34" charset="0"/>
                <a:ea typeface="+mn-ea"/>
                <a:cs typeface="+mn-cs"/>
              </a:rPr>
              <a:t>rojekt</a:t>
            </a:r>
            <a:r>
              <a:rPr lang="de-DE" altLang="zh-CN" sz="4000" dirty="0">
                <a:solidFill>
                  <a:srgbClr val="202A3B"/>
                </a:solidFill>
                <a:latin typeface="Britannic Bold" panose="020B0903060703020204" pitchFamily="34" charset="0"/>
                <a:ea typeface="+mn-ea"/>
                <a:cs typeface="+mn-cs"/>
              </a:rPr>
              <a:t> </a:t>
            </a:r>
            <a:r>
              <a:rPr lang="en-US" altLang="zh-CN" sz="4000" dirty="0">
                <a:solidFill>
                  <a:srgbClr val="202A3B"/>
                </a:solidFill>
                <a:latin typeface="Britannic Bold" panose="020B0903060703020204" pitchFamily="34" charset="0"/>
                <a:ea typeface="+mn-ea"/>
                <a:cs typeface="+mn-cs"/>
              </a:rPr>
              <a:t>2a</a:t>
            </a:r>
            <a:br>
              <a:rPr lang="de-DE" altLang="zh-CN" sz="4000" dirty="0">
                <a:solidFill>
                  <a:srgbClr val="202A3B"/>
                </a:solidFill>
                <a:latin typeface="Britannic Bold" panose="020B0903060703020204" pitchFamily="34" charset="0"/>
                <a:ea typeface="+mn-ea"/>
                <a:cs typeface="+mn-cs"/>
              </a:rPr>
            </a:br>
            <a:r>
              <a:rPr lang="de-DE" altLang="zh-CN" sz="4000" dirty="0">
                <a:solidFill>
                  <a:srgbClr val="202A3B"/>
                </a:solidFill>
                <a:latin typeface="Britannic Bold" panose="020B0903060703020204" pitchFamily="34" charset="0"/>
                <a:ea typeface="+mn-ea"/>
                <a:cs typeface="+mn-cs"/>
              </a:rPr>
              <a:t>Generative Gestaltung: </a:t>
            </a:r>
            <a:r>
              <a:rPr lang="en-US" altLang="zh-CN" sz="4000" dirty="0" err="1">
                <a:solidFill>
                  <a:srgbClr val="202A3B"/>
                </a:solidFill>
                <a:latin typeface="Britannic Bold" panose="020B0903060703020204" pitchFamily="34" charset="0"/>
                <a:ea typeface="+mn-ea"/>
                <a:cs typeface="+mn-cs"/>
              </a:rPr>
              <a:t>Audiovisualisierung</a:t>
            </a:r>
            <a:br>
              <a:rPr lang="de-DE" altLang="zh-CN" sz="4000" dirty="0">
                <a:solidFill>
                  <a:srgbClr val="202A3B"/>
                </a:solidFill>
                <a:latin typeface="Britannic Bold" panose="020B0903060703020204" pitchFamily="34" charset="0"/>
                <a:ea typeface="+mn-ea"/>
                <a:cs typeface="+mn-cs"/>
              </a:rPr>
            </a:br>
            <a:br>
              <a:rPr lang="de-DE" altLang="zh-CN" sz="4000" dirty="0">
                <a:solidFill>
                  <a:srgbClr val="202A3B"/>
                </a:solidFill>
                <a:latin typeface="Britannic Bold" panose="020B0903060703020204" pitchFamily="34" charset="0"/>
                <a:ea typeface="+mn-ea"/>
                <a:cs typeface="+mn-cs"/>
              </a:rPr>
            </a:br>
            <a:r>
              <a:rPr lang="en-US" altLang="zh-CN" sz="4000" dirty="0">
                <a:solidFill>
                  <a:srgbClr val="202A3B"/>
                </a:solidFill>
                <a:latin typeface="Britannic Bold" panose="020B0903060703020204" pitchFamily="34" charset="0"/>
                <a:ea typeface="+mn-ea"/>
                <a:cs typeface="+mn-cs"/>
              </a:rPr>
              <a:t>Fan He</a:t>
            </a:r>
            <a:br>
              <a:rPr lang="de-DE" altLang="zh-CN" sz="3200" b="1" dirty="0">
                <a:solidFill>
                  <a:schemeClr val="bg1"/>
                </a:solidFill>
                <a:latin typeface="Arial Black" panose="020B0A04020102020204" pitchFamily="34" charset="0"/>
              </a:rPr>
            </a:br>
            <a:endParaRPr lang="zh-CN" altLang="en-US" sz="3200" b="1" dirty="0">
              <a:solidFill>
                <a:schemeClr val="bg1"/>
              </a:solidFill>
              <a:latin typeface="Arial Black" panose="020B0A04020102020204" pitchFamily="34" charset="0"/>
            </a:endParaRPr>
          </a:p>
        </p:txBody>
      </p:sp>
      <p:pic>
        <p:nvPicPr>
          <p:cNvPr id="5" name="图片 4">
            <a:extLst>
              <a:ext uri="{FF2B5EF4-FFF2-40B4-BE49-F238E27FC236}">
                <a16:creationId xmlns:a16="http://schemas.microsoft.com/office/drawing/2014/main" id="{794DFAFF-05F1-4204-8FCB-BF11C69F7AB6}"/>
              </a:ext>
            </a:extLst>
          </p:cNvPr>
          <p:cNvPicPr>
            <a:picLocks noChangeAspect="1"/>
          </p:cNvPicPr>
          <p:nvPr/>
        </p:nvPicPr>
        <p:blipFill>
          <a:blip r:embed="rId2">
            <a:clrChange>
              <a:clrFrom>
                <a:srgbClr val="202A3B"/>
              </a:clrFrom>
              <a:clrTo>
                <a:srgbClr val="202A3B">
                  <a:alpha val="0"/>
                </a:srgbClr>
              </a:clrTo>
            </a:clrChange>
            <a:extLst>
              <a:ext uri="{BEBA8EAE-BF5A-486C-A8C5-ECC9F3942E4B}">
                <a14:imgProps xmlns:a14="http://schemas.microsoft.com/office/drawing/2010/main">
                  <a14:imgLayer r:embed="rId3">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392949" y="1331088"/>
            <a:ext cx="5008267" cy="392946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06260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9A69C3A4-85CE-4B40-9C99-9E34891070E9}"/>
              </a:ext>
            </a:extLst>
          </p:cNvPr>
          <p:cNvPicPr>
            <a:picLocks noChangeAspect="1"/>
          </p:cNvPicPr>
          <p:nvPr/>
        </p:nvPicPr>
        <p:blipFill>
          <a:blip r:embed="rId2">
            <a:clrChange>
              <a:clrFrom>
                <a:srgbClr val="808080"/>
              </a:clrFrom>
              <a:clrTo>
                <a:srgbClr val="808080">
                  <a:alpha val="0"/>
                </a:srgbClr>
              </a:clrTo>
            </a:clrChange>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6512688" y="1082781"/>
            <a:ext cx="5798917" cy="4549166"/>
          </a:xfrm>
          <a:prstGeom prst="rect">
            <a:avLst/>
          </a:prstGeom>
          <a:effectLst>
            <a:glow>
              <a:schemeClr val="accent1"/>
            </a:glow>
          </a:effectLst>
        </p:spPr>
      </p:pic>
      <p:sp>
        <p:nvSpPr>
          <p:cNvPr id="2" name="标题 1">
            <a:extLst>
              <a:ext uri="{FF2B5EF4-FFF2-40B4-BE49-F238E27FC236}">
                <a16:creationId xmlns:a16="http://schemas.microsoft.com/office/drawing/2014/main" id="{A6E18118-893D-46C8-8E32-5C5DF909BFAB}"/>
              </a:ext>
            </a:extLst>
          </p:cNvPr>
          <p:cNvSpPr>
            <a:spLocks noGrp="1"/>
          </p:cNvSpPr>
          <p:nvPr>
            <p:ph type="ctrTitle"/>
          </p:nvPr>
        </p:nvSpPr>
        <p:spPr>
          <a:xfrm>
            <a:off x="797517" y="2185740"/>
            <a:ext cx="7219467" cy="3862896"/>
          </a:xfrm>
        </p:spPr>
        <p:txBody>
          <a:bodyPr>
            <a:noAutofit/>
          </a:bodyPr>
          <a:lstStyle/>
          <a:p>
            <a:pPr algn="l">
              <a:lnSpc>
                <a:spcPct val="120000"/>
              </a:lnSpc>
            </a:pPr>
            <a:br>
              <a:rPr lang="en-US" altLang="zh-CN" sz="1800" dirty="0">
                <a:solidFill>
                  <a:schemeClr val="tx1">
                    <a:lumMod val="75000"/>
                    <a:lumOff val="25000"/>
                  </a:schemeClr>
                </a:solidFill>
                <a:latin typeface="Calibri" panose="020F0502020204030204" pitchFamily="34" charset="0"/>
                <a:cs typeface="Calibri" panose="020F0502020204030204" pitchFamily="34" charset="0"/>
              </a:rPr>
            </a:br>
            <a:r>
              <a:rPr lang="de-DE" altLang="zh-CN" sz="1800" dirty="0">
                <a:solidFill>
                  <a:schemeClr val="tx1">
                    <a:lumMod val="75000"/>
                    <a:lumOff val="25000"/>
                  </a:schemeClr>
                </a:solidFill>
                <a:latin typeface="Calibri" panose="020F0502020204030204" pitchFamily="34" charset="0"/>
                <a:cs typeface="Calibri" panose="020F0502020204030204" pitchFamily="34" charset="0"/>
              </a:rPr>
              <a:t>Im traditionellen Sinne ist M</a:t>
            </a:r>
            <a:r>
              <a:rPr lang="en-US" altLang="zh-CN" sz="1800" dirty="0" err="1">
                <a:solidFill>
                  <a:schemeClr val="tx1">
                    <a:lumMod val="75000"/>
                    <a:lumOff val="25000"/>
                  </a:schemeClr>
                </a:solidFill>
                <a:latin typeface="Calibri" panose="020F0502020204030204" pitchFamily="34" charset="0"/>
                <a:cs typeface="Calibri" panose="020F0502020204030204" pitchFamily="34" charset="0"/>
              </a:rPr>
              <a:t>usik</a:t>
            </a:r>
            <a:r>
              <a:rPr lang="de-DE" altLang="zh-CN" sz="1800" dirty="0">
                <a:solidFill>
                  <a:schemeClr val="tx1">
                    <a:lumMod val="75000"/>
                    <a:lumOff val="25000"/>
                  </a:schemeClr>
                </a:solidFill>
                <a:latin typeface="Calibri" panose="020F0502020204030204" pitchFamily="34" charset="0"/>
                <a:cs typeface="Calibri" panose="020F0502020204030204" pitchFamily="34" charset="0"/>
              </a:rPr>
              <a:t> die Kunst mit Hören zu erleben. </a:t>
            </a:r>
            <a:br>
              <a:rPr lang="de-DE" altLang="zh-CN" sz="1800" dirty="0">
                <a:solidFill>
                  <a:schemeClr val="tx1">
                    <a:lumMod val="75000"/>
                    <a:lumOff val="25000"/>
                  </a:schemeClr>
                </a:solidFill>
                <a:latin typeface="Calibri" panose="020F0502020204030204" pitchFamily="34" charset="0"/>
                <a:cs typeface="Calibri" panose="020F0502020204030204" pitchFamily="34" charset="0"/>
              </a:rPr>
            </a:br>
            <a:r>
              <a:rPr lang="de-DE" altLang="zh-CN" sz="1800" dirty="0">
                <a:solidFill>
                  <a:schemeClr val="tx1">
                    <a:lumMod val="75000"/>
                    <a:lumOff val="25000"/>
                  </a:schemeClr>
                </a:solidFill>
                <a:latin typeface="Calibri" panose="020F0502020204030204" pitchFamily="34" charset="0"/>
                <a:cs typeface="Calibri" panose="020F0502020204030204" pitchFamily="34" charset="0"/>
              </a:rPr>
              <a:t>Mit der Entwicklung moderner Technologie können Menschen jederzeit und überall Musik speichern und genießen, nicht nur akustisch, sondern auch visuell. Durch die Audiovisualisierungstechnologie können Größe, Form und Farbe der Grafiken auf dem Bildschirm durch Klangfarbe, Amplitude und Takt des Songs gesteuert werden, um eine visuelle Wirkung zu erzielen. </a:t>
            </a:r>
            <a:br>
              <a:rPr lang="de-DE" altLang="zh-CN" sz="1800" dirty="0">
                <a:solidFill>
                  <a:schemeClr val="tx1">
                    <a:lumMod val="75000"/>
                    <a:lumOff val="25000"/>
                  </a:schemeClr>
                </a:solidFill>
                <a:latin typeface="Arial" panose="020B0604020202020204" pitchFamily="34" charset="0"/>
                <a:cs typeface="Arial" panose="020B0604020202020204" pitchFamily="34" charset="0"/>
              </a:rPr>
            </a:br>
            <a:r>
              <a:rPr lang="de-DE" altLang="zh-CN" sz="1800" dirty="0">
                <a:solidFill>
                  <a:schemeClr val="tx1">
                    <a:lumMod val="75000"/>
                    <a:lumOff val="25000"/>
                  </a:schemeClr>
                </a:solidFill>
                <a:latin typeface="Calibri" panose="020F0502020204030204" pitchFamily="34" charset="0"/>
                <a:cs typeface="Calibri" panose="020F0502020204030204" pitchFamily="34" charset="0"/>
              </a:rPr>
              <a:t>Mit Hilfe von P5</a:t>
            </a:r>
            <a:r>
              <a:rPr lang="en-US" altLang="zh-CN" sz="1800" dirty="0">
                <a:solidFill>
                  <a:schemeClr val="tx1">
                    <a:lumMod val="75000"/>
                    <a:lumOff val="25000"/>
                  </a:schemeClr>
                </a:solidFill>
                <a:latin typeface="Calibri" panose="020F0502020204030204" pitchFamily="34" charset="0"/>
                <a:cs typeface="Calibri" panose="020F0502020204030204" pitchFamily="34" charset="0"/>
              </a:rPr>
              <a:t>.</a:t>
            </a:r>
            <a:r>
              <a:rPr lang="de-DE" altLang="zh-CN" sz="1800" dirty="0">
                <a:solidFill>
                  <a:schemeClr val="tx1">
                    <a:lumMod val="75000"/>
                    <a:lumOff val="25000"/>
                  </a:schemeClr>
                </a:solidFill>
                <a:latin typeface="Calibri" panose="020F0502020204030204" pitchFamily="34" charset="0"/>
                <a:cs typeface="Calibri" panose="020F0502020204030204" pitchFamily="34" charset="0"/>
              </a:rPr>
              <a:t>JS kann Audio in visuelle Grafiken oder Animationen umgewandelt werden. </a:t>
            </a:r>
            <a:br>
              <a:rPr lang="de-DE" altLang="zh-CN" sz="1800" dirty="0">
                <a:solidFill>
                  <a:schemeClr val="tx1">
                    <a:lumMod val="75000"/>
                    <a:lumOff val="25000"/>
                  </a:schemeClr>
                </a:solidFill>
                <a:latin typeface="Calibri" panose="020F0502020204030204" pitchFamily="34" charset="0"/>
                <a:cs typeface="Calibri" panose="020F0502020204030204" pitchFamily="34" charset="0"/>
              </a:rPr>
            </a:br>
            <a:br>
              <a:rPr lang="de-DE" altLang="zh-CN" sz="1800" dirty="0">
                <a:solidFill>
                  <a:schemeClr val="tx1">
                    <a:lumMod val="75000"/>
                    <a:lumOff val="25000"/>
                  </a:schemeClr>
                </a:solidFill>
                <a:latin typeface="Calibri" panose="020F0502020204030204" pitchFamily="34" charset="0"/>
                <a:cs typeface="Calibri" panose="020F0502020204030204" pitchFamily="34" charset="0"/>
              </a:rPr>
            </a:br>
            <a:r>
              <a:rPr lang="de-DE" altLang="zh-CN" sz="1800" dirty="0">
                <a:solidFill>
                  <a:schemeClr val="tx1">
                    <a:lumMod val="75000"/>
                    <a:lumOff val="25000"/>
                  </a:schemeClr>
                </a:solidFill>
                <a:latin typeface="Calibri" panose="020F0502020204030204" pitchFamily="34" charset="0"/>
                <a:cs typeface="Calibri" panose="020F0502020204030204" pitchFamily="34" charset="0"/>
              </a:rPr>
              <a:t>In Projekt 2a wird eine auf einer Webseite verwendete Audiovisualisierung implementiert. Er enthält einen Lautstärkeregler, eine Start- und Pause-Taste, ein Auge und eine kreisförmige Welle.</a:t>
            </a:r>
            <a:br>
              <a:rPr lang="de-DE" altLang="zh-CN" sz="1800" dirty="0">
                <a:solidFill>
                  <a:schemeClr val="tx1">
                    <a:lumMod val="75000"/>
                    <a:lumOff val="25000"/>
                  </a:schemeClr>
                </a:solidFill>
                <a:latin typeface="Calibri" panose="020F0502020204030204" pitchFamily="34" charset="0"/>
                <a:cs typeface="Calibri" panose="020F0502020204030204" pitchFamily="34" charset="0"/>
              </a:rPr>
            </a:br>
            <a:endParaRPr lang="zh-CN" altLang="en-US" sz="18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 name="文本框 2">
            <a:extLst>
              <a:ext uri="{FF2B5EF4-FFF2-40B4-BE49-F238E27FC236}">
                <a16:creationId xmlns:a16="http://schemas.microsoft.com/office/drawing/2014/main" id="{EC8E0E17-0C5A-45F8-B6E8-D2EF5CF50F53}"/>
              </a:ext>
            </a:extLst>
          </p:cNvPr>
          <p:cNvSpPr txBox="1"/>
          <p:nvPr/>
        </p:nvSpPr>
        <p:spPr>
          <a:xfrm>
            <a:off x="797517" y="451739"/>
            <a:ext cx="6219825" cy="830997"/>
          </a:xfrm>
          <a:prstGeom prst="rect">
            <a:avLst/>
          </a:prstGeom>
          <a:noFill/>
        </p:spPr>
        <p:txBody>
          <a:bodyPr wrap="square" rtlCol="0">
            <a:spAutoFit/>
          </a:bodyPr>
          <a:lstStyle/>
          <a:p>
            <a:r>
              <a:rPr lang="en-US" altLang="zh-CN" sz="4800" dirty="0" err="1">
                <a:solidFill>
                  <a:srgbClr val="202A3B"/>
                </a:solidFill>
                <a:latin typeface="Britannic Bold" panose="020B0903060703020204" pitchFamily="34" charset="0"/>
              </a:rPr>
              <a:t>Idee</a:t>
            </a:r>
            <a:endParaRPr lang="zh-CN" altLang="en-US" sz="4800" dirty="0">
              <a:solidFill>
                <a:srgbClr val="202A3B"/>
              </a:solidFill>
              <a:latin typeface="Britannic Bold" panose="020B0903060703020204" pitchFamily="34" charset="0"/>
            </a:endParaRPr>
          </a:p>
        </p:txBody>
      </p:sp>
    </p:spTree>
    <p:extLst>
      <p:ext uri="{BB962C8B-B14F-4D97-AF65-F5344CB8AC3E}">
        <p14:creationId xmlns:p14="http://schemas.microsoft.com/office/powerpoint/2010/main" val="2932081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FD03947F-2F82-4A4B-9804-AD32E0AECAB2}"/>
              </a:ext>
            </a:extLst>
          </p:cNvPr>
          <p:cNvPicPr>
            <a:picLocks noChangeAspect="1"/>
          </p:cNvPicPr>
          <p:nvPr/>
        </p:nvPicPr>
        <p:blipFill>
          <a:blip r:embed="rId2">
            <a:clrChange>
              <a:clrFrom>
                <a:srgbClr val="808080"/>
              </a:clrFrom>
              <a:clrTo>
                <a:srgbClr val="808080">
                  <a:alpha val="0"/>
                </a:srgbClr>
              </a:clrTo>
            </a:clrChange>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6512688" y="1082781"/>
            <a:ext cx="5798917" cy="4549166"/>
          </a:xfrm>
          <a:prstGeom prst="rect">
            <a:avLst/>
          </a:prstGeom>
          <a:effectLst>
            <a:glow>
              <a:schemeClr val="accent1"/>
            </a:glow>
          </a:effectLst>
        </p:spPr>
      </p:pic>
      <p:sp>
        <p:nvSpPr>
          <p:cNvPr id="3" name="文本框 2">
            <a:extLst>
              <a:ext uri="{FF2B5EF4-FFF2-40B4-BE49-F238E27FC236}">
                <a16:creationId xmlns:a16="http://schemas.microsoft.com/office/drawing/2014/main" id="{EC8E0E17-0C5A-45F8-B6E8-D2EF5CF50F53}"/>
              </a:ext>
            </a:extLst>
          </p:cNvPr>
          <p:cNvSpPr txBox="1"/>
          <p:nvPr/>
        </p:nvSpPr>
        <p:spPr>
          <a:xfrm>
            <a:off x="902511" y="516142"/>
            <a:ext cx="9410330" cy="707886"/>
          </a:xfrm>
          <a:prstGeom prst="rect">
            <a:avLst/>
          </a:prstGeom>
          <a:noFill/>
        </p:spPr>
        <p:txBody>
          <a:bodyPr wrap="square" rtlCol="0">
            <a:spAutoFit/>
          </a:bodyPr>
          <a:lstStyle/>
          <a:p>
            <a:r>
              <a:rPr lang="en-US" altLang="zh-CN" sz="4000" dirty="0" err="1">
                <a:solidFill>
                  <a:srgbClr val="202A3B"/>
                </a:solidFill>
                <a:latin typeface="Britannic Bold" panose="020B0903060703020204" pitchFamily="34" charset="0"/>
              </a:rPr>
              <a:t>Farbe</a:t>
            </a:r>
            <a:r>
              <a:rPr lang="en-US" altLang="zh-CN" sz="4000" dirty="0">
                <a:solidFill>
                  <a:srgbClr val="202A3B"/>
                </a:solidFill>
                <a:latin typeface="Britannic Bold" panose="020B0903060703020204" pitchFamily="34" charset="0"/>
              </a:rPr>
              <a:t> und Interface Design</a:t>
            </a:r>
            <a:endParaRPr lang="zh-CN" altLang="en-US" sz="4000" dirty="0">
              <a:solidFill>
                <a:srgbClr val="202A3B"/>
              </a:solidFill>
              <a:latin typeface="Britannic Bold" panose="020B0903060703020204" pitchFamily="34" charset="0"/>
            </a:endParaRPr>
          </a:p>
        </p:txBody>
      </p:sp>
      <p:pic>
        <p:nvPicPr>
          <p:cNvPr id="11" name="图片 10">
            <a:extLst>
              <a:ext uri="{FF2B5EF4-FFF2-40B4-BE49-F238E27FC236}">
                <a16:creationId xmlns:a16="http://schemas.microsoft.com/office/drawing/2014/main" id="{19D9D429-B9F6-4335-B22B-132C07F48C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5067" y="3848612"/>
            <a:ext cx="2595579" cy="707886"/>
          </a:xfrm>
          <a:prstGeom prst="rect">
            <a:avLst/>
          </a:prstGeom>
        </p:spPr>
      </p:pic>
      <p:sp>
        <p:nvSpPr>
          <p:cNvPr id="12" name="标题 8">
            <a:extLst>
              <a:ext uri="{FF2B5EF4-FFF2-40B4-BE49-F238E27FC236}">
                <a16:creationId xmlns:a16="http://schemas.microsoft.com/office/drawing/2014/main" id="{42514BA1-2450-4F66-B238-9AA6AC199C25}"/>
              </a:ext>
            </a:extLst>
          </p:cNvPr>
          <p:cNvSpPr txBox="1">
            <a:spLocks/>
          </p:cNvSpPr>
          <p:nvPr/>
        </p:nvSpPr>
        <p:spPr>
          <a:xfrm>
            <a:off x="2953305" y="5552357"/>
            <a:ext cx="8445623" cy="78950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2800" dirty="0">
                <a:solidFill>
                  <a:schemeClr val="bg1"/>
                </a:solidFill>
              </a:rPr>
              <a:t>眼睛的部分由两个圆组成</a:t>
            </a:r>
          </a:p>
        </p:txBody>
      </p:sp>
      <p:pic>
        <p:nvPicPr>
          <p:cNvPr id="13" name="图片 12">
            <a:extLst>
              <a:ext uri="{FF2B5EF4-FFF2-40B4-BE49-F238E27FC236}">
                <a16:creationId xmlns:a16="http://schemas.microsoft.com/office/drawing/2014/main" id="{835DD614-846E-4A04-8868-4F6C0AC0311D}"/>
              </a:ext>
            </a:extLst>
          </p:cNvPr>
          <p:cNvPicPr>
            <a:picLocks noChangeAspect="1"/>
          </p:cNvPicPr>
          <p:nvPr/>
        </p:nvPicPr>
        <p:blipFill>
          <a:blip r:embed="rId5"/>
          <a:stretch>
            <a:fillRect/>
          </a:stretch>
        </p:blipFill>
        <p:spPr>
          <a:xfrm>
            <a:off x="902511" y="1772652"/>
            <a:ext cx="2800350" cy="1419225"/>
          </a:xfrm>
          <a:prstGeom prst="rect">
            <a:avLst/>
          </a:prstGeom>
        </p:spPr>
      </p:pic>
      <p:pic>
        <p:nvPicPr>
          <p:cNvPr id="15" name="图片 14">
            <a:extLst>
              <a:ext uri="{FF2B5EF4-FFF2-40B4-BE49-F238E27FC236}">
                <a16:creationId xmlns:a16="http://schemas.microsoft.com/office/drawing/2014/main" id="{CCDB5EA9-6F3A-4301-A9CA-1351B28006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90736" y="1844347"/>
            <a:ext cx="1466809" cy="982148"/>
          </a:xfrm>
          <a:prstGeom prst="rect">
            <a:avLst/>
          </a:prstGeom>
        </p:spPr>
      </p:pic>
      <p:pic>
        <p:nvPicPr>
          <p:cNvPr id="19" name="图片 18">
            <a:extLst>
              <a:ext uri="{FF2B5EF4-FFF2-40B4-BE49-F238E27FC236}">
                <a16:creationId xmlns:a16="http://schemas.microsoft.com/office/drawing/2014/main" id="{472E2D6A-7603-43D0-B212-290AAB9A4593}"/>
              </a:ext>
            </a:extLst>
          </p:cNvPr>
          <p:cNvPicPr>
            <a:picLocks noChangeAspect="1"/>
          </p:cNvPicPr>
          <p:nvPr/>
        </p:nvPicPr>
        <p:blipFill rotWithShape="1">
          <a:blip r:embed="rId7">
            <a:extLst>
              <a:ext uri="{28A0092B-C50C-407E-A947-70E740481C1C}">
                <a14:useLocalDpi xmlns:a14="http://schemas.microsoft.com/office/drawing/2010/main" val="0"/>
              </a:ext>
            </a:extLst>
          </a:blip>
          <a:srcRect l="11832" r="3947"/>
          <a:stretch/>
        </p:blipFill>
        <p:spPr>
          <a:xfrm>
            <a:off x="6118111" y="1657586"/>
            <a:ext cx="914714" cy="888844"/>
          </a:xfrm>
          <a:prstGeom prst="rect">
            <a:avLst/>
          </a:prstGeom>
        </p:spPr>
      </p:pic>
      <p:sp>
        <p:nvSpPr>
          <p:cNvPr id="22" name="文本框 21">
            <a:extLst>
              <a:ext uri="{FF2B5EF4-FFF2-40B4-BE49-F238E27FC236}">
                <a16:creationId xmlns:a16="http://schemas.microsoft.com/office/drawing/2014/main" id="{1728B3BA-AFD9-4B84-BBF6-36EC3EA125A7}"/>
              </a:ext>
            </a:extLst>
          </p:cNvPr>
          <p:cNvSpPr txBox="1"/>
          <p:nvPr/>
        </p:nvSpPr>
        <p:spPr>
          <a:xfrm>
            <a:off x="902511" y="3511162"/>
            <a:ext cx="3194927" cy="369332"/>
          </a:xfrm>
          <a:prstGeom prst="rect">
            <a:avLst/>
          </a:prstGeom>
          <a:noFill/>
        </p:spPr>
        <p:txBody>
          <a:bodyPr wrap="square" rtlCol="0">
            <a:spAutoFit/>
          </a:bodyPr>
          <a:lstStyle/>
          <a:p>
            <a:r>
              <a:rPr lang="en-US" altLang="zh-CN" dirty="0"/>
              <a:t># 202a3b       #f5b54e</a:t>
            </a:r>
            <a:endParaRPr lang="zh-CN" altLang="en-US" dirty="0"/>
          </a:p>
        </p:txBody>
      </p:sp>
      <p:sp>
        <p:nvSpPr>
          <p:cNvPr id="25" name="文本框 24">
            <a:extLst>
              <a:ext uri="{FF2B5EF4-FFF2-40B4-BE49-F238E27FC236}">
                <a16:creationId xmlns:a16="http://schemas.microsoft.com/office/drawing/2014/main" id="{E3BA7890-398E-4CBA-B266-F81B18A9F111}"/>
              </a:ext>
            </a:extLst>
          </p:cNvPr>
          <p:cNvSpPr txBox="1"/>
          <p:nvPr/>
        </p:nvSpPr>
        <p:spPr>
          <a:xfrm>
            <a:off x="2342344" y="4234770"/>
            <a:ext cx="1597306" cy="923330"/>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Gesundheit</a:t>
            </a:r>
          </a:p>
          <a:p>
            <a:r>
              <a:rPr lang="en-US" altLang="zh-CN" dirty="0" err="1">
                <a:latin typeface="Calibri" panose="020F0502020204030204" pitchFamily="34" charset="0"/>
                <a:cs typeface="Calibri" panose="020F0502020204030204" pitchFamily="34" charset="0"/>
              </a:rPr>
              <a:t>Begeisterung</a:t>
            </a:r>
            <a:endParaRPr lang="en-US" altLang="zh-CN" dirty="0">
              <a:latin typeface="Calibri" panose="020F0502020204030204" pitchFamily="34" charset="0"/>
              <a:cs typeface="Calibri" panose="020F0502020204030204" pitchFamily="34" charset="0"/>
            </a:endParaRPr>
          </a:p>
          <a:p>
            <a:r>
              <a:rPr lang="en-US" altLang="zh-CN" dirty="0" err="1">
                <a:latin typeface="Calibri" panose="020F0502020204030204" pitchFamily="34" charset="0"/>
                <a:cs typeface="Calibri" panose="020F0502020204030204" pitchFamily="34" charset="0"/>
              </a:rPr>
              <a:t>glücklich</a:t>
            </a:r>
            <a:endParaRPr lang="zh-CN" altLang="en-US" dirty="0">
              <a:latin typeface="Calibri" panose="020F0502020204030204" pitchFamily="34" charset="0"/>
              <a:cs typeface="Calibri" panose="020F0502020204030204" pitchFamily="34" charset="0"/>
            </a:endParaRPr>
          </a:p>
        </p:txBody>
      </p:sp>
      <p:sp>
        <p:nvSpPr>
          <p:cNvPr id="26" name="文本框 25">
            <a:extLst>
              <a:ext uri="{FF2B5EF4-FFF2-40B4-BE49-F238E27FC236}">
                <a16:creationId xmlns:a16="http://schemas.microsoft.com/office/drawing/2014/main" id="{C4D44B4A-11D8-4048-B148-20170E06FB0E}"/>
              </a:ext>
            </a:extLst>
          </p:cNvPr>
          <p:cNvSpPr txBox="1"/>
          <p:nvPr/>
        </p:nvSpPr>
        <p:spPr>
          <a:xfrm>
            <a:off x="902511" y="4234770"/>
            <a:ext cx="1597306" cy="923330"/>
          </a:xfrm>
          <a:prstGeom prst="rect">
            <a:avLst/>
          </a:prstGeom>
          <a:noFill/>
        </p:spPr>
        <p:txBody>
          <a:bodyPr wrap="square" rtlCol="0">
            <a:spAutoFit/>
          </a:bodyPr>
          <a:lstStyle/>
          <a:p>
            <a:r>
              <a:rPr lang="en-US" altLang="zh-CN" dirty="0" err="1">
                <a:latin typeface="Calibri" panose="020F0502020204030204" pitchFamily="34" charset="0"/>
                <a:cs typeface="Calibri" panose="020F0502020204030204" pitchFamily="34" charset="0"/>
              </a:rPr>
              <a:t>Vertrauen</a:t>
            </a:r>
            <a:endParaRPr lang="en-US" altLang="zh-CN" dirty="0">
              <a:latin typeface="Calibri" panose="020F0502020204030204" pitchFamily="34" charset="0"/>
              <a:cs typeface="Calibri" panose="020F0502020204030204" pitchFamily="34" charset="0"/>
            </a:endParaRPr>
          </a:p>
          <a:p>
            <a:r>
              <a:rPr lang="en-US" altLang="zh-CN" dirty="0" err="1">
                <a:latin typeface="Calibri" panose="020F0502020204030204" pitchFamily="34" charset="0"/>
                <a:cs typeface="Calibri" panose="020F0502020204030204" pitchFamily="34" charset="0"/>
              </a:rPr>
              <a:t>Friedlich</a:t>
            </a:r>
            <a:endParaRPr lang="en-US" altLang="zh-CN" dirty="0">
              <a:latin typeface="Calibri" panose="020F0502020204030204" pitchFamily="34" charset="0"/>
              <a:cs typeface="Calibri" panose="020F0502020204030204" pitchFamily="34" charset="0"/>
            </a:endParaRPr>
          </a:p>
          <a:p>
            <a:r>
              <a:rPr lang="en-US" altLang="zh-CN" dirty="0" err="1">
                <a:latin typeface="Calibri" panose="020F0502020204030204" pitchFamily="34" charset="0"/>
                <a:cs typeface="Calibri" panose="020F0502020204030204" pitchFamily="34" charset="0"/>
              </a:rPr>
              <a:t>Sicherheit</a:t>
            </a:r>
            <a:endParaRPr lang="zh-CN" altLang="en-US" dirty="0">
              <a:latin typeface="Calibri" panose="020F0502020204030204" pitchFamily="34" charset="0"/>
              <a:cs typeface="Calibri" panose="020F0502020204030204" pitchFamily="34" charset="0"/>
            </a:endParaRPr>
          </a:p>
        </p:txBody>
      </p:sp>
      <p:sp>
        <p:nvSpPr>
          <p:cNvPr id="27" name="文本框 26">
            <a:extLst>
              <a:ext uri="{FF2B5EF4-FFF2-40B4-BE49-F238E27FC236}">
                <a16:creationId xmlns:a16="http://schemas.microsoft.com/office/drawing/2014/main" id="{5678D4EA-0EAC-4AEE-B487-EE567F7EE31C}"/>
              </a:ext>
            </a:extLst>
          </p:cNvPr>
          <p:cNvSpPr txBox="1"/>
          <p:nvPr/>
        </p:nvSpPr>
        <p:spPr>
          <a:xfrm>
            <a:off x="4933832" y="4726787"/>
            <a:ext cx="2350624" cy="369332"/>
          </a:xfrm>
          <a:prstGeom prst="rect">
            <a:avLst/>
          </a:prstGeom>
          <a:noFill/>
        </p:spPr>
        <p:txBody>
          <a:bodyPr wrap="square" rtlCol="0">
            <a:spAutoFit/>
          </a:bodyPr>
          <a:lstStyle/>
          <a:p>
            <a:r>
              <a:rPr lang="en-US" altLang="zh-CN" dirty="0" err="1">
                <a:latin typeface="Calibri" panose="020F0502020204030204" pitchFamily="34" charset="0"/>
                <a:cs typeface="Calibri" panose="020F0502020204030204" pitchFamily="34" charset="0"/>
              </a:rPr>
              <a:t>Lautstärkeregelung</a:t>
            </a:r>
            <a:endParaRPr lang="zh-CN" altLang="en-US" dirty="0">
              <a:latin typeface="Calibri" panose="020F0502020204030204" pitchFamily="34" charset="0"/>
              <a:cs typeface="Calibri" panose="020F0502020204030204" pitchFamily="34" charset="0"/>
            </a:endParaRPr>
          </a:p>
        </p:txBody>
      </p:sp>
      <p:sp>
        <p:nvSpPr>
          <p:cNvPr id="29" name="文本框 28">
            <a:extLst>
              <a:ext uri="{FF2B5EF4-FFF2-40B4-BE49-F238E27FC236}">
                <a16:creationId xmlns:a16="http://schemas.microsoft.com/office/drawing/2014/main" id="{CFFD4884-AB4A-485F-A52E-C896C054CE4C}"/>
              </a:ext>
            </a:extLst>
          </p:cNvPr>
          <p:cNvSpPr txBox="1"/>
          <p:nvPr/>
        </p:nvSpPr>
        <p:spPr>
          <a:xfrm>
            <a:off x="4924257" y="2656822"/>
            <a:ext cx="2387707" cy="646331"/>
          </a:xfrm>
          <a:prstGeom prst="rect">
            <a:avLst/>
          </a:prstGeom>
          <a:noFill/>
        </p:spPr>
        <p:txBody>
          <a:bodyPr wrap="square" rtlCol="0">
            <a:spAutoFit/>
          </a:bodyPr>
          <a:lstStyle/>
          <a:p>
            <a:r>
              <a:rPr lang="en-US" altLang="zh-CN" dirty="0" err="1">
                <a:latin typeface="Calibri" panose="020F0502020204030204" pitchFamily="34" charset="0"/>
                <a:cs typeface="Calibri" panose="020F0502020204030204" pitchFamily="34" charset="0"/>
              </a:rPr>
              <a:t>Musik</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abspielen</a:t>
            </a:r>
            <a:r>
              <a:rPr lang="en-US" altLang="zh-CN" dirty="0">
                <a:latin typeface="Calibri" panose="020F0502020204030204" pitchFamily="34" charset="0"/>
                <a:cs typeface="Calibri" panose="020F0502020204030204" pitchFamily="34" charset="0"/>
              </a:rPr>
              <a:t> und </a:t>
            </a:r>
            <a:r>
              <a:rPr lang="en-US" altLang="zh-CN" dirty="0" err="1">
                <a:latin typeface="Calibri" panose="020F0502020204030204" pitchFamily="34" charset="0"/>
                <a:cs typeface="Calibri" panose="020F0502020204030204" pitchFamily="34" charset="0"/>
              </a:rPr>
              <a:t>Musik</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aufh</a:t>
            </a:r>
            <a:r>
              <a:rPr lang="de-DE" altLang="zh-CN" dirty="0" err="1">
                <a:latin typeface="Calibri" panose="020F0502020204030204" pitchFamily="34" charset="0"/>
                <a:cs typeface="Calibri" panose="020F0502020204030204" pitchFamily="34" charset="0"/>
              </a:rPr>
              <a:t>ören</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8708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3FFECBA2-0A0F-49D1-8FA7-E35AEB54E35A}"/>
              </a:ext>
            </a:extLst>
          </p:cNvPr>
          <p:cNvPicPr>
            <a:picLocks noChangeAspect="1"/>
          </p:cNvPicPr>
          <p:nvPr/>
        </p:nvPicPr>
        <p:blipFill>
          <a:blip r:embed="rId2">
            <a:clrChange>
              <a:clrFrom>
                <a:srgbClr val="808080"/>
              </a:clrFrom>
              <a:clrTo>
                <a:srgbClr val="808080">
                  <a:alpha val="0"/>
                </a:srgbClr>
              </a:clrTo>
            </a:clrChange>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6512688" y="1082781"/>
            <a:ext cx="5798917" cy="4549166"/>
          </a:xfrm>
          <a:prstGeom prst="rect">
            <a:avLst/>
          </a:prstGeom>
          <a:effectLst>
            <a:glow>
              <a:schemeClr val="accent1"/>
            </a:glow>
          </a:effectLst>
        </p:spPr>
      </p:pic>
      <p:sp>
        <p:nvSpPr>
          <p:cNvPr id="21" name="文本框 20">
            <a:extLst>
              <a:ext uri="{FF2B5EF4-FFF2-40B4-BE49-F238E27FC236}">
                <a16:creationId xmlns:a16="http://schemas.microsoft.com/office/drawing/2014/main" id="{A3E31EB3-CA5B-487A-8407-71F77803EFA9}"/>
              </a:ext>
            </a:extLst>
          </p:cNvPr>
          <p:cNvSpPr txBox="1"/>
          <p:nvPr/>
        </p:nvSpPr>
        <p:spPr>
          <a:xfrm>
            <a:off x="902511" y="516142"/>
            <a:ext cx="9410330" cy="707886"/>
          </a:xfrm>
          <a:prstGeom prst="rect">
            <a:avLst/>
          </a:prstGeom>
          <a:noFill/>
        </p:spPr>
        <p:txBody>
          <a:bodyPr wrap="square" rtlCol="0">
            <a:spAutoFit/>
          </a:bodyPr>
          <a:lstStyle/>
          <a:p>
            <a:r>
              <a:rPr lang="en-US" altLang="zh-CN" sz="4000" dirty="0" err="1">
                <a:solidFill>
                  <a:srgbClr val="202A3B"/>
                </a:solidFill>
                <a:latin typeface="Britannic Bold" panose="020B0903060703020204" pitchFamily="34" charset="0"/>
              </a:rPr>
              <a:t>Realisation</a:t>
            </a:r>
            <a:endParaRPr lang="zh-CN" altLang="en-US" sz="4000" dirty="0">
              <a:solidFill>
                <a:srgbClr val="202A3B"/>
              </a:solidFill>
              <a:latin typeface="Britannic Bold" panose="020B0903060703020204" pitchFamily="34" charset="0"/>
            </a:endParaRPr>
          </a:p>
        </p:txBody>
      </p:sp>
      <p:sp>
        <p:nvSpPr>
          <p:cNvPr id="22" name="标题 1">
            <a:extLst>
              <a:ext uri="{FF2B5EF4-FFF2-40B4-BE49-F238E27FC236}">
                <a16:creationId xmlns:a16="http://schemas.microsoft.com/office/drawing/2014/main" id="{8BCFDF0A-524B-4C51-8D20-8E2110656B1C}"/>
              </a:ext>
            </a:extLst>
          </p:cNvPr>
          <p:cNvSpPr>
            <a:spLocks noGrp="1"/>
          </p:cNvSpPr>
          <p:nvPr>
            <p:ph type="ctrTitle"/>
          </p:nvPr>
        </p:nvSpPr>
        <p:spPr>
          <a:xfrm>
            <a:off x="902511" y="2891247"/>
            <a:ext cx="6478688" cy="3161764"/>
          </a:xfrm>
        </p:spPr>
        <p:txBody>
          <a:bodyPr>
            <a:noAutofit/>
          </a:bodyPr>
          <a:lstStyle/>
          <a:p>
            <a:pPr algn="l">
              <a:lnSpc>
                <a:spcPct val="120000"/>
              </a:lnSpc>
            </a:pPr>
            <a:r>
              <a:rPr lang="de-DE" altLang="zh-CN" sz="1800" dirty="0">
                <a:solidFill>
                  <a:schemeClr val="tx1">
                    <a:lumMod val="75000"/>
                    <a:lumOff val="25000"/>
                  </a:schemeClr>
                </a:solidFill>
                <a:latin typeface="Calibri" panose="020F0502020204030204" pitchFamily="34" charset="0"/>
                <a:cs typeface="Calibri" panose="020F0502020204030204" pitchFamily="34" charset="0"/>
              </a:rPr>
              <a:t>Dieses Projekt wurde mit </a:t>
            </a:r>
            <a:r>
              <a:rPr lang="de-DE" altLang="zh-CN" sz="1800" dirty="0" err="1">
                <a:solidFill>
                  <a:schemeClr val="tx1">
                    <a:lumMod val="75000"/>
                    <a:lumOff val="25000"/>
                  </a:schemeClr>
                </a:solidFill>
                <a:latin typeface="Calibri" panose="020F0502020204030204" pitchFamily="34" charset="0"/>
                <a:cs typeface="Calibri" panose="020F0502020204030204" pitchFamily="34" charset="0"/>
              </a:rPr>
              <a:t>WebStorm</a:t>
            </a:r>
            <a:r>
              <a:rPr lang="de-DE" altLang="zh-CN" sz="1800" dirty="0">
                <a:solidFill>
                  <a:schemeClr val="tx1">
                    <a:lumMod val="75000"/>
                    <a:lumOff val="25000"/>
                  </a:schemeClr>
                </a:solidFill>
                <a:latin typeface="Calibri" panose="020F0502020204030204" pitchFamily="34" charset="0"/>
                <a:cs typeface="Calibri" panose="020F0502020204030204" pitchFamily="34" charset="0"/>
              </a:rPr>
              <a:t> erstellt.</a:t>
            </a:r>
            <a:br>
              <a:rPr lang="de-DE" altLang="zh-CN" sz="1800" dirty="0">
                <a:solidFill>
                  <a:schemeClr val="tx1">
                    <a:lumMod val="75000"/>
                    <a:lumOff val="25000"/>
                  </a:schemeClr>
                </a:solidFill>
                <a:latin typeface="Calibri" panose="020F0502020204030204" pitchFamily="34" charset="0"/>
                <a:cs typeface="Calibri" panose="020F0502020204030204" pitchFamily="34" charset="0"/>
              </a:rPr>
            </a:br>
            <a:r>
              <a:rPr lang="de-DE" altLang="zh-CN" sz="1800" dirty="0">
                <a:solidFill>
                  <a:schemeClr val="tx1">
                    <a:lumMod val="75000"/>
                    <a:lumOff val="25000"/>
                  </a:schemeClr>
                </a:solidFill>
                <a:latin typeface="Calibri" panose="020F0502020204030204" pitchFamily="34" charset="0"/>
                <a:cs typeface="Calibri" panose="020F0502020204030204" pitchFamily="34" charset="0"/>
              </a:rPr>
              <a:t> Zunächst besteht der Augenteil aus zwei Kreisen und hier wird die Ellipsen</a:t>
            </a:r>
            <a:r>
              <a:rPr lang="en-US" altLang="zh-CN" sz="1800" dirty="0">
                <a:solidFill>
                  <a:schemeClr val="tx1">
                    <a:lumMod val="75000"/>
                    <a:lumOff val="25000"/>
                  </a:schemeClr>
                </a:solidFill>
                <a:latin typeface="Calibri" panose="020F0502020204030204" pitchFamily="34" charset="0"/>
                <a:cs typeface="Calibri" panose="020F0502020204030204" pitchFamily="34" charset="0"/>
              </a:rPr>
              <a:t>-</a:t>
            </a:r>
            <a:r>
              <a:rPr lang="de-DE" altLang="zh-CN" sz="1800" dirty="0">
                <a:solidFill>
                  <a:schemeClr val="tx1">
                    <a:lumMod val="75000"/>
                    <a:lumOff val="25000"/>
                  </a:schemeClr>
                </a:solidFill>
                <a:latin typeface="Calibri" panose="020F0502020204030204" pitchFamily="34" charset="0"/>
                <a:cs typeface="Calibri" panose="020F0502020204030204" pitchFamily="34" charset="0"/>
              </a:rPr>
              <a:t>Funktion verwendet. Gleichzeitig wird die Amplitude des Songs von </a:t>
            </a:r>
            <a:r>
              <a:rPr lang="de-DE" altLang="zh-CN" sz="1800" dirty="0" err="1">
                <a:solidFill>
                  <a:schemeClr val="tx1">
                    <a:lumMod val="75000"/>
                    <a:lumOff val="25000"/>
                  </a:schemeClr>
                </a:solidFill>
                <a:latin typeface="Calibri" panose="020F0502020204030204" pitchFamily="34" charset="0"/>
                <a:cs typeface="Calibri" panose="020F0502020204030204" pitchFamily="34" charset="0"/>
              </a:rPr>
              <a:t>getLevel</a:t>
            </a:r>
            <a:r>
              <a:rPr lang="de-DE" altLang="zh-CN" sz="1800" dirty="0">
                <a:solidFill>
                  <a:schemeClr val="tx1">
                    <a:lumMod val="75000"/>
                    <a:lumOff val="25000"/>
                  </a:schemeClr>
                </a:solidFill>
                <a:latin typeface="Calibri" panose="020F0502020204030204" pitchFamily="34" charset="0"/>
                <a:cs typeface="Calibri" panose="020F0502020204030204" pitchFamily="34" charset="0"/>
              </a:rPr>
              <a:t> () erhalten</a:t>
            </a:r>
            <a:r>
              <a:rPr lang="en-US" altLang="zh-CN" sz="1800" dirty="0">
                <a:solidFill>
                  <a:schemeClr val="tx1">
                    <a:lumMod val="75000"/>
                    <a:lumOff val="25000"/>
                  </a:schemeClr>
                </a:solidFill>
                <a:latin typeface="Calibri" panose="020F0502020204030204" pitchFamily="34" charset="0"/>
                <a:cs typeface="Calibri" panose="020F0502020204030204" pitchFamily="34" charset="0"/>
              </a:rPr>
              <a:t>.</a:t>
            </a:r>
            <a:r>
              <a:rPr lang="zh-CN" altLang="en-US" sz="1800" dirty="0">
                <a:solidFill>
                  <a:schemeClr val="tx1">
                    <a:lumMod val="75000"/>
                    <a:lumOff val="25000"/>
                  </a:schemeClr>
                </a:solidFill>
                <a:latin typeface="Calibri" panose="020F0502020204030204" pitchFamily="34" charset="0"/>
                <a:cs typeface="Calibri" panose="020F0502020204030204" pitchFamily="34" charset="0"/>
              </a:rPr>
              <a:t> </a:t>
            </a:r>
            <a:r>
              <a:rPr lang="de-DE" altLang="zh-CN" sz="1800" dirty="0">
                <a:solidFill>
                  <a:schemeClr val="tx1">
                    <a:lumMod val="75000"/>
                    <a:lumOff val="25000"/>
                  </a:schemeClr>
                </a:solidFill>
                <a:latin typeface="Calibri" panose="020F0502020204030204" pitchFamily="34" charset="0"/>
                <a:cs typeface="Calibri" panose="020F0502020204030204" pitchFamily="34" charset="0"/>
              </a:rPr>
              <a:t>Der Radius des Kreises wird durch die Amplitude gesteuert, wodurch die Veränderung der Augen realisiert wird.</a:t>
            </a:r>
            <a:br>
              <a:rPr lang="de-DE" altLang="zh-CN" sz="1800" dirty="0">
                <a:solidFill>
                  <a:schemeClr val="tx1">
                    <a:lumMod val="75000"/>
                    <a:lumOff val="25000"/>
                  </a:schemeClr>
                </a:solidFill>
                <a:latin typeface="Calibri" panose="020F0502020204030204" pitchFamily="34" charset="0"/>
                <a:cs typeface="Calibri" panose="020F0502020204030204" pitchFamily="34" charset="0"/>
              </a:rPr>
            </a:br>
            <a:br>
              <a:rPr lang="de-DE" altLang="zh-CN" sz="1800" dirty="0">
                <a:solidFill>
                  <a:schemeClr val="tx1">
                    <a:lumMod val="75000"/>
                    <a:lumOff val="25000"/>
                  </a:schemeClr>
                </a:solidFill>
                <a:latin typeface="Calibri" panose="020F0502020204030204" pitchFamily="34" charset="0"/>
                <a:cs typeface="Calibri" panose="020F0502020204030204" pitchFamily="34" charset="0"/>
              </a:rPr>
            </a:br>
            <a:r>
              <a:rPr lang="de-DE" altLang="zh-CN" sz="1800" dirty="0">
                <a:solidFill>
                  <a:schemeClr val="tx1">
                    <a:lumMod val="75000"/>
                    <a:lumOff val="25000"/>
                  </a:schemeClr>
                </a:solidFill>
                <a:latin typeface="Calibri" panose="020F0502020204030204" pitchFamily="34" charset="0"/>
                <a:cs typeface="Calibri" panose="020F0502020204030204" pitchFamily="34" charset="0"/>
              </a:rPr>
              <a:t>Wenn man auf die Schaltfläche Start klickt, wird in der Mitte des Bildschirms eine kreisförmige Welligkeit angezeigt. Wenn der Rhythmus des Songs stärker wird oder die Lautstärke zunimmt, ist die Welligkeitsänderung besonders groß.</a:t>
            </a:r>
            <a:br>
              <a:rPr lang="en-US" altLang="zh-CN" sz="1800" dirty="0">
                <a:solidFill>
                  <a:schemeClr val="tx1">
                    <a:lumMod val="75000"/>
                    <a:lumOff val="25000"/>
                  </a:schemeClr>
                </a:solidFill>
                <a:latin typeface="Calibri" panose="020F0502020204030204" pitchFamily="34" charset="0"/>
                <a:cs typeface="Calibri" panose="020F0502020204030204" pitchFamily="34" charset="0"/>
              </a:rPr>
            </a:br>
            <a:br>
              <a:rPr lang="de-DE" altLang="zh-CN" sz="1800" dirty="0">
                <a:solidFill>
                  <a:schemeClr val="tx1">
                    <a:lumMod val="75000"/>
                    <a:lumOff val="25000"/>
                  </a:schemeClr>
                </a:solidFill>
                <a:latin typeface="Calibri" panose="020F0502020204030204" pitchFamily="34" charset="0"/>
                <a:cs typeface="Calibri" panose="020F0502020204030204" pitchFamily="34" charset="0"/>
              </a:rPr>
            </a:br>
            <a:endParaRPr lang="zh-CN" altLang="en-US" sz="1800"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4207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8AF5389-B22E-455E-90C2-8D634098D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1883" y="2132920"/>
            <a:ext cx="3303818" cy="2592160"/>
          </a:xfrm>
          <a:prstGeom prst="rect">
            <a:avLst/>
          </a:prstGeom>
        </p:spPr>
      </p:pic>
      <p:pic>
        <p:nvPicPr>
          <p:cNvPr id="6" name="图片 5">
            <a:extLst>
              <a:ext uri="{FF2B5EF4-FFF2-40B4-BE49-F238E27FC236}">
                <a16:creationId xmlns:a16="http://schemas.microsoft.com/office/drawing/2014/main" id="{E440EADA-AB52-4306-A71A-649B6586E2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605" y="2132920"/>
            <a:ext cx="3303818" cy="2592160"/>
          </a:xfrm>
          <a:prstGeom prst="rect">
            <a:avLst/>
          </a:prstGeom>
        </p:spPr>
      </p:pic>
      <p:pic>
        <p:nvPicPr>
          <p:cNvPr id="8" name="图片 7">
            <a:extLst>
              <a:ext uri="{FF2B5EF4-FFF2-40B4-BE49-F238E27FC236}">
                <a16:creationId xmlns:a16="http://schemas.microsoft.com/office/drawing/2014/main" id="{69D3068A-206A-4A03-9E1E-6E3B488575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8199" y="2132919"/>
            <a:ext cx="3303820" cy="2592161"/>
          </a:xfrm>
          <a:prstGeom prst="rect">
            <a:avLst/>
          </a:prstGeom>
        </p:spPr>
      </p:pic>
      <p:pic>
        <p:nvPicPr>
          <p:cNvPr id="14" name="图片 13">
            <a:extLst>
              <a:ext uri="{FF2B5EF4-FFF2-40B4-BE49-F238E27FC236}">
                <a16:creationId xmlns:a16="http://schemas.microsoft.com/office/drawing/2014/main" id="{A20DF57B-2145-4FA0-9D49-B8D1CB9F5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35459" y="2132920"/>
            <a:ext cx="3304280" cy="2592160"/>
          </a:xfrm>
          <a:prstGeom prst="rect">
            <a:avLst/>
          </a:prstGeom>
        </p:spPr>
      </p:pic>
      <p:sp>
        <p:nvSpPr>
          <p:cNvPr id="7" name="文本框 6">
            <a:extLst>
              <a:ext uri="{FF2B5EF4-FFF2-40B4-BE49-F238E27FC236}">
                <a16:creationId xmlns:a16="http://schemas.microsoft.com/office/drawing/2014/main" id="{AA769D25-5CC5-49DF-8B95-C88EB6AC8690}"/>
              </a:ext>
            </a:extLst>
          </p:cNvPr>
          <p:cNvSpPr txBox="1"/>
          <p:nvPr/>
        </p:nvSpPr>
        <p:spPr>
          <a:xfrm>
            <a:off x="902511" y="516142"/>
            <a:ext cx="9410330" cy="707886"/>
          </a:xfrm>
          <a:prstGeom prst="rect">
            <a:avLst/>
          </a:prstGeom>
          <a:noFill/>
        </p:spPr>
        <p:txBody>
          <a:bodyPr wrap="square" rtlCol="0">
            <a:spAutoFit/>
          </a:bodyPr>
          <a:lstStyle/>
          <a:p>
            <a:r>
              <a:rPr lang="en-US" altLang="zh-CN" sz="4000" dirty="0" err="1">
                <a:solidFill>
                  <a:srgbClr val="202A3B"/>
                </a:solidFill>
                <a:latin typeface="Britannic Bold" panose="020B0903060703020204" pitchFamily="34" charset="0"/>
              </a:rPr>
              <a:t>Ergibnis</a:t>
            </a:r>
            <a:endParaRPr lang="zh-CN" altLang="en-US" sz="4000" dirty="0">
              <a:solidFill>
                <a:srgbClr val="202A3B"/>
              </a:solidFill>
              <a:latin typeface="Britannic Bold" panose="020B0903060703020204" pitchFamily="34" charset="0"/>
            </a:endParaRPr>
          </a:p>
        </p:txBody>
      </p:sp>
    </p:spTree>
    <p:extLst>
      <p:ext uri="{BB962C8B-B14F-4D97-AF65-F5344CB8AC3E}">
        <p14:creationId xmlns:p14="http://schemas.microsoft.com/office/powerpoint/2010/main" val="11977063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261</Words>
  <Application>Microsoft Office PowerPoint</Application>
  <PresentationFormat>宽屏</PresentationFormat>
  <Paragraphs>17</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等线</vt:lpstr>
      <vt:lpstr>等线 Light</vt:lpstr>
      <vt:lpstr>Arial</vt:lpstr>
      <vt:lpstr>Arial Black</vt:lpstr>
      <vt:lpstr>Britannic Bold</vt:lpstr>
      <vt:lpstr>Calibri</vt:lpstr>
      <vt:lpstr>Office 主题​​</vt:lpstr>
      <vt:lpstr>  Projekt 2a Generative Gestaltung: Audiovisualisierung  Fan He </vt:lpstr>
      <vt:lpstr> Im traditionellen Sinne ist Musik die Kunst mit Hören zu erleben.  Mit der Entwicklung moderner Technologie können Menschen jederzeit und überall Musik speichern und genießen, nicht nur akustisch, sondern auch visuell. Durch die Audiovisualisierungstechnologie können Größe, Form und Farbe der Grafiken auf dem Bildschirm durch Klangfarbe, Amplitude und Takt des Songs gesteuert werden, um eine visuelle Wirkung zu erzielen.  Mit Hilfe von P5.JS kann Audio in visuelle Grafiken oder Animationen umgewandelt werden.   In Projekt 2a wird eine auf einer Webseite verwendete Audiovisualisierung implementiert. Er enthält einen Lautstärkeregler, eine Start- und Pause-Taste, ein Auge und eine kreisförmige Welle. </vt:lpstr>
      <vt:lpstr>PowerPoint 演示文稿</vt:lpstr>
      <vt:lpstr>Dieses Projekt wurde mit WebStorm erstellt.  Zunächst besteht der Augenteil aus zwei Kreisen und hier wird die Ellipsen-Funktion verwendet. Gleichzeitig wird die Amplitude des Songs von getLevel () erhalten. Der Radius des Kreises wird durch die Amplitude gesteuert, wodurch die Veränderung der Augen realisiert wird.  Wenn man auf die Schaltfläche Start klickt, wird in der Mitte des Bildschirms eine kreisförmige Welligkeit angezeigt. Wenn der Rhythmus des Songs stärker wird oder die Lautstärke zunimmt, ist die Welligkeitsänderung besonders groß.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 he</dc:creator>
  <cp:lastModifiedBy>fan he</cp:lastModifiedBy>
  <cp:revision>27</cp:revision>
  <dcterms:created xsi:type="dcterms:W3CDTF">2020-06-06T12:55:10Z</dcterms:created>
  <dcterms:modified xsi:type="dcterms:W3CDTF">2020-06-17T22:17:03Z</dcterms:modified>
</cp:coreProperties>
</file>