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52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99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4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7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89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3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64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6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0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7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5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3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86" b="-1"/>
          <a:stretch/>
        </p:blipFill>
        <p:spPr>
          <a:xfrm>
            <a:off x="0" y="1"/>
            <a:ext cx="9144000" cy="98227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6600825"/>
            <a:ext cx="8258174" cy="2571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E31165-F36D-4A03-B99C-ABF4EFD8419F}" type="datetime1">
              <a:rPr lang="de-DE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04.11.2014</a:t>
            </a:fld>
            <a:r>
              <a:rPr lang="en-US" sz="11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| 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SIMON HEIMLER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58174" y="6600825"/>
            <a:ext cx="885825" cy="2571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9C60BF9-9066-468F-B844-D06CEFC73884}" type="slidenum">
              <a:rPr lang="en-US" smtClean="0">
                <a:solidFill>
                  <a:schemeClr val="bg1">
                    <a:lumMod val="65000"/>
                  </a:schemeClr>
                </a:solidFill>
                <a:latin typeface="Roboto Regular" pitchFamily="2" charset="0"/>
                <a:ea typeface="Roboto Regular" pitchFamily="2" charset="0"/>
              </a:rPr>
              <a:pPr algn="r"/>
              <a:t>‹Nr.›</a:t>
            </a:fld>
            <a:endParaRPr lang="en-US" dirty="0">
              <a:solidFill>
                <a:schemeClr val="bg1">
                  <a:lumMod val="65000"/>
                </a:schemeClr>
              </a:solidFill>
              <a:latin typeface="Roboto Regular" pitchFamily="2" charset="0"/>
              <a:ea typeface="Roboto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26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2207" y="897469"/>
            <a:ext cx="8079581" cy="2768598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7000" dirty="0" smtClean="0">
                <a:latin typeface="Roboto Thin" pitchFamily="2" charset="0"/>
                <a:ea typeface="Roboto Thin" pitchFamily="2" charset="0"/>
              </a:rPr>
              <a:t>Fünf </a:t>
            </a:r>
            <a:r>
              <a:rPr lang="de-DE" sz="7000" dirty="0" err="1" smtClean="0">
                <a:latin typeface="Roboto Thin" pitchFamily="2" charset="0"/>
                <a:ea typeface="Roboto Thin" pitchFamily="2" charset="0"/>
              </a:rPr>
              <a:t>Semantic</a:t>
            </a:r>
            <a:r>
              <a:rPr lang="de-DE" sz="7000" dirty="0" smtClean="0">
                <a:latin typeface="Roboto Thin" pitchFamily="2" charset="0"/>
                <a:ea typeface="Roboto Thin" pitchFamily="2" charset="0"/>
              </a:rPr>
              <a:t> Web </a:t>
            </a:r>
            <a:br>
              <a:rPr lang="de-DE" sz="7000" dirty="0" smtClean="0">
                <a:latin typeface="Roboto Thin" pitchFamily="2" charset="0"/>
                <a:ea typeface="Roboto Thin" pitchFamily="2" charset="0"/>
              </a:rPr>
            </a:br>
            <a:r>
              <a:rPr lang="de-DE" sz="7000" dirty="0" smtClean="0">
                <a:latin typeface="Roboto Thin" pitchFamily="2" charset="0"/>
                <a:ea typeface="Roboto Thin" pitchFamily="2" charset="0"/>
              </a:rPr>
              <a:t>Paradigmen</a:t>
            </a:r>
            <a:endParaRPr lang="en-US" sz="7000" dirty="0"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3666067"/>
            <a:ext cx="9144000" cy="535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0" y="3674535"/>
            <a:ext cx="9143999" cy="52712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2700" dirty="0">
                <a:latin typeface="Roboto Thin" pitchFamily="2" charset="0"/>
                <a:ea typeface="Roboto Thin" pitchFamily="2" charset="0"/>
              </a:rPr>
              <a:t>SEMINAR </a:t>
            </a:r>
            <a:r>
              <a:rPr lang="de-DE" sz="2700" dirty="0" smtClean="0">
                <a:latin typeface="Roboto Thin" pitchFamily="2" charset="0"/>
                <a:ea typeface="Roboto Thin" pitchFamily="2" charset="0"/>
              </a:rPr>
              <a:t>PRÄSENTATION</a:t>
            </a:r>
            <a:endParaRPr lang="en-US" sz="2700" dirty="0"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-1" y="4209377"/>
            <a:ext cx="9143999" cy="42450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Thin" pitchFamily="2" charset="0"/>
                <a:ea typeface="Roboto Thin" pitchFamily="2" charset="0"/>
              </a:rPr>
              <a:t>09.12.2014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9" name="Textfeld 3"/>
          <p:cNvSpPr txBox="1">
            <a:spLocks noChangeArrowheads="1"/>
          </p:cNvSpPr>
          <p:nvPr/>
        </p:nvSpPr>
        <p:spPr bwMode="auto">
          <a:xfrm>
            <a:off x="4714875" y="5194091"/>
            <a:ext cx="4429123" cy="134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600" dirty="0" err="1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Informationssysteme</a:t>
            </a:r>
            <a:r>
              <a:rPr lang="en-US" sz="1600" dirty="0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Prof. Dr. Sabine Müllenbach</a:t>
            </a:r>
            <a:br>
              <a:rPr lang="en-US" sz="1500" dirty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University of Applied Sciences Augsburg</a:t>
            </a:r>
            <a:endParaRPr lang="en-US" sz="1500" dirty="0">
              <a:effectLst/>
              <a:latin typeface="Roboto Slab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feld 6"/>
          <p:cNvSpPr txBox="1">
            <a:spLocks noChangeArrowheads="1"/>
          </p:cNvSpPr>
          <p:nvPr/>
        </p:nvSpPr>
        <p:spPr bwMode="auto">
          <a:xfrm>
            <a:off x="0" y="5194091"/>
            <a:ext cx="4400549" cy="1349583"/>
          </a:xfrm>
          <a:prstGeom prst="rect">
            <a:avLst/>
          </a:prstGeom>
          <a:noFill/>
          <a:ln>
            <a:noFill/>
          </a:ln>
          <a:extLst/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1600" dirty="0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Simon Heimler</a:t>
            </a:r>
            <a:br>
              <a:rPr lang="en-US" sz="1600" dirty="0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heimlersimon@gmail.com</a:t>
            </a:r>
            <a:br>
              <a:rPr lang="en-US" sz="1500" dirty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 of Applied </a:t>
            </a:r>
            <a:r>
              <a:rPr lang="en-US" sz="1500" dirty="0" smtClean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US" sz="1500" dirty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 Science</a:t>
            </a:r>
            <a:endParaRPr lang="en-US" sz="1500" dirty="0">
              <a:effectLst/>
              <a:latin typeface="Roboto Slab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6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3387" y="333375"/>
            <a:ext cx="8277225" cy="865393"/>
          </a:xfrm>
        </p:spPr>
        <p:txBody>
          <a:bodyPr anchor="b">
            <a:normAutofit/>
          </a:bodyPr>
          <a:lstStyle/>
          <a:p>
            <a:r>
              <a:rPr lang="de-DE" sz="4000" dirty="0" smtClean="0">
                <a:latin typeface="Roboto Slab Bold" pitchFamily="2" charset="0"/>
                <a:ea typeface="Roboto Slab Bold" pitchFamily="2" charset="0"/>
              </a:rPr>
              <a:t>Gliederung</a:t>
            </a:r>
            <a:endParaRPr lang="en-US" sz="4000" dirty="0">
              <a:latin typeface="Roboto Slab Bold" pitchFamily="2" charset="0"/>
              <a:ea typeface="Roboto Slab Bold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3387" y="1404744"/>
            <a:ext cx="8277225" cy="4805555"/>
          </a:xfrm>
        </p:spPr>
        <p:txBody>
          <a:bodyPr>
            <a:normAutofit/>
          </a:bodyPr>
          <a:lstStyle/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Roboto Light" pitchFamily="2" charset="0"/>
                <a:ea typeface="Roboto Light" pitchFamily="2" charset="0"/>
              </a:rPr>
              <a:t>Einleitung</a:t>
            </a:r>
            <a:endParaRPr lang="en-US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Roboto Light" pitchFamily="2" charset="0"/>
                <a:ea typeface="Roboto Light" pitchFamily="2" charset="0"/>
              </a:rPr>
              <a:t>Vorstellung</a:t>
            </a:r>
            <a:r>
              <a:rPr lang="en-US" dirty="0" smtClean="0">
                <a:latin typeface="Roboto Light" pitchFamily="2" charset="0"/>
                <a:ea typeface="Roboto Light" pitchFamily="2" charset="0"/>
              </a:rPr>
              <a:t> der 5 </a:t>
            </a:r>
            <a:r>
              <a:rPr lang="en-US" dirty="0" err="1" smtClean="0">
                <a:latin typeface="Roboto Light" pitchFamily="2" charset="0"/>
                <a:ea typeface="Roboto Light" pitchFamily="2" charset="0"/>
              </a:rPr>
              <a:t>Paradigmen</a:t>
            </a:r>
            <a:endParaRPr lang="en-US" dirty="0" smtClean="0">
              <a:latin typeface="Roboto Light" pitchFamily="2" charset="0"/>
              <a:ea typeface="Roboto Light" pitchFamily="2" charset="0"/>
            </a:endParaRPr>
          </a:p>
          <a:p>
            <a:pPr lvl="1">
              <a:lnSpc>
                <a:spcPct val="112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Mensch-Computer-</a:t>
            </a:r>
            <a:r>
              <a:rPr lang="en-US" sz="2800" dirty="0" err="1" smtClean="0">
                <a:latin typeface="Roboto Light" pitchFamily="2" charset="0"/>
                <a:ea typeface="Roboto Light" pitchFamily="2" charset="0"/>
              </a:rPr>
              <a:t>Kooperation</a:t>
            </a:r>
            <a:endParaRPr lang="en-US" sz="2800" dirty="0" smtClean="0">
              <a:latin typeface="Roboto Light" pitchFamily="2" charset="0"/>
              <a:ea typeface="Roboto Light" pitchFamily="2" charset="0"/>
            </a:endParaRPr>
          </a:p>
          <a:p>
            <a:pPr lvl="1">
              <a:lnSpc>
                <a:spcPct val="112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Hy</a:t>
            </a: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perlinks</a:t>
            </a:r>
            <a:endParaRPr lang="en-US" sz="2800" dirty="0" smtClean="0">
              <a:latin typeface="Roboto Light" pitchFamily="2" charset="0"/>
              <a:ea typeface="Roboto Light" pitchFamily="2" charset="0"/>
            </a:endParaRPr>
          </a:p>
          <a:p>
            <a:pPr lvl="1">
              <a:lnSpc>
                <a:spcPct val="112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Graphenstruktur</a:t>
            </a:r>
            <a:endParaRPr lang="en-US" sz="2800" dirty="0" smtClean="0">
              <a:latin typeface="Roboto Light" pitchFamily="2" charset="0"/>
              <a:ea typeface="Roboto Light" pitchFamily="2" charset="0"/>
            </a:endParaRPr>
          </a:p>
          <a:p>
            <a:pPr lvl="1">
              <a:lnSpc>
                <a:spcPct val="112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800" dirty="0" err="1" smtClean="0">
                <a:latin typeface="Roboto Light" pitchFamily="2" charset="0"/>
                <a:ea typeface="Roboto Light" pitchFamily="2" charset="0"/>
              </a:rPr>
              <a:t>Trennung</a:t>
            </a: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 von </a:t>
            </a:r>
            <a:r>
              <a:rPr lang="en-US" sz="2800" dirty="0" err="1" smtClean="0">
                <a:latin typeface="Roboto Light" pitchFamily="2" charset="0"/>
                <a:ea typeface="Roboto Light" pitchFamily="2" charset="0"/>
              </a:rPr>
              <a:t>Fakt</a:t>
            </a: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 und Interpretation</a:t>
            </a:r>
            <a:endParaRPr lang="en-US" sz="2800" dirty="0" smtClean="0">
              <a:latin typeface="Roboto Light" pitchFamily="2" charset="0"/>
              <a:ea typeface="Roboto Light" pitchFamily="2" charset="0"/>
            </a:endParaRPr>
          </a:p>
          <a:p>
            <a:pPr lvl="1">
              <a:lnSpc>
                <a:spcPct val="112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Die “Open </a:t>
            </a: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World </a:t>
            </a: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Assumption”</a:t>
            </a:r>
            <a:endParaRPr lang="en-US" sz="280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Roboto Light" pitchFamily="2" charset="0"/>
                <a:ea typeface="Roboto Light" pitchFamily="2" charset="0"/>
              </a:rPr>
              <a:t>Ausblick</a:t>
            </a:r>
            <a:endParaRPr lang="en-US" dirty="0"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>
            <a:off x="496715" y="1198768"/>
            <a:ext cx="821511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72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3387" y="333375"/>
            <a:ext cx="8277225" cy="865393"/>
          </a:xfrm>
        </p:spPr>
        <p:txBody>
          <a:bodyPr anchor="b">
            <a:normAutofit/>
          </a:bodyPr>
          <a:lstStyle/>
          <a:p>
            <a:r>
              <a:rPr lang="de-DE" sz="4000" dirty="0" smtClean="0">
                <a:latin typeface="Roboto Slab Bold" pitchFamily="2" charset="0"/>
                <a:ea typeface="Roboto Slab Bold" pitchFamily="2" charset="0"/>
              </a:rPr>
              <a:t>Einleitung</a:t>
            </a:r>
            <a:endParaRPr lang="en-US" sz="4000" dirty="0">
              <a:latin typeface="Roboto Slab Bold" pitchFamily="2" charset="0"/>
              <a:ea typeface="Roboto Slab Bold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3387" y="1404744"/>
            <a:ext cx="8277225" cy="4805555"/>
          </a:xfrm>
        </p:spPr>
        <p:txBody>
          <a:bodyPr>
            <a:normAutofit/>
          </a:bodyPr>
          <a:lstStyle/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en-US" dirty="0"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>
            <a:off x="496715" y="1198768"/>
            <a:ext cx="821511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26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annon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D9596"/>
      </a:accent5>
      <a:accent6>
        <a:srgbClr val="A0D349"/>
      </a:accent6>
      <a:hlink>
        <a:srgbClr val="2758B5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</Words>
  <Application>Microsoft Office PowerPoint</Application>
  <PresentationFormat>Bildschirmpräsentation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5" baseType="lpstr">
      <vt:lpstr>Arial</vt:lpstr>
      <vt:lpstr>Calibri</vt:lpstr>
      <vt:lpstr>Calibri Light</vt:lpstr>
      <vt:lpstr>Roboto Bold</vt:lpstr>
      <vt:lpstr>Roboto Light</vt:lpstr>
      <vt:lpstr>Roboto Regular</vt:lpstr>
      <vt:lpstr>Roboto Slab</vt:lpstr>
      <vt:lpstr>Roboto Slab Bold</vt:lpstr>
      <vt:lpstr>Roboto Thin</vt:lpstr>
      <vt:lpstr>Times New Roman</vt:lpstr>
      <vt:lpstr>Wingdings</vt:lpstr>
      <vt:lpstr>Office Theme</vt:lpstr>
      <vt:lpstr>Fünf Semantic Web  Paradigmen</vt:lpstr>
      <vt:lpstr>Gliederung</vt:lpstr>
      <vt:lpstr>Einleitung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heimlersimon@googlemail.com</dc:creator>
  <cp:lastModifiedBy>heimlersimon@googlemail.com</cp:lastModifiedBy>
  <cp:revision>61</cp:revision>
  <dcterms:created xsi:type="dcterms:W3CDTF">2014-10-29T11:44:35Z</dcterms:created>
  <dcterms:modified xsi:type="dcterms:W3CDTF">2014-11-04T10:31:05Z</dcterms:modified>
</cp:coreProperties>
</file>